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9" r:id="rId14"/>
    <p:sldId id="270" r:id="rId15"/>
    <p:sldId id="272" r:id="rId16"/>
    <p:sldId id="273" r:id="rId17"/>
    <p:sldId id="274" r:id="rId18"/>
    <p:sldId id="275" r:id="rId19"/>
    <p:sldId id="277" r:id="rId20"/>
    <p:sldId id="278" r:id="rId21"/>
    <p:sldId id="267" r:id="rId22"/>
    <p:sldId id="268" r:id="rId23"/>
  </p:sldIdLst>
  <p:sldSz cx="12192000" cy="6858000"/>
  <p:notesSz cx="6858000" cy="9144000"/>
  <p:embeddedFontLst>
    <p:embeddedFont>
      <p:font typeface="Average" panose="020B0604020202020204" charset="0"/>
      <p:regular r:id="rId25"/>
    </p:embeddedFont>
    <p:embeddedFont>
      <p:font typeface="Georgia Pro" panose="02040502050405020303" pitchFamily="18" charset="0"/>
      <p:regular r:id="rId26"/>
      <p:bold r:id="rId27"/>
      <p:italic r:id="rId28"/>
      <p:boldItalic r:id="rId29"/>
    </p:embeddedFont>
    <p:embeddedFont>
      <p:font typeface="Indie Flower" panose="020B0604020202020204" charset="0"/>
      <p:regular r:id="rId30"/>
    </p:embeddedFont>
    <p:embeddedFont>
      <p:font typeface="Staatliches"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2" roundtripDataSignature="AMtx7mhgbbxKhufZOMVF0Lg1BMTRBBMO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A1396-24AB-7A50-4279-591C5236E4DB}" v="5" dt="2024-11-22T17:43:43.463"/>
    <p1510:client id="{66A30BBE-70CD-47DF-8FB8-984A673FE78A}" v="19" dt="2024-11-22T15:34:39.386"/>
    <p1510:client id="{783B282D-79ED-0A47-B45B-CBF61A10C5E6}" v="227" dt="2024-11-22T15:17:52.845"/>
    <p1510:client id="{AE5AB31A-2CCE-D771-37AB-DAE117FDE7C1}" v="90" dt="2024-11-22T03:54:13.363"/>
    <p1510:client id="{DCA62D16-B7A5-2749-4E55-A5B8AD9860EF}" v="4" dt="2024-11-22T15:33:58.535"/>
    <p1510:client id="{E3BFC682-EF88-E67B-3E50-D0EFD7A7A45E}" v="4" dt="2024-11-22T15:08:17.266"/>
    <p1510:client id="{F3BCF5C0-E450-FA75-BBFC-51F425F44111}" v="22" dt="2024-11-22T04:01:28.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Morgan" userId="S::morgan.2.jones@uconn.edu::6fa4a5b4-0003-4ed1-b4fc-f18d438c824e" providerId="AD" clId="Web-{922C54C4-215B-A38C-FE35-022AED37F7C1}"/>
    <pc:docChg chg="modSld">
      <pc:chgData name="Jones, Morgan" userId="S::morgan.2.jones@uconn.edu::6fa4a5b4-0003-4ed1-b4fc-f18d438c824e" providerId="AD" clId="Web-{922C54C4-215B-A38C-FE35-022AED37F7C1}" dt="2024-11-22T15:34:39.370" v="10" actId="1076"/>
      <pc:docMkLst>
        <pc:docMk/>
      </pc:docMkLst>
      <pc:sldChg chg="modSp">
        <pc:chgData name="Jones, Morgan" userId="S::morgan.2.jones@uconn.edu::6fa4a5b4-0003-4ed1-b4fc-f18d438c824e" providerId="AD" clId="Web-{922C54C4-215B-A38C-FE35-022AED37F7C1}" dt="2024-11-22T15:34:39.370" v="10" actId="1076"/>
        <pc:sldMkLst>
          <pc:docMk/>
          <pc:sldMk cId="344444577" sldId="274"/>
        </pc:sldMkLst>
        <pc:spChg chg="mod">
          <ac:chgData name="Jones, Morgan" userId="S::morgan.2.jones@uconn.edu::6fa4a5b4-0003-4ed1-b4fc-f18d438c824e" providerId="AD" clId="Web-{922C54C4-215B-A38C-FE35-022AED37F7C1}" dt="2024-11-22T15:34:39.370" v="10" actId="1076"/>
          <ac:spMkLst>
            <pc:docMk/>
            <pc:sldMk cId="344444577" sldId="274"/>
            <ac:spMk id="5" creationId="{BE75F332-8470-90C2-1665-4E32FB6761A7}"/>
          </ac:spMkLst>
        </pc:spChg>
      </pc:sldChg>
    </pc:docChg>
  </pc:docChgLst>
  <pc:docChgLst>
    <pc:chgData name="Lisowicz, Audra" userId="S::audra.lisowicz@uconn.edu::079e9bc6-11a8-4255-b50c-1d4ef3512e09" providerId="AD" clId="Web-{348B3151-35A5-7F11-BDA2-DEEAE4F7256A}"/>
    <pc:docChg chg="addSld modSld sldOrd">
      <pc:chgData name="Lisowicz, Audra" userId="S::audra.lisowicz@uconn.edu::079e9bc6-11a8-4255-b50c-1d4ef3512e09" providerId="AD" clId="Web-{348B3151-35A5-7F11-BDA2-DEEAE4F7256A}" dt="2024-11-20T16:41:18.984" v="734" actId="20577"/>
      <pc:docMkLst>
        <pc:docMk/>
      </pc:docMkLst>
      <pc:sldChg chg="modSp">
        <pc:chgData name="Lisowicz, Audra" userId="S::audra.lisowicz@uconn.edu::079e9bc6-11a8-4255-b50c-1d4ef3512e09" providerId="AD" clId="Web-{348B3151-35A5-7F11-BDA2-DEEAE4F7256A}" dt="2024-11-20T16:41:18.984" v="734" actId="20577"/>
        <pc:sldMkLst>
          <pc:docMk/>
          <pc:sldMk cId="0" sldId="268"/>
        </pc:sldMkLst>
        <pc:spChg chg="mod">
          <ac:chgData name="Lisowicz, Audra" userId="S::audra.lisowicz@uconn.edu::079e9bc6-11a8-4255-b50c-1d4ef3512e09" providerId="AD" clId="Web-{348B3151-35A5-7F11-BDA2-DEEAE4F7256A}" dt="2024-11-20T16:41:18.984" v="734" actId="20577"/>
          <ac:spMkLst>
            <pc:docMk/>
            <pc:sldMk cId="0" sldId="268"/>
            <ac:spMk id="169" creationId="{00000000-0000-0000-0000-000000000000}"/>
          </ac:spMkLst>
        </pc:spChg>
      </pc:sldChg>
      <pc:sldChg chg="addSp delSp modSp add ord replId">
        <pc:chgData name="Lisowicz, Audra" userId="S::audra.lisowicz@uconn.edu::079e9bc6-11a8-4255-b50c-1d4ef3512e09" providerId="AD" clId="Web-{348B3151-35A5-7F11-BDA2-DEEAE4F7256A}" dt="2024-11-20T16:03:49.863" v="147" actId="1076"/>
        <pc:sldMkLst>
          <pc:docMk/>
          <pc:sldMk cId="3900244282" sldId="269"/>
        </pc:sldMkLst>
        <pc:spChg chg="add mod">
          <ac:chgData name="Lisowicz, Audra" userId="S::audra.lisowicz@uconn.edu::079e9bc6-11a8-4255-b50c-1d4ef3512e09" providerId="AD" clId="Web-{348B3151-35A5-7F11-BDA2-DEEAE4F7256A}" dt="2024-11-20T16:03:42.848" v="146" actId="20577"/>
          <ac:spMkLst>
            <pc:docMk/>
            <pc:sldMk cId="3900244282" sldId="269"/>
            <ac:spMk id="3" creationId="{9C6AA02E-FC03-4D4C-7B96-689ED1F07C88}"/>
          </ac:spMkLst>
        </pc:spChg>
        <pc:spChg chg="mod">
          <ac:chgData name="Lisowicz, Audra" userId="S::audra.lisowicz@uconn.edu::079e9bc6-11a8-4255-b50c-1d4ef3512e09" providerId="AD" clId="Web-{348B3151-35A5-7F11-BDA2-DEEAE4F7256A}" dt="2024-11-20T15:55:36.304" v="8" actId="20577"/>
          <ac:spMkLst>
            <pc:docMk/>
            <pc:sldMk cId="3900244282" sldId="269"/>
            <ac:spMk id="146" creationId="{00000000-0000-0000-0000-000000000000}"/>
          </ac:spMkLst>
        </pc:spChg>
        <pc:picChg chg="add mod">
          <ac:chgData name="Lisowicz, Audra" userId="S::audra.lisowicz@uconn.edu::079e9bc6-11a8-4255-b50c-1d4ef3512e09" providerId="AD" clId="Web-{348B3151-35A5-7F11-BDA2-DEEAE4F7256A}" dt="2024-11-20T16:03:49.863" v="147" actId="1076"/>
          <ac:picMkLst>
            <pc:docMk/>
            <pc:sldMk cId="3900244282" sldId="269"/>
            <ac:picMk id="4" creationId="{66F74FF8-E535-DC7B-ABD6-1A3DCE2B7C95}"/>
          </ac:picMkLst>
        </pc:picChg>
      </pc:sldChg>
      <pc:sldChg chg="addSp delSp modSp add ord replId">
        <pc:chgData name="Lisowicz, Audra" userId="S::audra.lisowicz@uconn.edu::079e9bc6-11a8-4255-b50c-1d4ef3512e09" providerId="AD" clId="Web-{348B3151-35A5-7F11-BDA2-DEEAE4F7256A}" dt="2024-11-20T16:01:56.704" v="132" actId="20577"/>
        <pc:sldMkLst>
          <pc:docMk/>
          <pc:sldMk cId="1686418423" sldId="270"/>
        </pc:sldMkLst>
        <pc:spChg chg="add mod">
          <ac:chgData name="Lisowicz, Audra" userId="S::audra.lisowicz@uconn.edu::079e9bc6-11a8-4255-b50c-1d4ef3512e09" providerId="AD" clId="Web-{348B3151-35A5-7F11-BDA2-DEEAE4F7256A}" dt="2024-11-20T16:01:56.704" v="132" actId="20577"/>
          <ac:spMkLst>
            <pc:docMk/>
            <pc:sldMk cId="1686418423" sldId="270"/>
            <ac:spMk id="2" creationId="{528BA835-C6C6-F2E8-6C9D-BE7CF1F6D7DD}"/>
          </ac:spMkLst>
        </pc:spChg>
        <pc:spChg chg="mod">
          <ac:chgData name="Lisowicz, Audra" userId="S::audra.lisowicz@uconn.edu::079e9bc6-11a8-4255-b50c-1d4ef3512e09" providerId="AD" clId="Web-{348B3151-35A5-7F11-BDA2-DEEAE4F7256A}" dt="2024-11-20T15:59:32.935" v="77" actId="1076"/>
          <ac:spMkLst>
            <pc:docMk/>
            <pc:sldMk cId="1686418423" sldId="270"/>
            <ac:spMk id="153" creationId="{00000000-0000-0000-0000-000000000000}"/>
          </ac:spMkLst>
        </pc:spChg>
      </pc:sldChg>
      <pc:sldChg chg="addSp delSp modSp add ord replId">
        <pc:chgData name="Lisowicz, Audra" userId="S::audra.lisowicz@uconn.edu::079e9bc6-11a8-4255-b50c-1d4ef3512e09" providerId="AD" clId="Web-{348B3151-35A5-7F11-BDA2-DEEAE4F7256A}" dt="2024-11-20T16:31:36.203" v="634" actId="1076"/>
        <pc:sldMkLst>
          <pc:docMk/>
          <pc:sldMk cId="3761085290" sldId="271"/>
        </pc:sldMkLst>
        <pc:spChg chg="add mod">
          <ac:chgData name="Lisowicz, Audra" userId="S::audra.lisowicz@uconn.edu::079e9bc6-11a8-4255-b50c-1d4ef3512e09" providerId="AD" clId="Web-{348B3151-35A5-7F11-BDA2-DEEAE4F7256A}" dt="2024-11-20T16:24:41.146" v="609" actId="1076"/>
          <ac:spMkLst>
            <pc:docMk/>
            <pc:sldMk cId="3761085290" sldId="271"/>
            <ac:spMk id="3" creationId="{CE0AB8E1-0F2B-A3F6-9525-9132033FB091}"/>
          </ac:spMkLst>
        </pc:spChg>
        <pc:spChg chg="mod">
          <ac:chgData name="Lisowicz, Audra" userId="S::audra.lisowicz@uconn.edu::079e9bc6-11a8-4255-b50c-1d4ef3512e09" providerId="AD" clId="Web-{348B3151-35A5-7F11-BDA2-DEEAE4F7256A}" dt="2024-11-20T16:10:44.577" v="291" actId="20577"/>
          <ac:spMkLst>
            <pc:docMk/>
            <pc:sldMk cId="3761085290" sldId="271"/>
            <ac:spMk id="97" creationId="{00000000-0000-0000-0000-000000000000}"/>
          </ac:spMkLst>
        </pc:spChg>
        <pc:picChg chg="add mod modCrop">
          <ac:chgData name="Lisowicz, Audra" userId="S::audra.lisowicz@uconn.edu::079e9bc6-11a8-4255-b50c-1d4ef3512e09" providerId="AD" clId="Web-{348B3151-35A5-7F11-BDA2-DEEAE4F7256A}" dt="2024-11-20T16:31:36.203" v="634" actId="1076"/>
          <ac:picMkLst>
            <pc:docMk/>
            <pc:sldMk cId="3761085290" sldId="271"/>
            <ac:picMk id="6" creationId="{45E935B4-FC1B-F1D3-62C9-C0721366BC08}"/>
          </ac:picMkLst>
        </pc:picChg>
      </pc:sldChg>
    </pc:docChg>
  </pc:docChgLst>
  <pc:docChgLst>
    <pc:chgData name="Lisowicz, Audra" userId="S::audra.lisowicz@uconn.edu::079e9bc6-11a8-4255-b50c-1d4ef3512e09" providerId="AD" clId="Web-{2EDA1396-24AB-7A50-4279-591C5236E4DB}"/>
    <pc:docChg chg="modSld">
      <pc:chgData name="Lisowicz, Audra" userId="S::audra.lisowicz@uconn.edu::079e9bc6-11a8-4255-b50c-1d4ef3512e09" providerId="AD" clId="Web-{2EDA1396-24AB-7A50-4279-591C5236E4DB}" dt="2024-11-22T17:43:43.353" v="3" actId="1076"/>
      <pc:docMkLst>
        <pc:docMk/>
      </pc:docMkLst>
      <pc:sldChg chg="modSp">
        <pc:chgData name="Lisowicz, Audra" userId="S::audra.lisowicz@uconn.edu::079e9bc6-11a8-4255-b50c-1d4ef3512e09" providerId="AD" clId="Web-{2EDA1396-24AB-7A50-4279-591C5236E4DB}" dt="2024-11-22T17:43:43.353" v="3" actId="1076"/>
        <pc:sldMkLst>
          <pc:docMk/>
          <pc:sldMk cId="0" sldId="263"/>
        </pc:sldMkLst>
        <pc:spChg chg="mod">
          <ac:chgData name="Lisowicz, Audra" userId="S::audra.lisowicz@uconn.edu::079e9bc6-11a8-4255-b50c-1d4ef3512e09" providerId="AD" clId="Web-{2EDA1396-24AB-7A50-4279-591C5236E4DB}" dt="2024-11-22T17:43:43.353" v="3" actId="1076"/>
          <ac:spMkLst>
            <pc:docMk/>
            <pc:sldMk cId="0" sldId="263"/>
            <ac:spMk id="132" creationId="{00000000-0000-0000-0000-000000000000}"/>
          </ac:spMkLst>
        </pc:spChg>
      </pc:sldChg>
    </pc:docChg>
  </pc:docChgLst>
  <pc:docChgLst>
    <pc:chgData name="Laliberte, Aidan" userId="S::aidan.laliberte@uconn.edu::0997433e-9340-4e99-bff0-50967e3ceb61" providerId="AD" clId="Web-{AE5AB31A-2CCE-D771-37AB-DAE117FDE7C1}"/>
    <pc:docChg chg="addSld modSld sldOrd">
      <pc:chgData name="Laliberte, Aidan" userId="S::aidan.laliberte@uconn.edu::0997433e-9340-4e99-bff0-50967e3ceb61" providerId="AD" clId="Web-{AE5AB31A-2CCE-D771-37AB-DAE117FDE7C1}" dt="2024-11-22T03:54:13.363" v="87" actId="1076"/>
      <pc:docMkLst>
        <pc:docMk/>
      </pc:docMkLst>
      <pc:sldChg chg="ord">
        <pc:chgData name="Laliberte, Aidan" userId="S::aidan.laliberte@uconn.edu::0997433e-9340-4e99-bff0-50967e3ceb61" providerId="AD" clId="Web-{AE5AB31A-2CCE-D771-37AB-DAE117FDE7C1}" dt="2024-11-22T03:24:57.332" v="0"/>
        <pc:sldMkLst>
          <pc:docMk/>
          <pc:sldMk cId="0" sldId="267"/>
        </pc:sldMkLst>
      </pc:sldChg>
      <pc:sldChg chg="addSp delSp modSp add mod ord replId setBg modClrScheme chgLayout">
        <pc:chgData name="Laliberte, Aidan" userId="S::aidan.laliberte@uconn.edu::0997433e-9340-4e99-bff0-50967e3ceb61" providerId="AD" clId="Web-{AE5AB31A-2CCE-D771-37AB-DAE117FDE7C1}" dt="2024-11-22T03:54:13.363" v="87" actId="1076"/>
        <pc:sldMkLst>
          <pc:docMk/>
          <pc:sldMk cId="3436938835" sldId="272"/>
        </pc:sldMkLst>
        <pc:spChg chg="del">
          <ac:chgData name="Laliberte, Aidan" userId="S::aidan.laliberte@uconn.edu::0997433e-9340-4e99-bff0-50967e3ceb61" providerId="AD" clId="Web-{AE5AB31A-2CCE-D771-37AB-DAE117FDE7C1}" dt="2024-11-22T03:30:07.937" v="46"/>
          <ac:spMkLst>
            <pc:docMk/>
            <pc:sldMk cId="3436938835" sldId="272"/>
            <ac:spMk id="3" creationId="{9C6AA02E-FC03-4D4C-7B96-689ED1F07C88}"/>
          </ac:spMkLst>
        </pc:spChg>
        <pc:spChg chg="mod ord">
          <ac:chgData name="Laliberte, Aidan" userId="S::aidan.laliberte@uconn.edu::0997433e-9340-4e99-bff0-50967e3ceb61" providerId="AD" clId="Web-{AE5AB31A-2CCE-D771-37AB-DAE117FDE7C1}" dt="2024-11-22T03:34:24.399" v="52"/>
          <ac:spMkLst>
            <pc:docMk/>
            <pc:sldMk cId="3436938835" sldId="272"/>
            <ac:spMk id="145" creationId="{00000000-0000-0000-0000-000000000000}"/>
          </ac:spMkLst>
        </pc:spChg>
        <pc:spChg chg="mod">
          <ac:chgData name="Laliberte, Aidan" userId="S::aidan.laliberte@uconn.edu::0997433e-9340-4e99-bff0-50967e3ceb61" providerId="AD" clId="Web-{AE5AB31A-2CCE-D771-37AB-DAE117FDE7C1}" dt="2024-11-22T03:34:24.399" v="52"/>
          <ac:spMkLst>
            <pc:docMk/>
            <pc:sldMk cId="3436938835" sldId="272"/>
            <ac:spMk id="146" creationId="{00000000-0000-0000-0000-000000000000}"/>
          </ac:spMkLst>
        </pc:spChg>
        <pc:picChg chg="add mod ord">
          <ac:chgData name="Laliberte, Aidan" userId="S::aidan.laliberte@uconn.edu::0997433e-9340-4e99-bff0-50967e3ceb61" providerId="AD" clId="Web-{AE5AB31A-2CCE-D771-37AB-DAE117FDE7C1}" dt="2024-11-22T03:54:13.300" v="84" actId="1076"/>
          <ac:picMkLst>
            <pc:docMk/>
            <pc:sldMk cId="3436938835" sldId="272"/>
            <ac:picMk id="2" creationId="{295E7C00-2E4B-D3BF-A62E-1B811F705826}"/>
          </ac:picMkLst>
        </pc:picChg>
        <pc:picChg chg="del">
          <ac:chgData name="Laliberte, Aidan" userId="S::aidan.laliberte@uconn.edu::0997433e-9340-4e99-bff0-50967e3ceb61" providerId="AD" clId="Web-{AE5AB31A-2CCE-D771-37AB-DAE117FDE7C1}" dt="2024-11-22T03:30:02.280" v="45"/>
          <ac:picMkLst>
            <pc:docMk/>
            <pc:sldMk cId="3436938835" sldId="272"/>
            <ac:picMk id="4" creationId="{66F74FF8-E535-DC7B-ABD6-1A3DCE2B7C95}"/>
          </ac:picMkLst>
        </pc:picChg>
        <pc:picChg chg="add mod">
          <ac:chgData name="Laliberte, Aidan" userId="S::aidan.laliberte@uconn.edu::0997433e-9340-4e99-bff0-50967e3ceb61" providerId="AD" clId="Web-{AE5AB31A-2CCE-D771-37AB-DAE117FDE7C1}" dt="2024-11-22T03:54:13.316" v="85" actId="1076"/>
          <ac:picMkLst>
            <pc:docMk/>
            <pc:sldMk cId="3436938835" sldId="272"/>
            <ac:picMk id="5" creationId="{051E2965-21A4-B90F-C3F2-6787C146C871}"/>
          </ac:picMkLst>
        </pc:picChg>
        <pc:picChg chg="add mod">
          <ac:chgData name="Laliberte, Aidan" userId="S::aidan.laliberte@uconn.edu::0997433e-9340-4e99-bff0-50967e3ceb61" providerId="AD" clId="Web-{AE5AB31A-2CCE-D771-37AB-DAE117FDE7C1}" dt="2024-11-22T03:54:13.331" v="86" actId="1076"/>
          <ac:picMkLst>
            <pc:docMk/>
            <pc:sldMk cId="3436938835" sldId="272"/>
            <ac:picMk id="6" creationId="{91207A21-B5D2-CBD7-3676-770DE6BE1EA7}"/>
          </ac:picMkLst>
        </pc:picChg>
        <pc:picChg chg="add mod">
          <ac:chgData name="Laliberte, Aidan" userId="S::aidan.laliberte@uconn.edu::0997433e-9340-4e99-bff0-50967e3ceb61" providerId="AD" clId="Web-{AE5AB31A-2CCE-D771-37AB-DAE117FDE7C1}" dt="2024-11-22T03:54:13.363" v="87" actId="1076"/>
          <ac:picMkLst>
            <pc:docMk/>
            <pc:sldMk cId="3436938835" sldId="272"/>
            <ac:picMk id="7" creationId="{45B5F450-7A19-675B-ADE9-AE0DC77D10F7}"/>
          </ac:picMkLst>
        </pc:picChg>
      </pc:sldChg>
    </pc:docChg>
  </pc:docChgLst>
  <pc:docChgLst>
    <pc:chgData name="Laliberte, Aidan" userId="S::aidan.laliberte@uconn.edu::0997433e-9340-4e99-bff0-50967e3ceb61" providerId="AD" clId="Web-{F3BCF5C0-E450-FA75-BBFC-51F425F44111}"/>
    <pc:docChg chg="modSld">
      <pc:chgData name="Laliberte, Aidan" userId="S::aidan.laliberte@uconn.edu::0997433e-9340-4e99-bff0-50967e3ceb61" providerId="AD" clId="Web-{F3BCF5C0-E450-FA75-BBFC-51F425F44111}" dt="2024-11-22T04:01:28.268" v="19" actId="1076"/>
      <pc:docMkLst>
        <pc:docMk/>
      </pc:docMkLst>
      <pc:sldChg chg="modSp">
        <pc:chgData name="Laliberte, Aidan" userId="S::aidan.laliberte@uconn.edu::0997433e-9340-4e99-bff0-50967e3ceb61" providerId="AD" clId="Web-{F3BCF5C0-E450-FA75-BBFC-51F425F44111}" dt="2024-11-22T03:57:04.696" v="6" actId="20577"/>
        <pc:sldMkLst>
          <pc:docMk/>
          <pc:sldMk cId="0" sldId="257"/>
        </pc:sldMkLst>
        <pc:spChg chg="mod">
          <ac:chgData name="Laliberte, Aidan" userId="S::aidan.laliberte@uconn.edu::0997433e-9340-4e99-bff0-50967e3ceb61" providerId="AD" clId="Web-{F3BCF5C0-E450-FA75-BBFC-51F425F44111}" dt="2024-11-22T03:57:04.696" v="6" actId="20577"/>
          <ac:spMkLst>
            <pc:docMk/>
            <pc:sldMk cId="0" sldId="257"/>
            <ac:spMk id="83" creationId="{00000000-0000-0000-0000-000000000000}"/>
          </ac:spMkLst>
        </pc:spChg>
        <pc:spChg chg="mod">
          <ac:chgData name="Laliberte, Aidan" userId="S::aidan.laliberte@uconn.edu::0997433e-9340-4e99-bff0-50967e3ceb61" providerId="AD" clId="Web-{F3BCF5C0-E450-FA75-BBFC-51F425F44111}" dt="2024-11-22T03:55:48.396" v="3" actId="20577"/>
          <ac:spMkLst>
            <pc:docMk/>
            <pc:sldMk cId="0" sldId="257"/>
            <ac:spMk id="85" creationId="{00000000-0000-0000-0000-000000000000}"/>
          </ac:spMkLst>
        </pc:spChg>
      </pc:sldChg>
      <pc:sldChg chg="addSp modSp">
        <pc:chgData name="Laliberte, Aidan" userId="S::aidan.laliberte@uconn.edu::0997433e-9340-4e99-bff0-50967e3ceb61" providerId="AD" clId="Web-{F3BCF5C0-E450-FA75-BBFC-51F425F44111}" dt="2024-11-22T04:01:28.268" v="19" actId="1076"/>
        <pc:sldMkLst>
          <pc:docMk/>
          <pc:sldMk cId="0" sldId="266"/>
        </pc:sldMkLst>
        <pc:spChg chg="mod">
          <ac:chgData name="Laliberte, Aidan" userId="S::aidan.laliberte@uconn.edu::0997433e-9340-4e99-bff0-50967e3ceb61" providerId="AD" clId="Web-{F3BCF5C0-E450-FA75-BBFC-51F425F44111}" dt="2024-11-22T04:01:08.283" v="17" actId="1076"/>
          <ac:spMkLst>
            <pc:docMk/>
            <pc:sldMk cId="0" sldId="266"/>
            <ac:spMk id="153" creationId="{00000000-0000-0000-0000-000000000000}"/>
          </ac:spMkLst>
        </pc:spChg>
        <pc:spChg chg="mod">
          <ac:chgData name="Laliberte, Aidan" userId="S::aidan.laliberte@uconn.edu::0997433e-9340-4e99-bff0-50967e3ceb61" providerId="AD" clId="Web-{F3BCF5C0-E450-FA75-BBFC-51F425F44111}" dt="2024-11-22T04:01:28.268" v="19" actId="1076"/>
          <ac:spMkLst>
            <pc:docMk/>
            <pc:sldMk cId="0" sldId="266"/>
            <ac:spMk id="154" creationId="{00000000-0000-0000-0000-000000000000}"/>
          </ac:spMkLst>
        </pc:spChg>
        <pc:picChg chg="add mod">
          <ac:chgData name="Laliberte, Aidan" userId="S::aidan.laliberte@uconn.edu::0997433e-9340-4e99-bff0-50967e3ceb61" providerId="AD" clId="Web-{F3BCF5C0-E450-FA75-BBFC-51F425F44111}" dt="2024-11-22T04:01:17.627" v="18" actId="1076"/>
          <ac:picMkLst>
            <pc:docMk/>
            <pc:sldMk cId="0" sldId="266"/>
            <ac:picMk id="2" creationId="{CC4C2D06-DCF1-4233-E273-DF60C14C3802}"/>
          </ac:picMkLst>
        </pc:picChg>
      </pc:sldChg>
    </pc:docChg>
  </pc:docChgLst>
  <pc:docChgLst>
    <pc:chgData name="Vernon, Kayla" userId="S::kayla.vernon@uconn.edu::22a05647-0223-49e1-9ec6-17806e7fa528" providerId="AD" clId="Web-{DCA62D16-B7A5-2749-4E55-A5B8AD9860EF}"/>
    <pc:docChg chg="addSld sldOrd">
      <pc:chgData name="Vernon, Kayla" userId="S::kayla.vernon@uconn.edu::22a05647-0223-49e1-9ec6-17806e7fa528" providerId="AD" clId="Web-{DCA62D16-B7A5-2749-4E55-A5B8AD9860EF}" dt="2024-11-22T15:33:58.535" v="3"/>
      <pc:docMkLst>
        <pc:docMk/>
      </pc:docMkLst>
      <pc:sldChg chg="add ord replId">
        <pc:chgData name="Vernon, Kayla" userId="S::kayla.vernon@uconn.edu::22a05647-0223-49e1-9ec6-17806e7fa528" providerId="AD" clId="Web-{DCA62D16-B7A5-2749-4E55-A5B8AD9860EF}" dt="2024-11-22T15:33:58.535" v="3"/>
        <pc:sldMkLst>
          <pc:docMk/>
          <pc:sldMk cId="3061312443" sldId="278"/>
        </pc:sldMkLst>
      </pc:sldChg>
    </pc:docChg>
  </pc:docChgLst>
  <pc:docChgLst>
    <pc:chgData name="Santella, Katharine" userId="c548f46a-3b0b-4566-acb9-d97ec9165ece" providerId="ADAL" clId="{783B282D-79ED-0A47-B45B-CBF61A10C5E6}"/>
    <pc:docChg chg="undo custSel addSld delSld modSld">
      <pc:chgData name="Santella, Katharine" userId="c548f46a-3b0b-4566-acb9-d97ec9165ece" providerId="ADAL" clId="{783B282D-79ED-0A47-B45B-CBF61A10C5E6}" dt="2024-11-22T15:17:52.846" v="226" actId="14100"/>
      <pc:docMkLst>
        <pc:docMk/>
      </pc:docMkLst>
      <pc:sldChg chg="modSp mod">
        <pc:chgData name="Santella, Katharine" userId="c548f46a-3b0b-4566-acb9-d97ec9165ece" providerId="ADAL" clId="{783B282D-79ED-0A47-B45B-CBF61A10C5E6}" dt="2024-11-22T15:09:40.826" v="15" actId="27636"/>
        <pc:sldMkLst>
          <pc:docMk/>
          <pc:sldMk cId="0" sldId="259"/>
        </pc:sldMkLst>
        <pc:spChg chg="mod">
          <ac:chgData name="Santella, Katharine" userId="c548f46a-3b0b-4566-acb9-d97ec9165ece" providerId="ADAL" clId="{783B282D-79ED-0A47-B45B-CBF61A10C5E6}" dt="2024-11-22T15:09:40.826" v="15" actId="27636"/>
          <ac:spMkLst>
            <pc:docMk/>
            <pc:sldMk cId="0" sldId="259"/>
            <ac:spMk id="99" creationId="{00000000-0000-0000-0000-000000000000}"/>
          </ac:spMkLst>
        </pc:spChg>
      </pc:sldChg>
      <pc:sldChg chg="modSp mod">
        <pc:chgData name="Santella, Katharine" userId="c548f46a-3b0b-4566-acb9-d97ec9165ece" providerId="ADAL" clId="{783B282D-79ED-0A47-B45B-CBF61A10C5E6}" dt="2024-11-22T15:09:40.849" v="16" actId="27636"/>
        <pc:sldMkLst>
          <pc:docMk/>
          <pc:sldMk cId="0" sldId="260"/>
        </pc:sldMkLst>
        <pc:spChg chg="mod">
          <ac:chgData name="Santella, Katharine" userId="c548f46a-3b0b-4566-acb9-d97ec9165ece" providerId="ADAL" clId="{783B282D-79ED-0A47-B45B-CBF61A10C5E6}" dt="2024-11-22T15:09:40.849" v="16" actId="27636"/>
          <ac:spMkLst>
            <pc:docMk/>
            <pc:sldMk cId="0" sldId="260"/>
            <ac:spMk id="108" creationId="{00000000-0000-0000-0000-000000000000}"/>
          </ac:spMkLst>
        </pc:spChg>
      </pc:sldChg>
      <pc:sldChg chg="modSp mod">
        <pc:chgData name="Santella, Katharine" userId="c548f46a-3b0b-4566-acb9-d97ec9165ece" providerId="ADAL" clId="{783B282D-79ED-0A47-B45B-CBF61A10C5E6}" dt="2024-11-22T15:09:40.865" v="17" actId="27636"/>
        <pc:sldMkLst>
          <pc:docMk/>
          <pc:sldMk cId="0" sldId="262"/>
        </pc:sldMkLst>
        <pc:spChg chg="mod">
          <ac:chgData name="Santella, Katharine" userId="c548f46a-3b0b-4566-acb9-d97ec9165ece" providerId="ADAL" clId="{783B282D-79ED-0A47-B45B-CBF61A10C5E6}" dt="2024-11-22T15:09:40.865" v="17" actId="27636"/>
          <ac:spMkLst>
            <pc:docMk/>
            <pc:sldMk cId="0" sldId="262"/>
            <ac:spMk id="125" creationId="{00000000-0000-0000-0000-000000000000}"/>
          </ac:spMkLst>
        </pc:spChg>
      </pc:sldChg>
      <pc:sldChg chg="modSp mod">
        <pc:chgData name="Santella, Katharine" userId="c548f46a-3b0b-4566-acb9-d97ec9165ece" providerId="ADAL" clId="{783B282D-79ED-0A47-B45B-CBF61A10C5E6}" dt="2024-11-22T15:09:40.881" v="18" actId="27636"/>
        <pc:sldMkLst>
          <pc:docMk/>
          <pc:sldMk cId="0" sldId="263"/>
        </pc:sldMkLst>
        <pc:spChg chg="mod">
          <ac:chgData name="Santella, Katharine" userId="c548f46a-3b0b-4566-acb9-d97ec9165ece" providerId="ADAL" clId="{783B282D-79ED-0A47-B45B-CBF61A10C5E6}" dt="2024-11-22T15:09:40.881" v="18" actId="27636"/>
          <ac:spMkLst>
            <pc:docMk/>
            <pc:sldMk cId="0" sldId="263"/>
            <ac:spMk id="132" creationId="{00000000-0000-0000-0000-000000000000}"/>
          </ac:spMkLst>
        </pc:spChg>
      </pc:sldChg>
      <pc:sldChg chg="modSp mod">
        <pc:chgData name="Santella, Katharine" userId="c548f46a-3b0b-4566-acb9-d97ec9165ece" providerId="ADAL" clId="{783B282D-79ED-0A47-B45B-CBF61A10C5E6}" dt="2024-11-22T15:09:40.902" v="19" actId="27636"/>
        <pc:sldMkLst>
          <pc:docMk/>
          <pc:sldMk cId="0" sldId="265"/>
        </pc:sldMkLst>
        <pc:spChg chg="mod">
          <ac:chgData name="Santella, Katharine" userId="c548f46a-3b0b-4566-acb9-d97ec9165ece" providerId="ADAL" clId="{783B282D-79ED-0A47-B45B-CBF61A10C5E6}" dt="2024-11-22T15:09:40.902" v="19" actId="27636"/>
          <ac:spMkLst>
            <pc:docMk/>
            <pc:sldMk cId="0" sldId="265"/>
            <ac:spMk id="147" creationId="{00000000-0000-0000-0000-000000000000}"/>
          </ac:spMkLst>
        </pc:spChg>
      </pc:sldChg>
      <pc:sldChg chg="modNotes">
        <pc:chgData name="Santella, Katharine" userId="c548f46a-3b0b-4566-acb9-d97ec9165ece" providerId="ADAL" clId="{783B282D-79ED-0A47-B45B-CBF61A10C5E6}" dt="2024-11-22T15:09:40.545" v="14"/>
        <pc:sldMkLst>
          <pc:docMk/>
          <pc:sldMk cId="0" sldId="267"/>
        </pc:sldMkLst>
      </pc:sldChg>
      <pc:sldChg chg="addSp delSp modSp mod">
        <pc:chgData name="Santella, Katharine" userId="c548f46a-3b0b-4566-acb9-d97ec9165ece" providerId="ADAL" clId="{783B282D-79ED-0A47-B45B-CBF61A10C5E6}" dt="2024-11-22T15:15:32.787" v="173" actId="1076"/>
        <pc:sldMkLst>
          <pc:docMk/>
          <pc:sldMk cId="3436938835" sldId="272"/>
        </pc:sldMkLst>
        <pc:picChg chg="del">
          <ac:chgData name="Santella, Katharine" userId="c548f46a-3b0b-4566-acb9-d97ec9165ece" providerId="ADAL" clId="{783B282D-79ED-0A47-B45B-CBF61A10C5E6}" dt="2024-11-22T15:15:24.879" v="169" actId="478"/>
          <ac:picMkLst>
            <pc:docMk/>
            <pc:sldMk cId="3436938835" sldId="272"/>
            <ac:picMk id="7" creationId="{45B5F450-7A19-675B-ADE9-AE0DC77D10F7}"/>
          </ac:picMkLst>
        </pc:picChg>
        <pc:picChg chg="add mod">
          <ac:chgData name="Santella, Katharine" userId="c548f46a-3b0b-4566-acb9-d97ec9165ece" providerId="ADAL" clId="{783B282D-79ED-0A47-B45B-CBF61A10C5E6}" dt="2024-11-22T15:15:32.787" v="173" actId="1076"/>
          <ac:picMkLst>
            <pc:docMk/>
            <pc:sldMk cId="3436938835" sldId="272"/>
            <ac:picMk id="1026" creationId="{FFB1CB72-91AC-BD8F-1BD5-6EA094891498}"/>
          </ac:picMkLst>
        </pc:picChg>
      </pc:sldChg>
      <pc:sldChg chg="modSp mod">
        <pc:chgData name="Santella, Katharine" userId="c548f46a-3b0b-4566-acb9-d97ec9165ece" providerId="ADAL" clId="{783B282D-79ED-0A47-B45B-CBF61A10C5E6}" dt="2024-11-22T15:15:04.714" v="168" actId="1076"/>
        <pc:sldMkLst>
          <pc:docMk/>
          <pc:sldMk cId="1657644737" sldId="273"/>
        </pc:sldMkLst>
        <pc:spChg chg="mod">
          <ac:chgData name="Santella, Katharine" userId="c548f46a-3b0b-4566-acb9-d97ec9165ece" providerId="ADAL" clId="{783B282D-79ED-0A47-B45B-CBF61A10C5E6}" dt="2024-11-22T15:15:04.714" v="168" actId="1076"/>
          <ac:spMkLst>
            <pc:docMk/>
            <pc:sldMk cId="1657644737" sldId="273"/>
            <ac:spMk id="5" creationId="{807F0F16-481A-95BA-69D7-A28C703D68AE}"/>
          </ac:spMkLst>
        </pc:spChg>
      </pc:sldChg>
      <pc:sldChg chg="addSp delSp modSp add mod">
        <pc:chgData name="Santella, Katharine" userId="c548f46a-3b0b-4566-acb9-d97ec9165ece" providerId="ADAL" clId="{783B282D-79ED-0A47-B45B-CBF61A10C5E6}" dt="2024-11-22T15:14:40.757" v="162" actId="20577"/>
        <pc:sldMkLst>
          <pc:docMk/>
          <pc:sldMk cId="344444577" sldId="274"/>
        </pc:sldMkLst>
        <pc:spChg chg="mod">
          <ac:chgData name="Santella, Katharine" userId="c548f46a-3b0b-4566-acb9-d97ec9165ece" providerId="ADAL" clId="{783B282D-79ED-0A47-B45B-CBF61A10C5E6}" dt="2024-11-22T15:14:40.757" v="162" actId="20577"/>
          <ac:spMkLst>
            <pc:docMk/>
            <pc:sldMk cId="344444577" sldId="274"/>
            <ac:spMk id="5" creationId="{BE75F332-8470-90C2-1665-4E32FB6761A7}"/>
          </ac:spMkLst>
        </pc:spChg>
        <pc:spChg chg="add mod">
          <ac:chgData name="Santella, Katharine" userId="c548f46a-3b0b-4566-acb9-d97ec9165ece" providerId="ADAL" clId="{783B282D-79ED-0A47-B45B-CBF61A10C5E6}" dt="2024-11-22T15:10:52.393" v="61" actId="767"/>
          <ac:spMkLst>
            <pc:docMk/>
            <pc:sldMk cId="344444577" sldId="274"/>
            <ac:spMk id="6" creationId="{6FF7D214-8FA8-0963-85AD-B71AA9E26637}"/>
          </ac:spMkLst>
        </pc:spChg>
        <pc:spChg chg="add del">
          <ac:chgData name="Santella, Katharine" userId="c548f46a-3b0b-4566-acb9-d97ec9165ece" providerId="ADAL" clId="{783B282D-79ED-0A47-B45B-CBF61A10C5E6}" dt="2024-11-22T15:12:12.463" v="107" actId="22"/>
          <ac:spMkLst>
            <pc:docMk/>
            <pc:sldMk cId="344444577" sldId="274"/>
            <ac:spMk id="8" creationId="{77BB4B39-38E5-DBB1-F9CC-DBCAE967E383}"/>
          </ac:spMkLst>
        </pc:spChg>
        <pc:picChg chg="add mod">
          <ac:chgData name="Santella, Katharine" userId="c548f46a-3b0b-4566-acb9-d97ec9165ece" providerId="ADAL" clId="{783B282D-79ED-0A47-B45B-CBF61A10C5E6}" dt="2024-11-22T15:09:49.452" v="23" actId="14100"/>
          <ac:picMkLst>
            <pc:docMk/>
            <pc:sldMk cId="344444577" sldId="274"/>
            <ac:picMk id="3" creationId="{49E1569F-F1EF-C070-B841-4E8C4D982A81}"/>
          </ac:picMkLst>
        </pc:picChg>
        <pc:picChg chg="del">
          <ac:chgData name="Santella, Katharine" userId="c548f46a-3b0b-4566-acb9-d97ec9165ece" providerId="ADAL" clId="{783B282D-79ED-0A47-B45B-CBF61A10C5E6}" dt="2024-11-22T15:09:46.048" v="21" actId="478"/>
          <ac:picMkLst>
            <pc:docMk/>
            <pc:sldMk cId="344444577" sldId="274"/>
            <ac:picMk id="4" creationId="{7BAA7B5D-1713-1D08-C5DF-841E9E88CB18}"/>
          </ac:picMkLst>
        </pc:picChg>
      </pc:sldChg>
      <pc:sldChg chg="addSp delSp modSp add mod">
        <pc:chgData name="Santella, Katharine" userId="c548f46a-3b0b-4566-acb9-d97ec9165ece" providerId="ADAL" clId="{783B282D-79ED-0A47-B45B-CBF61A10C5E6}" dt="2024-11-22T15:14:47.751" v="164" actId="1076"/>
        <pc:sldMkLst>
          <pc:docMk/>
          <pc:sldMk cId="370890130" sldId="275"/>
        </pc:sldMkLst>
        <pc:spChg chg="mod">
          <ac:chgData name="Santella, Katharine" userId="c548f46a-3b0b-4566-acb9-d97ec9165ece" providerId="ADAL" clId="{783B282D-79ED-0A47-B45B-CBF61A10C5E6}" dt="2024-11-22T15:14:47.751" v="164" actId="1076"/>
          <ac:spMkLst>
            <pc:docMk/>
            <pc:sldMk cId="370890130" sldId="275"/>
            <ac:spMk id="5" creationId="{B5F67943-2CC5-4C6B-88F2-8E1B11CBEB2A}"/>
          </ac:spMkLst>
        </pc:spChg>
        <pc:picChg chg="del">
          <ac:chgData name="Santella, Katharine" userId="c548f46a-3b0b-4566-acb9-d97ec9165ece" providerId="ADAL" clId="{783B282D-79ED-0A47-B45B-CBF61A10C5E6}" dt="2024-11-22T15:12:22.177" v="110" actId="478"/>
          <ac:picMkLst>
            <pc:docMk/>
            <pc:sldMk cId="370890130" sldId="275"/>
            <ac:picMk id="3" creationId="{0BB63298-A646-2588-3C3B-B1D75A76B897}"/>
          </ac:picMkLst>
        </pc:picChg>
        <pc:picChg chg="add mod">
          <ac:chgData name="Santella, Katharine" userId="c548f46a-3b0b-4566-acb9-d97ec9165ece" providerId="ADAL" clId="{783B282D-79ED-0A47-B45B-CBF61A10C5E6}" dt="2024-11-22T15:12:25.774" v="112" actId="14100"/>
          <ac:picMkLst>
            <pc:docMk/>
            <pc:sldMk cId="370890130" sldId="275"/>
            <ac:picMk id="4" creationId="{67463FAF-2640-4846-3A17-C83B8296A7BE}"/>
          </ac:picMkLst>
        </pc:picChg>
      </pc:sldChg>
      <pc:sldChg chg="delSp add del mod">
        <pc:chgData name="Santella, Katharine" userId="c548f46a-3b0b-4566-acb9-d97ec9165ece" providerId="ADAL" clId="{783B282D-79ED-0A47-B45B-CBF61A10C5E6}" dt="2024-11-22T15:15:55.212" v="177" actId="2696"/>
        <pc:sldMkLst>
          <pc:docMk/>
          <pc:sldMk cId="1980139223" sldId="276"/>
        </pc:sldMkLst>
        <pc:picChg chg="del">
          <ac:chgData name="Santella, Katharine" userId="c548f46a-3b0b-4566-acb9-d97ec9165ece" providerId="ADAL" clId="{783B282D-79ED-0A47-B45B-CBF61A10C5E6}" dt="2024-11-22T15:15:43.964" v="175" actId="478"/>
          <ac:picMkLst>
            <pc:docMk/>
            <pc:sldMk cId="1980139223" sldId="276"/>
            <ac:picMk id="4" creationId="{5AC109D9-41A8-992A-2943-5AC397092615}"/>
          </ac:picMkLst>
        </pc:picChg>
      </pc:sldChg>
      <pc:sldChg chg="addSp delSp modSp add mod">
        <pc:chgData name="Santella, Katharine" userId="c548f46a-3b0b-4566-acb9-d97ec9165ece" providerId="ADAL" clId="{783B282D-79ED-0A47-B45B-CBF61A10C5E6}" dt="2024-11-22T15:17:52.846" v="226" actId="14100"/>
        <pc:sldMkLst>
          <pc:docMk/>
          <pc:sldMk cId="728227009" sldId="277"/>
        </pc:sldMkLst>
        <pc:spChg chg="mod">
          <ac:chgData name="Santella, Katharine" userId="c548f46a-3b0b-4566-acb9-d97ec9165ece" providerId="ADAL" clId="{783B282D-79ED-0A47-B45B-CBF61A10C5E6}" dt="2024-11-22T15:17:52.846" v="226" actId="14100"/>
          <ac:spMkLst>
            <pc:docMk/>
            <pc:sldMk cId="728227009" sldId="277"/>
            <ac:spMk id="5" creationId="{DE39CC81-8B0E-7159-162C-0CFE7083C15A}"/>
          </ac:spMkLst>
        </pc:spChg>
        <pc:picChg chg="del">
          <ac:chgData name="Santella, Katharine" userId="c548f46a-3b0b-4566-acb9-d97ec9165ece" providerId="ADAL" clId="{783B282D-79ED-0A47-B45B-CBF61A10C5E6}" dt="2024-11-22T15:15:56.481" v="178" actId="478"/>
          <ac:picMkLst>
            <pc:docMk/>
            <pc:sldMk cId="728227009" sldId="277"/>
            <ac:picMk id="4" creationId="{8929418E-D289-8E33-69A6-F77B3F5FB2ED}"/>
          </ac:picMkLst>
        </pc:picChg>
        <pc:picChg chg="add mod">
          <ac:chgData name="Santella, Katharine" userId="c548f46a-3b0b-4566-acb9-d97ec9165ece" providerId="ADAL" clId="{783B282D-79ED-0A47-B45B-CBF61A10C5E6}" dt="2024-11-22T15:16:01.290" v="182" actId="1076"/>
          <ac:picMkLst>
            <pc:docMk/>
            <pc:sldMk cId="728227009" sldId="277"/>
            <ac:picMk id="2050" creationId="{846023A0-328F-EB5E-6C6A-73C02ADA54DE}"/>
          </ac:picMkLst>
        </pc:picChg>
      </pc:sldChg>
    </pc:docChg>
  </pc:docChgLst>
  <pc:docChgLst>
    <pc:chgData name="Santella, Katharine" userId="S::katharine.santella@uconn.edu::c548f46a-3b0b-4566-acb9-d97ec9165ece" providerId="AD" clId="Web-{E3BFC682-EF88-E67B-3E50-D0EFD7A7A45E}"/>
    <pc:docChg chg="addSld modSld">
      <pc:chgData name="Santella, Katharine" userId="S::katharine.santella@uconn.edu::c548f46a-3b0b-4566-acb9-d97ec9165ece" providerId="AD" clId="Web-{E3BFC682-EF88-E67B-3E50-D0EFD7A7A45E}" dt="2024-11-22T15:08:17.266" v="3"/>
      <pc:docMkLst>
        <pc:docMk/>
      </pc:docMkLst>
      <pc:sldChg chg="addSp modSp new">
        <pc:chgData name="Santella, Katharine" userId="S::katharine.santella@uconn.edu::c548f46a-3b0b-4566-acb9-d97ec9165ece" providerId="AD" clId="Web-{E3BFC682-EF88-E67B-3E50-D0EFD7A7A45E}" dt="2024-11-22T15:08:17.266" v="3"/>
        <pc:sldMkLst>
          <pc:docMk/>
          <pc:sldMk cId="1657644737" sldId="273"/>
        </pc:sldMkLst>
        <pc:spChg chg="add">
          <ac:chgData name="Santella, Katharine" userId="S::katharine.santella@uconn.edu::c548f46a-3b0b-4566-acb9-d97ec9165ece" providerId="AD" clId="Web-{E3BFC682-EF88-E67B-3E50-D0EFD7A7A45E}" dt="2024-11-22T15:08:17.266" v="3"/>
          <ac:spMkLst>
            <pc:docMk/>
            <pc:sldMk cId="1657644737" sldId="273"/>
            <ac:spMk id="5" creationId="{807F0F16-481A-95BA-69D7-A28C703D68AE}"/>
          </ac:spMkLst>
        </pc:spChg>
        <pc:picChg chg="add mod">
          <ac:chgData name="Santella, Katharine" userId="S::katharine.santella@uconn.edu::c548f46a-3b0b-4566-acb9-d97ec9165ece" providerId="AD" clId="Web-{E3BFC682-EF88-E67B-3E50-D0EFD7A7A45E}" dt="2024-11-22T15:07:41.515" v="2" actId="14100"/>
          <ac:picMkLst>
            <pc:docMk/>
            <pc:sldMk cId="1657644737" sldId="273"/>
            <ac:picMk id="4" creationId="{590C7067-FB75-3B2A-5D1A-780FBFA5C9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 name="Google Shape;7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13a1004d38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13a1004d3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3a1004d3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13a1004d3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3a1004d3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3a1004d3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3a1004d3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13a1004d3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03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3a1004d3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3a1004d3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204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3a1004d3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13a1004d3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30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3a1004d3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13a1004d3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05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ff50bd9e5e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Put screengrab of crossword puzzle solutions here. </a:t>
            </a:r>
            <a:endParaRPr/>
          </a:p>
        </p:txBody>
      </p:sp>
      <p:sp>
        <p:nvSpPr>
          <p:cNvPr id="157" name="Google Shape;157;g2ff50bd9e5e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3a1004d3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13a1004d3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f50bd9e5e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 name="Google Shape;78;g2ff50bd9e5e_2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3a1004d3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313a1004d38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ff50bd9e5e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ff50bd9e5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3a1004d3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313a1004d3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ff50bd9e5e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ff50bd9e5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66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03b14009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3003b14009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3a1004d3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13a1004d3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3a1004d3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13a1004d3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g2ff50bd9e5e_0_67"/>
          <p:cNvGrpSpPr/>
          <p:nvPr/>
        </p:nvGrpSpPr>
        <p:grpSpPr>
          <a:xfrm>
            <a:off x="5800234" y="3807170"/>
            <a:ext cx="591423" cy="140843"/>
            <a:chOff x="4137525" y="2915950"/>
            <a:chExt cx="869100" cy="207000"/>
          </a:xfrm>
        </p:grpSpPr>
        <p:sp>
          <p:nvSpPr>
            <p:cNvPr id="11" name="Google Shape;11;g2ff50bd9e5e_0_67"/>
            <p:cNvSpPr/>
            <p:nvPr/>
          </p:nvSpPr>
          <p:spPr>
            <a:xfrm>
              <a:off x="446857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g2ff50bd9e5e_0_67"/>
            <p:cNvSpPr/>
            <p:nvPr/>
          </p:nvSpPr>
          <p:spPr>
            <a:xfrm>
              <a:off x="47996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2ff50bd9e5e_0_67"/>
            <p:cNvSpPr/>
            <p:nvPr/>
          </p:nvSpPr>
          <p:spPr>
            <a:xfrm>
              <a:off x="41375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g2ff50bd9e5e_0_67"/>
          <p:cNvSpPr txBox="1">
            <a:spLocks noGrp="1"/>
          </p:cNvSpPr>
          <p:nvPr>
            <p:ph type="ctrTitle"/>
          </p:nvPr>
        </p:nvSpPr>
        <p:spPr>
          <a:xfrm>
            <a:off x="895010" y="1321067"/>
            <a:ext cx="10401900" cy="23067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15" name="Google Shape;15;g2ff50bd9e5e_0_67"/>
          <p:cNvSpPr txBox="1">
            <a:spLocks noGrp="1"/>
          </p:cNvSpPr>
          <p:nvPr>
            <p:ph type="subTitle" idx="1"/>
          </p:nvPr>
        </p:nvSpPr>
        <p:spPr>
          <a:xfrm>
            <a:off x="895000" y="4233168"/>
            <a:ext cx="104019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2ff50bd9e5e_0_67"/>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g2ff50bd9e5e_0_10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a:endParaRPr/>
          </a:p>
        </p:txBody>
      </p:sp>
      <p:sp>
        <p:nvSpPr>
          <p:cNvPr id="51" name="Google Shape;51;g2ff50bd9e5e_0_104"/>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g2ff50bd9e5e_0_107"/>
          <p:cNvSpPr txBox="1">
            <a:spLocks noGrp="1"/>
          </p:cNvSpPr>
          <p:nvPr>
            <p:ph type="title" hasCustomPrompt="1"/>
          </p:nvPr>
        </p:nvSpPr>
        <p:spPr>
          <a:xfrm>
            <a:off x="415600" y="1673700"/>
            <a:ext cx="11360700" cy="2520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4" name="Google Shape;54;g2ff50bd9e5e_0_107"/>
          <p:cNvSpPr txBox="1">
            <a:spLocks noGrp="1"/>
          </p:cNvSpPr>
          <p:nvPr>
            <p:ph type="body" idx="1"/>
          </p:nvPr>
        </p:nvSpPr>
        <p:spPr>
          <a:xfrm>
            <a:off x="415600" y="43045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5" name="Google Shape;55;g2ff50bd9e5e_0_107"/>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g2ff50bd9e5e_0_113"/>
          <p:cNvSpPr txBox="1">
            <a:spLocks noGrp="1"/>
          </p:cNvSpPr>
          <p:nvPr>
            <p:ph type="title"/>
          </p:nvPr>
        </p:nvSpPr>
        <p:spPr>
          <a:xfrm>
            <a:off x="871108" y="588245"/>
            <a:ext cx="10449900" cy="1266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58" name="Google Shape;58;g2ff50bd9e5e_0_113"/>
          <p:cNvSpPr txBox="1">
            <a:spLocks noGrp="1"/>
          </p:cNvSpPr>
          <p:nvPr>
            <p:ph type="body" idx="1"/>
          </p:nvPr>
        </p:nvSpPr>
        <p:spPr>
          <a:xfrm>
            <a:off x="877824" y="2157984"/>
            <a:ext cx="10442400" cy="39039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1600"/>
              </a:spcBef>
              <a:spcAft>
                <a:spcPts val="0"/>
              </a:spcAft>
              <a:buClr>
                <a:schemeClr val="dk2"/>
              </a:buClr>
              <a:buSzPts val="1800"/>
              <a:buChar char="○"/>
              <a:defRPr/>
            </a:lvl2pPr>
            <a:lvl3pPr marL="1371600" lvl="2" indent="-342900" algn="l">
              <a:lnSpc>
                <a:spcPct val="120000"/>
              </a:lnSpc>
              <a:spcBef>
                <a:spcPts val="1600"/>
              </a:spcBef>
              <a:spcAft>
                <a:spcPts val="0"/>
              </a:spcAft>
              <a:buClr>
                <a:schemeClr val="dk2"/>
              </a:buClr>
              <a:buSzPts val="1800"/>
              <a:buChar char="■"/>
              <a:defRPr/>
            </a:lvl3pPr>
            <a:lvl4pPr marL="1828800" lvl="3" indent="-342900" algn="l">
              <a:lnSpc>
                <a:spcPct val="120000"/>
              </a:lnSpc>
              <a:spcBef>
                <a:spcPts val="1600"/>
              </a:spcBef>
              <a:spcAft>
                <a:spcPts val="0"/>
              </a:spcAft>
              <a:buClr>
                <a:schemeClr val="dk2"/>
              </a:buClr>
              <a:buSzPts val="1800"/>
              <a:buChar char="●"/>
              <a:defRPr/>
            </a:lvl4pPr>
            <a:lvl5pPr marL="2286000" lvl="4" indent="-342900" algn="l">
              <a:lnSpc>
                <a:spcPct val="120000"/>
              </a:lnSpc>
              <a:spcBef>
                <a:spcPts val="1600"/>
              </a:spcBef>
              <a:spcAft>
                <a:spcPts val="0"/>
              </a:spcAft>
              <a:buClr>
                <a:schemeClr val="dk2"/>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59" name="Google Shape;59;g2ff50bd9e5e_0_113"/>
          <p:cNvSpPr txBox="1">
            <a:spLocks noGrp="1"/>
          </p:cNvSpPr>
          <p:nvPr>
            <p:ph type="dt" idx="10"/>
          </p:nvPr>
        </p:nvSpPr>
        <p:spPr>
          <a:xfrm>
            <a:off x="877824"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g2ff50bd9e5e_0_113"/>
          <p:cNvSpPr txBox="1">
            <a:spLocks noGrp="1"/>
          </p:cNvSpPr>
          <p:nvPr>
            <p:ph type="ftr" idx="11"/>
          </p:nvPr>
        </p:nvSpPr>
        <p:spPr>
          <a:xfrm>
            <a:off x="7132320" y="6356350"/>
            <a:ext cx="42978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g2ff50bd9e5e_0_113"/>
          <p:cNvSpPr txBox="1">
            <a:spLocks noGrp="1"/>
          </p:cNvSpPr>
          <p:nvPr>
            <p:ph type="sldNum" idx="12"/>
          </p:nvPr>
        </p:nvSpPr>
        <p:spPr>
          <a:xfrm>
            <a:off x="11429999" y="6356350"/>
            <a:ext cx="5211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g2ff50bd9e5e_0_119"/>
          <p:cNvSpPr txBox="1">
            <a:spLocks noGrp="1"/>
          </p:cNvSpPr>
          <p:nvPr>
            <p:ph type="title"/>
          </p:nvPr>
        </p:nvSpPr>
        <p:spPr>
          <a:xfrm>
            <a:off x="871108" y="588245"/>
            <a:ext cx="10449900" cy="1266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64" name="Google Shape;64;g2ff50bd9e5e_0_119"/>
          <p:cNvSpPr txBox="1">
            <a:spLocks noGrp="1"/>
          </p:cNvSpPr>
          <p:nvPr>
            <p:ph type="body" idx="1"/>
          </p:nvPr>
        </p:nvSpPr>
        <p:spPr>
          <a:xfrm>
            <a:off x="877824" y="2159175"/>
            <a:ext cx="4977600" cy="40179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1600"/>
              </a:spcBef>
              <a:spcAft>
                <a:spcPts val="0"/>
              </a:spcAft>
              <a:buClr>
                <a:schemeClr val="dk2"/>
              </a:buClr>
              <a:buSzPts val="1800"/>
              <a:buChar char="○"/>
              <a:defRPr/>
            </a:lvl2pPr>
            <a:lvl3pPr marL="1371600" lvl="2" indent="-342900" algn="l">
              <a:lnSpc>
                <a:spcPct val="120000"/>
              </a:lnSpc>
              <a:spcBef>
                <a:spcPts val="1600"/>
              </a:spcBef>
              <a:spcAft>
                <a:spcPts val="0"/>
              </a:spcAft>
              <a:buClr>
                <a:schemeClr val="dk2"/>
              </a:buClr>
              <a:buSzPts val="1800"/>
              <a:buChar char="■"/>
              <a:defRPr/>
            </a:lvl3pPr>
            <a:lvl4pPr marL="1828800" lvl="3" indent="-342900" algn="l">
              <a:lnSpc>
                <a:spcPct val="120000"/>
              </a:lnSpc>
              <a:spcBef>
                <a:spcPts val="1600"/>
              </a:spcBef>
              <a:spcAft>
                <a:spcPts val="0"/>
              </a:spcAft>
              <a:buClr>
                <a:schemeClr val="dk2"/>
              </a:buClr>
              <a:buSzPts val="1800"/>
              <a:buChar char="●"/>
              <a:defRPr/>
            </a:lvl4pPr>
            <a:lvl5pPr marL="2286000" lvl="4" indent="-342900" algn="l">
              <a:lnSpc>
                <a:spcPct val="120000"/>
              </a:lnSpc>
              <a:spcBef>
                <a:spcPts val="1600"/>
              </a:spcBef>
              <a:spcAft>
                <a:spcPts val="0"/>
              </a:spcAft>
              <a:buClr>
                <a:schemeClr val="dk2"/>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65" name="Google Shape;65;g2ff50bd9e5e_0_119"/>
          <p:cNvSpPr txBox="1">
            <a:spLocks noGrp="1"/>
          </p:cNvSpPr>
          <p:nvPr>
            <p:ph type="body" idx="2"/>
          </p:nvPr>
        </p:nvSpPr>
        <p:spPr>
          <a:xfrm>
            <a:off x="6328391" y="2159175"/>
            <a:ext cx="4985700" cy="40179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2"/>
              </a:buClr>
              <a:buSzPts val="1800"/>
              <a:buChar char="●"/>
              <a:defRPr/>
            </a:lvl1pPr>
            <a:lvl2pPr marL="914400" lvl="1" indent="-342900" algn="l">
              <a:lnSpc>
                <a:spcPct val="120000"/>
              </a:lnSpc>
              <a:spcBef>
                <a:spcPts val="1600"/>
              </a:spcBef>
              <a:spcAft>
                <a:spcPts val="0"/>
              </a:spcAft>
              <a:buClr>
                <a:schemeClr val="dk2"/>
              </a:buClr>
              <a:buSzPts val="1800"/>
              <a:buChar char="○"/>
              <a:defRPr/>
            </a:lvl2pPr>
            <a:lvl3pPr marL="1371600" lvl="2" indent="-342900" algn="l">
              <a:lnSpc>
                <a:spcPct val="120000"/>
              </a:lnSpc>
              <a:spcBef>
                <a:spcPts val="1600"/>
              </a:spcBef>
              <a:spcAft>
                <a:spcPts val="0"/>
              </a:spcAft>
              <a:buClr>
                <a:schemeClr val="dk2"/>
              </a:buClr>
              <a:buSzPts val="1800"/>
              <a:buChar char="■"/>
              <a:defRPr/>
            </a:lvl3pPr>
            <a:lvl4pPr marL="1828800" lvl="3" indent="-342900" algn="l">
              <a:lnSpc>
                <a:spcPct val="120000"/>
              </a:lnSpc>
              <a:spcBef>
                <a:spcPts val="1600"/>
              </a:spcBef>
              <a:spcAft>
                <a:spcPts val="0"/>
              </a:spcAft>
              <a:buClr>
                <a:schemeClr val="dk2"/>
              </a:buClr>
              <a:buSzPts val="1800"/>
              <a:buChar char="●"/>
              <a:defRPr/>
            </a:lvl4pPr>
            <a:lvl5pPr marL="2286000" lvl="4" indent="-342900" algn="l">
              <a:lnSpc>
                <a:spcPct val="120000"/>
              </a:lnSpc>
              <a:spcBef>
                <a:spcPts val="1600"/>
              </a:spcBef>
              <a:spcAft>
                <a:spcPts val="0"/>
              </a:spcAft>
              <a:buClr>
                <a:schemeClr val="dk2"/>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66" name="Google Shape;66;g2ff50bd9e5e_0_119"/>
          <p:cNvSpPr txBox="1">
            <a:spLocks noGrp="1"/>
          </p:cNvSpPr>
          <p:nvPr>
            <p:ph type="dt" idx="10"/>
          </p:nvPr>
        </p:nvSpPr>
        <p:spPr>
          <a:xfrm>
            <a:off x="877824"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g2ff50bd9e5e_0_119"/>
          <p:cNvSpPr txBox="1">
            <a:spLocks noGrp="1"/>
          </p:cNvSpPr>
          <p:nvPr>
            <p:ph type="ftr" idx="11"/>
          </p:nvPr>
        </p:nvSpPr>
        <p:spPr>
          <a:xfrm>
            <a:off x="7132320" y="6356350"/>
            <a:ext cx="42978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g2ff50bd9e5e_0_119"/>
          <p:cNvSpPr txBox="1">
            <a:spLocks noGrp="1"/>
          </p:cNvSpPr>
          <p:nvPr>
            <p:ph type="sldNum" idx="12"/>
          </p:nvPr>
        </p:nvSpPr>
        <p:spPr>
          <a:xfrm>
            <a:off x="11429999" y="6356350"/>
            <a:ext cx="5211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
        <p:cNvGrpSpPr/>
        <p:nvPr/>
      </p:nvGrpSpPr>
      <p:grpSpPr>
        <a:xfrm>
          <a:off x="0" y="0"/>
          <a:ext cx="0" cy="0"/>
          <a:chOff x="0" y="0"/>
          <a:chExt cx="0" cy="0"/>
        </a:xfrm>
      </p:grpSpPr>
      <p:sp>
        <p:nvSpPr>
          <p:cNvPr id="18" name="Google Shape;18;g2ff50bd9e5e_0_97"/>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 name="Google Shape;19;g2ff50bd9e5e_0_97"/>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20" name="Google Shape;20;g2ff50bd9e5e_0_97"/>
          <p:cNvSpPr txBox="1">
            <a:spLocks noGrp="1"/>
          </p:cNvSpPr>
          <p:nvPr>
            <p:ph type="title"/>
          </p:nvPr>
        </p:nvSpPr>
        <p:spPr>
          <a:xfrm>
            <a:off x="354000" y="1441867"/>
            <a:ext cx="5393700" cy="22803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21" name="Google Shape;21;g2ff50bd9e5e_0_97"/>
          <p:cNvSpPr txBox="1">
            <a:spLocks noGrp="1"/>
          </p:cNvSpPr>
          <p:nvPr>
            <p:ph type="subTitle" idx="1"/>
          </p:nvPr>
        </p:nvSpPr>
        <p:spPr>
          <a:xfrm>
            <a:off x="354000" y="3793601"/>
            <a:ext cx="5393700" cy="1794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22" name="Google Shape;22;g2ff50bd9e5e_0_97"/>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23" name="Google Shape;23;g2ff50bd9e5e_0_97"/>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g2ff50bd9e5e_0_97" descr="A couple of people walking in the snow&#10;&#10;Description automatically generated"/>
          <p:cNvPicPr preferRelativeResize="0"/>
          <p:nvPr/>
        </p:nvPicPr>
        <p:blipFill>
          <a:blip r:embed="rId2">
            <a:alphaModFix/>
          </a:blip>
          <a:stretch>
            <a:fillRect/>
          </a:stretch>
        </p:blipFill>
        <p:spPr>
          <a:xfrm>
            <a:off x="75475" y="1985075"/>
            <a:ext cx="6014474" cy="48729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g2ff50bd9e5e_0_11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g2ff50bd9e5e_0_75"/>
          <p:cNvSpPr txBox="1">
            <a:spLocks noGrp="1"/>
          </p:cNvSpPr>
          <p:nvPr>
            <p:ph type="title"/>
          </p:nvPr>
        </p:nvSpPr>
        <p:spPr>
          <a:xfrm>
            <a:off x="895000" y="2855000"/>
            <a:ext cx="10469700" cy="1148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9" name="Google Shape;29;g2ff50bd9e5e_0_75"/>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g2ff50bd9e5e_0_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2" name="Google Shape;32;g2ff50bd9e5e_0_7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3" name="Google Shape;33;g2ff50bd9e5e_0_7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g2ff50bd9e5e_0_8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6" name="Google Shape;36;g2ff50bd9e5e_0_8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2ff50bd9e5e_0_8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8" name="Google Shape;38;g2ff50bd9e5e_0_8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2ff50bd9e5e_0_8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1" name="Google Shape;41;g2ff50bd9e5e_0_87"/>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g2ff50bd9e5e_0_90"/>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4" name="Google Shape;44;g2ff50bd9e5e_0_90"/>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5" name="Google Shape;45;g2ff50bd9e5e_0_90"/>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6"/>
        <p:cNvGrpSpPr/>
        <p:nvPr/>
      </p:nvGrpSpPr>
      <p:grpSpPr>
        <a:xfrm>
          <a:off x="0" y="0"/>
          <a:ext cx="0" cy="0"/>
          <a:chOff x="0" y="0"/>
          <a:chExt cx="0" cy="0"/>
        </a:xfrm>
      </p:grpSpPr>
      <p:sp>
        <p:nvSpPr>
          <p:cNvPr id="47" name="Google Shape;47;g2ff50bd9e5e_0_94"/>
          <p:cNvSpPr txBox="1">
            <a:spLocks noGrp="1"/>
          </p:cNvSpPr>
          <p:nvPr>
            <p:ph type="title"/>
          </p:nvPr>
        </p:nvSpPr>
        <p:spPr>
          <a:xfrm>
            <a:off x="653667" y="701800"/>
            <a:ext cx="83028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48" name="Google Shape;48;g2ff50bd9e5e_0_94"/>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g2ff50bd9e5e_0_6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9pPr>
          </a:lstStyle>
          <a:p>
            <a:endParaRPr/>
          </a:p>
        </p:txBody>
      </p:sp>
      <p:sp>
        <p:nvSpPr>
          <p:cNvPr id="7" name="Google Shape;7;g2ff50bd9e5e_0_6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accent3"/>
              </a:buClr>
              <a:buSzPts val="2400"/>
              <a:buFont typeface="Average"/>
              <a:buChar char="●"/>
              <a:defRPr sz="2400" b="0" i="0" u="none" strike="noStrike" cap="none">
                <a:solidFill>
                  <a:schemeClr val="accent3"/>
                </a:solidFill>
                <a:latin typeface="Average"/>
                <a:ea typeface="Average"/>
                <a:cs typeface="Average"/>
                <a:sym typeface="Average"/>
              </a:defRPr>
            </a:lvl1pPr>
            <a:lvl2pPr marL="914400" marR="0" lvl="1"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2pPr>
            <a:lvl3pPr marL="1371600" marR="0" lvl="2"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3pPr>
            <a:lvl4pPr marL="1828800" marR="0" lvl="3"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4pPr>
            <a:lvl5pPr marL="2286000" marR="0" lvl="4"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5pPr>
            <a:lvl6pPr marL="2743200" marR="0" lvl="5"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6pPr>
            <a:lvl7pPr marL="3200400" marR="0" lvl="6"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7pPr>
            <a:lvl8pPr marL="3657600" marR="0" lvl="7"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8pPr>
            <a:lvl9pPr marL="4114800" marR="0" lvl="8"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9pPr>
          </a:lstStyle>
          <a:p>
            <a:endParaRPr/>
          </a:p>
        </p:txBody>
      </p:sp>
      <p:sp>
        <p:nvSpPr>
          <p:cNvPr id="8" name="Google Shape;8;g2ff50bd9e5e_0_63"/>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
          <p:cNvSpPr/>
          <p:nvPr/>
        </p:nvSpPr>
        <p:spPr>
          <a:xfrm>
            <a:off x="1525" y="-68850"/>
            <a:ext cx="12189000"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1"/>
          <p:cNvSpPr txBox="1">
            <a:spLocks noGrp="1"/>
          </p:cNvSpPr>
          <p:nvPr>
            <p:ph type="ctrTitle"/>
          </p:nvPr>
        </p:nvSpPr>
        <p:spPr>
          <a:xfrm>
            <a:off x="1790700" y="294850"/>
            <a:ext cx="8610600" cy="26991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8300" b="1">
                <a:latin typeface="Staatliches"/>
                <a:ea typeface="Staatliches"/>
                <a:cs typeface="Staatliches"/>
                <a:sym typeface="Staatliches"/>
              </a:rPr>
              <a:t>Aphasia Book Club </a:t>
            </a:r>
            <a:endParaRPr sz="8300" b="1">
              <a:latin typeface="Staatliches"/>
              <a:ea typeface="Staatliches"/>
              <a:cs typeface="Staatliches"/>
              <a:sym typeface="Staatliches"/>
            </a:endParaRPr>
          </a:p>
          <a:p>
            <a:pPr marL="0" lvl="0" indent="0" algn="ctr" rtl="0">
              <a:lnSpc>
                <a:spcPct val="100000"/>
              </a:lnSpc>
              <a:spcBef>
                <a:spcPts val="0"/>
              </a:spcBef>
              <a:spcAft>
                <a:spcPts val="0"/>
              </a:spcAft>
              <a:buClr>
                <a:schemeClr val="dk2"/>
              </a:buClr>
              <a:buSzPts val="4400"/>
              <a:buFont typeface="Play"/>
              <a:buNone/>
            </a:pPr>
            <a:r>
              <a:rPr lang="en-US" sz="8300" b="1">
                <a:latin typeface="Staatliches"/>
                <a:ea typeface="Staatliches"/>
                <a:cs typeface="Staatliches"/>
                <a:sym typeface="Staatliches"/>
              </a:rPr>
              <a:t>SESSION #11</a:t>
            </a:r>
            <a:endParaRPr sz="10300" b="1">
              <a:latin typeface="Staatliches"/>
              <a:ea typeface="Staatliches"/>
              <a:cs typeface="Staatliches"/>
              <a:sym typeface="Staatliches"/>
            </a:endParaRPr>
          </a:p>
        </p:txBody>
      </p:sp>
      <p:sp>
        <p:nvSpPr>
          <p:cNvPr id="75" name="Google Shape;75;p1"/>
          <p:cNvSpPr txBox="1"/>
          <p:nvPr/>
        </p:nvSpPr>
        <p:spPr>
          <a:xfrm>
            <a:off x="8434025" y="5767300"/>
            <a:ext cx="36768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Indie Flower"/>
                <a:ea typeface="Indie Flower"/>
                <a:cs typeface="Indie Flower"/>
                <a:sym typeface="Indie Flower"/>
              </a:rPr>
              <a:t>11</a:t>
            </a:r>
            <a:r>
              <a:rPr lang="en-US" sz="4000" b="0" i="0" u="none" strike="noStrike" cap="none">
                <a:solidFill>
                  <a:schemeClr val="dk1"/>
                </a:solidFill>
                <a:latin typeface="Indie Flower"/>
                <a:ea typeface="Indie Flower"/>
                <a:cs typeface="Indie Flower"/>
                <a:sym typeface="Indie Flower"/>
              </a:rPr>
              <a:t>/</a:t>
            </a:r>
            <a:r>
              <a:rPr lang="en-US" sz="4000">
                <a:solidFill>
                  <a:schemeClr val="dk1"/>
                </a:solidFill>
                <a:latin typeface="Indie Flower"/>
                <a:ea typeface="Indie Flower"/>
                <a:cs typeface="Indie Flower"/>
                <a:sym typeface="Indie Flower"/>
              </a:rPr>
              <a:t>22</a:t>
            </a:r>
            <a:r>
              <a:rPr lang="en-US" sz="4000" b="0" i="0" u="none" strike="noStrike" cap="none">
                <a:solidFill>
                  <a:schemeClr val="dk1"/>
                </a:solidFill>
                <a:latin typeface="Indie Flower"/>
                <a:ea typeface="Indie Flower"/>
                <a:cs typeface="Indie Flower"/>
                <a:sym typeface="Indie Flower"/>
              </a:rPr>
              <a:t>/24</a:t>
            </a:r>
            <a:endParaRPr sz="4000" b="0" i="0" u="none" strike="noStrike" cap="none">
              <a:solidFill>
                <a:schemeClr val="dk1"/>
              </a:solidFill>
              <a:latin typeface="Indie Flower"/>
              <a:ea typeface="Indie Flower"/>
              <a:cs typeface="Indie Flower"/>
              <a:sym typeface="Indie Flow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g313a1004d38_0_3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10</a:t>
            </a:fld>
            <a:endParaRPr/>
          </a:p>
        </p:txBody>
      </p:sp>
      <p:sp>
        <p:nvSpPr>
          <p:cNvPr id="138" name="Google Shape;138;g313a1004d38_0_36"/>
          <p:cNvSpPr txBox="1">
            <a:spLocks noGrp="1"/>
          </p:cNvSpPr>
          <p:nvPr>
            <p:ph type="title" idx="4294967295"/>
          </p:nvPr>
        </p:nvSpPr>
        <p:spPr>
          <a:xfrm>
            <a:off x="3228350" y="-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chemeClr val="accent6"/>
                </a:solidFill>
                <a:latin typeface="Staatliches"/>
                <a:ea typeface="Staatliches"/>
                <a:cs typeface="Staatliches"/>
                <a:sym typeface="Staatliches"/>
              </a:rPr>
              <a:t>ON PAGE 228…</a:t>
            </a:r>
            <a:endParaRPr sz="7300" b="1">
              <a:solidFill>
                <a:schemeClr val="accent6"/>
              </a:solidFill>
              <a:latin typeface="Staatliches"/>
              <a:ea typeface="Staatliches"/>
              <a:cs typeface="Staatliches"/>
              <a:sym typeface="Staatliches"/>
            </a:endParaRPr>
          </a:p>
        </p:txBody>
      </p:sp>
      <p:sp>
        <p:nvSpPr>
          <p:cNvPr id="139" name="Google Shape;139;g313a1004d38_0_36"/>
          <p:cNvSpPr txBox="1">
            <a:spLocks noGrp="1"/>
          </p:cNvSpPr>
          <p:nvPr>
            <p:ph type="body" idx="4294967295"/>
          </p:nvPr>
        </p:nvSpPr>
        <p:spPr>
          <a:xfrm>
            <a:off x="0" y="1388625"/>
            <a:ext cx="7836600" cy="5892300"/>
          </a:xfrm>
          <a:prstGeom prst="rect">
            <a:avLst/>
          </a:prstGeom>
          <a:noFill/>
          <a:ln>
            <a:noFill/>
          </a:ln>
        </p:spPr>
        <p:txBody>
          <a:bodyPr spcFirstLastPara="1" wrap="square" lIns="121900" tIns="121900" rIns="121900" bIns="121900" anchor="ctr" anchorCtr="0">
            <a:noAutofit/>
          </a:bodyPr>
          <a:lstStyle/>
          <a:p>
            <a:pPr marL="457200" lvl="0" indent="0" algn="l" rtl="0">
              <a:lnSpc>
                <a:spcPct val="95000"/>
              </a:lnSpc>
              <a:spcBef>
                <a:spcPts val="0"/>
              </a:spcBef>
              <a:spcAft>
                <a:spcPts val="0"/>
              </a:spcAft>
              <a:buSzPts val="1320"/>
              <a:buNone/>
            </a:pPr>
            <a:r>
              <a:rPr lang="en-US" sz="2622">
                <a:solidFill>
                  <a:srgbClr val="FCFEE5"/>
                </a:solidFill>
              </a:rPr>
              <a:t>While searching the abandoned ship, the man discovers something that “was the first thing he’d seen in a long time that stirred him.” </a:t>
            </a:r>
            <a:endParaRPr sz="2622">
              <a:solidFill>
                <a:srgbClr val="FCFEE5"/>
              </a:solidFill>
            </a:endParaRPr>
          </a:p>
          <a:p>
            <a:pPr marL="457200" lvl="0" indent="0" algn="l" rtl="0">
              <a:lnSpc>
                <a:spcPct val="95000"/>
              </a:lnSpc>
              <a:spcBef>
                <a:spcPts val="0"/>
              </a:spcBef>
              <a:spcAft>
                <a:spcPts val="0"/>
              </a:spcAft>
              <a:buSzPts val="1320"/>
              <a:buNone/>
            </a:pPr>
            <a:endParaRPr sz="2622">
              <a:solidFill>
                <a:srgbClr val="FCFEE5"/>
              </a:solidFill>
            </a:endParaRPr>
          </a:p>
          <a:p>
            <a:pPr marL="457200" lvl="0" indent="0" algn="l" rtl="0">
              <a:lnSpc>
                <a:spcPct val="95000"/>
              </a:lnSpc>
              <a:spcBef>
                <a:spcPts val="0"/>
              </a:spcBef>
              <a:spcAft>
                <a:spcPts val="0"/>
              </a:spcAft>
              <a:buSzPts val="1320"/>
              <a:buNone/>
            </a:pPr>
            <a:r>
              <a:rPr lang="en-US" sz="2622" b="1">
                <a:solidFill>
                  <a:srgbClr val="FCFEE5"/>
                </a:solidFill>
              </a:rPr>
              <a:t>a.) What did he find? Why are pieces of history so valuable, especially in the man’s world? Why does he seem to revere it so much?</a:t>
            </a:r>
            <a:endParaRPr sz="2622" b="1">
              <a:solidFill>
                <a:srgbClr val="FCFEE5"/>
              </a:solidFill>
            </a:endParaRPr>
          </a:p>
          <a:p>
            <a:pPr marL="457200" lvl="0" indent="0" algn="l" rtl="0">
              <a:lnSpc>
                <a:spcPct val="95000"/>
              </a:lnSpc>
              <a:spcBef>
                <a:spcPts val="0"/>
              </a:spcBef>
              <a:spcAft>
                <a:spcPts val="0"/>
              </a:spcAft>
              <a:buSzPts val="1320"/>
              <a:buNone/>
            </a:pPr>
            <a:endParaRPr sz="2622" b="1">
              <a:solidFill>
                <a:srgbClr val="FCFEE5"/>
              </a:solidFill>
            </a:endParaRPr>
          </a:p>
          <a:p>
            <a:pPr marL="457200" lvl="0" indent="0" algn="l" rtl="0">
              <a:lnSpc>
                <a:spcPct val="95000"/>
              </a:lnSpc>
              <a:spcBef>
                <a:spcPts val="0"/>
              </a:spcBef>
              <a:spcAft>
                <a:spcPts val="0"/>
              </a:spcAft>
              <a:buSzPts val="1320"/>
              <a:buNone/>
            </a:pPr>
            <a:r>
              <a:rPr lang="en-US" sz="2622" b="1">
                <a:solidFill>
                  <a:srgbClr val="FCFEE5"/>
                </a:solidFill>
              </a:rPr>
              <a:t>b.) When was the last time something (a work of art, a story, anything) really “stirred” you? How do you encourage a healthy sense of wonder in your life?</a:t>
            </a:r>
            <a:endParaRPr sz="2622" b="1">
              <a:solidFill>
                <a:srgbClr val="FCFEE5"/>
              </a:solidFill>
            </a:endParaRPr>
          </a:p>
          <a:p>
            <a:pPr marL="457200" lvl="0" indent="0" algn="l" rtl="0">
              <a:lnSpc>
                <a:spcPct val="95000"/>
              </a:lnSpc>
              <a:spcBef>
                <a:spcPts val="0"/>
              </a:spcBef>
              <a:spcAft>
                <a:spcPts val="0"/>
              </a:spcAft>
              <a:buSzPts val="1320"/>
              <a:buNone/>
            </a:pPr>
            <a:endParaRPr sz="2622">
              <a:solidFill>
                <a:srgbClr val="FCFEE5"/>
              </a:solidFill>
            </a:endParaRPr>
          </a:p>
          <a:p>
            <a:pPr marL="457200" lvl="0" indent="0" algn="l" rtl="0">
              <a:lnSpc>
                <a:spcPct val="95000"/>
              </a:lnSpc>
              <a:spcBef>
                <a:spcPts val="0"/>
              </a:spcBef>
              <a:spcAft>
                <a:spcPts val="0"/>
              </a:spcAft>
              <a:buSzPts val="1320"/>
              <a:buNone/>
            </a:pPr>
            <a:endParaRPr sz="2622">
              <a:solidFill>
                <a:srgbClr val="FCFEE5"/>
              </a:solidFill>
            </a:endParaRPr>
          </a:p>
          <a:p>
            <a:pPr marL="457200" lvl="0" indent="0" algn="l" rtl="0">
              <a:lnSpc>
                <a:spcPct val="95000"/>
              </a:lnSpc>
              <a:spcBef>
                <a:spcPts val="0"/>
              </a:spcBef>
              <a:spcAft>
                <a:spcPts val="0"/>
              </a:spcAft>
              <a:buSzPts val="1320"/>
              <a:buNone/>
            </a:pPr>
            <a:endParaRPr sz="1795" b="1">
              <a:solidFill>
                <a:srgbClr val="FCFEE5"/>
              </a:solidFill>
            </a:endParaRPr>
          </a:p>
          <a:p>
            <a:pPr marL="457200" lvl="0" indent="0" algn="l" rtl="0">
              <a:lnSpc>
                <a:spcPct val="95000"/>
              </a:lnSpc>
              <a:spcBef>
                <a:spcPts val="1600"/>
              </a:spcBef>
              <a:spcAft>
                <a:spcPts val="1600"/>
              </a:spcAft>
              <a:buSzPts val="1320"/>
              <a:buNone/>
            </a:pPr>
            <a:endParaRPr sz="1795" b="1">
              <a:solidFill>
                <a:srgbClr val="FCFEE5"/>
              </a:solidFill>
            </a:endParaRPr>
          </a:p>
        </p:txBody>
      </p:sp>
      <p:pic>
        <p:nvPicPr>
          <p:cNvPr id="140" name="Google Shape;140;g313a1004d38_0_36" descr="Wow | Free SVG"/>
          <p:cNvPicPr preferRelativeResize="0"/>
          <p:nvPr/>
        </p:nvPicPr>
        <p:blipFill>
          <a:blip r:embed="rId4">
            <a:alphaModFix/>
          </a:blip>
          <a:stretch>
            <a:fillRect/>
          </a:stretch>
        </p:blipFill>
        <p:spPr>
          <a:xfrm>
            <a:off x="8001425" y="1403695"/>
            <a:ext cx="4050600" cy="405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g313a1004d38_0_4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11</a:t>
            </a:fld>
            <a:endParaRPr/>
          </a:p>
        </p:txBody>
      </p:sp>
      <p:sp>
        <p:nvSpPr>
          <p:cNvPr id="146" name="Google Shape;146;g313a1004d38_0_43"/>
          <p:cNvSpPr txBox="1">
            <a:spLocks noGrp="1"/>
          </p:cNvSpPr>
          <p:nvPr>
            <p:ph type="title" idx="4294967295"/>
          </p:nvPr>
        </p:nvSpPr>
        <p:spPr>
          <a:xfrm>
            <a:off x="3605325" y="35909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rgbClr val="000000"/>
                </a:solidFill>
                <a:latin typeface="Staatliches"/>
                <a:ea typeface="Staatliches"/>
                <a:cs typeface="Staatliches"/>
                <a:sym typeface="Staatliches"/>
              </a:rPr>
              <a:t>ON PAGE 246…</a:t>
            </a:r>
            <a:endParaRPr sz="7300" b="1">
              <a:solidFill>
                <a:srgbClr val="000000"/>
              </a:solidFill>
              <a:latin typeface="Staatliches"/>
              <a:ea typeface="Staatliches"/>
              <a:cs typeface="Staatliches"/>
              <a:sym typeface="Staatliches"/>
            </a:endParaRPr>
          </a:p>
        </p:txBody>
      </p:sp>
      <p:sp>
        <p:nvSpPr>
          <p:cNvPr id="147" name="Google Shape;147;g313a1004d38_0_43"/>
          <p:cNvSpPr txBox="1">
            <a:spLocks noGrp="1"/>
          </p:cNvSpPr>
          <p:nvPr>
            <p:ph type="body" idx="4294967295"/>
          </p:nvPr>
        </p:nvSpPr>
        <p:spPr>
          <a:xfrm>
            <a:off x="622650" y="1287000"/>
            <a:ext cx="10946700" cy="5892300"/>
          </a:xfrm>
          <a:prstGeom prst="rect">
            <a:avLst/>
          </a:prstGeom>
          <a:noFill/>
          <a:ln>
            <a:noFill/>
          </a:ln>
        </p:spPr>
        <p:txBody>
          <a:bodyPr spcFirstLastPara="1" wrap="square" lIns="121900" tIns="121900" rIns="121900" bIns="121900" anchor="ctr" anchorCtr="0">
            <a:normAutofit fontScale="77500" lnSpcReduction="20000"/>
          </a:bodyPr>
          <a:lstStyle/>
          <a:p>
            <a:pPr marL="457200" lvl="0" indent="0" algn="l" rtl="0">
              <a:lnSpc>
                <a:spcPct val="115000"/>
              </a:lnSpc>
              <a:spcBef>
                <a:spcPts val="0"/>
              </a:spcBef>
              <a:spcAft>
                <a:spcPts val="0"/>
              </a:spcAft>
              <a:buSzPct val="54489"/>
              <a:buNone/>
            </a:pPr>
            <a:r>
              <a:rPr lang="en-US" sz="4404">
                <a:solidFill>
                  <a:srgbClr val="000000"/>
                </a:solidFill>
              </a:rPr>
              <a:t>After shooting off the flare gun on the beach, the boy and the man discuss the possibility of someone seeing the signal. The concept of God is brought up briefly.  </a:t>
            </a:r>
            <a:endParaRPr sz="4404">
              <a:solidFill>
                <a:srgbClr val="000000"/>
              </a:solidFill>
            </a:endParaRPr>
          </a:p>
          <a:p>
            <a:pPr marL="457200" lvl="0" indent="0" algn="l" rtl="0">
              <a:lnSpc>
                <a:spcPct val="115000"/>
              </a:lnSpc>
              <a:spcBef>
                <a:spcPts val="0"/>
              </a:spcBef>
              <a:spcAft>
                <a:spcPts val="0"/>
              </a:spcAft>
              <a:buSzPct val="54489"/>
              <a:buNone/>
            </a:pPr>
            <a:endParaRPr sz="4404">
              <a:solidFill>
                <a:srgbClr val="000000"/>
              </a:solidFill>
            </a:endParaRPr>
          </a:p>
          <a:p>
            <a:pPr marL="457200" lvl="0" indent="0" algn="l" rtl="0">
              <a:lnSpc>
                <a:spcPct val="115000"/>
              </a:lnSpc>
              <a:spcBef>
                <a:spcPts val="0"/>
              </a:spcBef>
              <a:spcAft>
                <a:spcPts val="0"/>
              </a:spcAft>
              <a:buSzPct val="54489"/>
              <a:buNone/>
            </a:pPr>
            <a:r>
              <a:rPr lang="en-US" sz="4404" b="1">
                <a:solidFill>
                  <a:srgbClr val="000000"/>
                </a:solidFill>
              </a:rPr>
              <a:t>a.) Why do you think the boy and the man haven’t discussed God in the story up until now? Does it seem like the boy wants to talk about God? </a:t>
            </a:r>
            <a:endParaRPr sz="4404" b="1">
              <a:solidFill>
                <a:srgbClr val="000000"/>
              </a:solidFill>
            </a:endParaRPr>
          </a:p>
          <a:p>
            <a:pPr marL="457200" lvl="0" indent="0" algn="l" rtl="0">
              <a:lnSpc>
                <a:spcPct val="115000"/>
              </a:lnSpc>
              <a:spcBef>
                <a:spcPts val="0"/>
              </a:spcBef>
              <a:spcAft>
                <a:spcPts val="0"/>
              </a:spcAft>
              <a:buSzPct val="54489"/>
              <a:buNone/>
            </a:pPr>
            <a:endParaRPr sz="4404" b="1">
              <a:solidFill>
                <a:srgbClr val="000000"/>
              </a:solidFill>
            </a:endParaRPr>
          </a:p>
          <a:p>
            <a:pPr marL="457200" lvl="0" indent="0" algn="l" rtl="0">
              <a:lnSpc>
                <a:spcPct val="115000"/>
              </a:lnSpc>
              <a:spcBef>
                <a:spcPts val="0"/>
              </a:spcBef>
              <a:spcAft>
                <a:spcPts val="0"/>
              </a:spcAft>
              <a:buSzPct val="54489"/>
              <a:buNone/>
            </a:pPr>
            <a:r>
              <a:rPr lang="en-US" sz="4404" b="1">
                <a:solidFill>
                  <a:srgbClr val="000000"/>
                </a:solidFill>
              </a:rPr>
              <a:t>b.) Do you think it would be better for the man to believe in God for his son’s sake? What would you do? </a:t>
            </a:r>
            <a:endParaRPr sz="4404" b="1">
              <a:solidFill>
                <a:srgbClr val="000000"/>
              </a:solidFill>
            </a:endParaRPr>
          </a:p>
          <a:p>
            <a:pPr marL="457200" lvl="0" indent="0" algn="l" rtl="0">
              <a:lnSpc>
                <a:spcPct val="115000"/>
              </a:lnSpc>
              <a:spcBef>
                <a:spcPts val="0"/>
              </a:spcBef>
              <a:spcAft>
                <a:spcPts val="0"/>
              </a:spcAft>
              <a:buSzPct val="54489"/>
              <a:buNone/>
            </a:pPr>
            <a:endParaRPr sz="4404">
              <a:solidFill>
                <a:srgbClr val="000000"/>
              </a:solidFill>
            </a:endParaRPr>
          </a:p>
          <a:p>
            <a:pPr marL="457200" lvl="0" indent="0" algn="l" rtl="0">
              <a:lnSpc>
                <a:spcPct val="115000"/>
              </a:lnSpc>
              <a:spcBef>
                <a:spcPts val="0"/>
              </a:spcBef>
              <a:spcAft>
                <a:spcPts val="0"/>
              </a:spcAft>
              <a:buSzPct val="54489"/>
              <a:buNone/>
            </a:pPr>
            <a:endParaRPr sz="4404">
              <a:solidFill>
                <a:srgbClr val="000000"/>
              </a:solidFill>
            </a:endParaRPr>
          </a:p>
          <a:p>
            <a:pPr marL="457200" lvl="0" indent="0" algn="l" rtl="0">
              <a:lnSpc>
                <a:spcPct val="115000"/>
              </a:lnSpc>
              <a:spcBef>
                <a:spcPts val="0"/>
              </a:spcBef>
              <a:spcAft>
                <a:spcPts val="0"/>
              </a:spcAft>
              <a:buSzPct val="82758"/>
              <a:buNone/>
            </a:pPr>
            <a:endParaRPr sz="2900" b="1">
              <a:solidFill>
                <a:srgbClr val="000000"/>
              </a:solidFill>
            </a:endParaRPr>
          </a:p>
          <a:p>
            <a:pPr marL="457200" lvl="0" indent="0" algn="l" rtl="0">
              <a:lnSpc>
                <a:spcPct val="115000"/>
              </a:lnSpc>
              <a:spcBef>
                <a:spcPts val="1600"/>
              </a:spcBef>
              <a:spcAft>
                <a:spcPts val="1600"/>
              </a:spcAft>
              <a:buSzPct val="82758"/>
              <a:buNone/>
            </a:pPr>
            <a:endParaRPr sz="2900" b="1">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313a1004d38_0_4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12</a:t>
            </a:fld>
            <a:endParaRPr/>
          </a:p>
        </p:txBody>
      </p:sp>
      <p:sp>
        <p:nvSpPr>
          <p:cNvPr id="153" name="Google Shape;153;g313a1004d38_0_49"/>
          <p:cNvSpPr txBox="1">
            <a:spLocks noGrp="1"/>
          </p:cNvSpPr>
          <p:nvPr>
            <p:ph type="title" idx="4294967295"/>
          </p:nvPr>
        </p:nvSpPr>
        <p:spPr>
          <a:xfrm>
            <a:off x="5924658" y="84662"/>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chemeClr val="accent6"/>
                </a:solidFill>
                <a:latin typeface="Staatliches"/>
                <a:ea typeface="Staatliches"/>
                <a:cs typeface="Staatliches"/>
                <a:sym typeface="Staatliches"/>
              </a:rPr>
              <a:t>ON PAGE 250…</a:t>
            </a:r>
            <a:endParaRPr sz="7300" b="1">
              <a:solidFill>
                <a:schemeClr val="accent6"/>
              </a:solidFill>
              <a:latin typeface="Staatliches"/>
              <a:ea typeface="Staatliches"/>
              <a:cs typeface="Staatliches"/>
              <a:sym typeface="Staatliches"/>
            </a:endParaRPr>
          </a:p>
        </p:txBody>
      </p:sp>
      <p:sp>
        <p:nvSpPr>
          <p:cNvPr id="154" name="Google Shape;154;g313a1004d38_0_49"/>
          <p:cNvSpPr txBox="1">
            <a:spLocks noGrp="1"/>
          </p:cNvSpPr>
          <p:nvPr>
            <p:ph type="body" idx="4294967295"/>
          </p:nvPr>
        </p:nvSpPr>
        <p:spPr>
          <a:xfrm>
            <a:off x="969491" y="2489871"/>
            <a:ext cx="10866300" cy="5892300"/>
          </a:xfrm>
          <a:prstGeom prst="rect">
            <a:avLst/>
          </a:prstGeom>
          <a:noFill/>
          <a:ln>
            <a:noFill/>
          </a:ln>
        </p:spPr>
        <p:txBody>
          <a:bodyPr spcFirstLastPara="1" wrap="square" lIns="121900" tIns="121900" rIns="121900" bIns="121900" anchor="ctr" anchorCtr="0">
            <a:noAutofit/>
          </a:bodyPr>
          <a:lstStyle/>
          <a:p>
            <a:pPr marL="457200" lvl="0" indent="0" algn="l" rtl="0">
              <a:lnSpc>
                <a:spcPct val="95000"/>
              </a:lnSpc>
              <a:spcBef>
                <a:spcPts val="0"/>
              </a:spcBef>
              <a:spcAft>
                <a:spcPts val="0"/>
              </a:spcAft>
              <a:buSzPts val="1320"/>
              <a:buNone/>
            </a:pPr>
            <a:r>
              <a:rPr lang="en-US" sz="2000">
                <a:solidFill>
                  <a:srgbClr val="FCFEE5"/>
                </a:solidFill>
              </a:rPr>
              <a:t>The boy falls ill, and the man does everything in his power to nurse him back to health. At one point, the man, “walked out on the beach to the edge of the light and stood with his clenched fists on top of his skull and fell to his knees sobbing in rage.”</a:t>
            </a:r>
          </a:p>
          <a:p>
            <a:pPr marL="457200" lvl="0" indent="0" algn="l" rtl="0">
              <a:lnSpc>
                <a:spcPct val="95000"/>
              </a:lnSpc>
              <a:spcBef>
                <a:spcPts val="0"/>
              </a:spcBef>
              <a:spcAft>
                <a:spcPts val="0"/>
              </a:spcAft>
              <a:buSzPts val="1320"/>
              <a:buNone/>
            </a:pPr>
            <a:endParaRPr sz="2000">
              <a:solidFill>
                <a:srgbClr val="FCFEE5"/>
              </a:solidFill>
            </a:endParaRPr>
          </a:p>
          <a:p>
            <a:pPr marL="457200" lvl="0" indent="0" algn="l" rtl="0">
              <a:lnSpc>
                <a:spcPct val="95000"/>
              </a:lnSpc>
              <a:spcBef>
                <a:spcPts val="0"/>
              </a:spcBef>
              <a:spcAft>
                <a:spcPts val="0"/>
              </a:spcAft>
              <a:buSzPts val="1320"/>
              <a:buNone/>
            </a:pPr>
            <a:r>
              <a:rPr lang="en-US" sz="2000" b="1">
                <a:solidFill>
                  <a:srgbClr val="FCFEE5"/>
                </a:solidFill>
              </a:rPr>
              <a:t>a.) Have you ever been in a situation where you felt helpless when someone you cared about was in trouble? Write some details about your experience. </a:t>
            </a:r>
            <a:endParaRPr sz="2000" b="1">
              <a:solidFill>
                <a:srgbClr val="FCFEE5"/>
              </a:solidFill>
            </a:endParaRPr>
          </a:p>
          <a:p>
            <a:pPr marL="457200" lvl="0" indent="0" algn="l" rtl="0">
              <a:lnSpc>
                <a:spcPct val="95000"/>
              </a:lnSpc>
              <a:spcBef>
                <a:spcPts val="0"/>
              </a:spcBef>
              <a:spcAft>
                <a:spcPts val="0"/>
              </a:spcAft>
              <a:buSzPts val="1320"/>
              <a:buNone/>
            </a:pPr>
            <a:endParaRPr sz="2000" b="1">
              <a:solidFill>
                <a:srgbClr val="FCFEE5"/>
              </a:solidFill>
            </a:endParaRPr>
          </a:p>
          <a:p>
            <a:pPr marL="457200" lvl="0" indent="0" algn="l" rtl="0">
              <a:lnSpc>
                <a:spcPct val="95000"/>
              </a:lnSpc>
              <a:spcBef>
                <a:spcPts val="0"/>
              </a:spcBef>
              <a:spcAft>
                <a:spcPts val="0"/>
              </a:spcAft>
              <a:buSzPts val="1320"/>
              <a:buNone/>
            </a:pPr>
            <a:r>
              <a:rPr lang="en-US" sz="2000" b="1">
                <a:solidFill>
                  <a:srgbClr val="FCFEE5"/>
                </a:solidFill>
              </a:rPr>
              <a:t>b.) Why does a lack of control bring out the worst in us (anger, fear, sorrow, etc.)? If you are a parent, how would you comfort the man in this moment?</a:t>
            </a:r>
            <a:endParaRPr sz="2000" b="1">
              <a:solidFill>
                <a:srgbClr val="FCFEE5"/>
              </a:solidFill>
            </a:endParaRPr>
          </a:p>
          <a:p>
            <a:pPr marL="457200" lvl="0" indent="0" algn="l" rtl="0">
              <a:lnSpc>
                <a:spcPct val="95000"/>
              </a:lnSpc>
              <a:spcBef>
                <a:spcPts val="0"/>
              </a:spcBef>
              <a:spcAft>
                <a:spcPts val="0"/>
              </a:spcAft>
              <a:buSzPts val="1320"/>
              <a:buNone/>
            </a:pPr>
            <a:endParaRPr sz="2622">
              <a:solidFill>
                <a:srgbClr val="FCFEE5"/>
              </a:solidFill>
            </a:endParaRPr>
          </a:p>
          <a:p>
            <a:pPr marL="457200" lvl="0" indent="0" algn="l" rtl="0">
              <a:lnSpc>
                <a:spcPct val="95000"/>
              </a:lnSpc>
              <a:spcBef>
                <a:spcPts val="0"/>
              </a:spcBef>
              <a:spcAft>
                <a:spcPts val="0"/>
              </a:spcAft>
              <a:buSzPts val="1320"/>
              <a:buNone/>
            </a:pPr>
            <a:endParaRPr sz="2622">
              <a:solidFill>
                <a:srgbClr val="FCFEE5"/>
              </a:solidFill>
            </a:endParaRPr>
          </a:p>
          <a:p>
            <a:pPr marL="457200" lvl="0" indent="0" algn="l" rtl="0">
              <a:lnSpc>
                <a:spcPct val="95000"/>
              </a:lnSpc>
              <a:spcBef>
                <a:spcPts val="0"/>
              </a:spcBef>
              <a:spcAft>
                <a:spcPts val="0"/>
              </a:spcAft>
              <a:buSzPts val="1320"/>
              <a:buNone/>
            </a:pPr>
            <a:endParaRPr sz="1795" b="1">
              <a:solidFill>
                <a:srgbClr val="FCFEE5"/>
              </a:solidFill>
            </a:endParaRPr>
          </a:p>
          <a:p>
            <a:pPr marL="457200" lvl="0" indent="0" algn="l" rtl="0">
              <a:lnSpc>
                <a:spcPct val="95000"/>
              </a:lnSpc>
              <a:spcBef>
                <a:spcPts val="1600"/>
              </a:spcBef>
              <a:spcAft>
                <a:spcPts val="1600"/>
              </a:spcAft>
              <a:buSzPts val="1320"/>
              <a:buNone/>
            </a:pPr>
            <a:endParaRPr sz="1795" b="1">
              <a:solidFill>
                <a:srgbClr val="FCFEE5"/>
              </a:solidFill>
            </a:endParaRPr>
          </a:p>
        </p:txBody>
      </p:sp>
      <p:pic>
        <p:nvPicPr>
          <p:cNvPr id="2" name="Picture 1" descr="The Road Ending Explained: What Happens To The Boy">
            <a:extLst>
              <a:ext uri="{FF2B5EF4-FFF2-40B4-BE49-F238E27FC236}">
                <a16:creationId xmlns:a16="http://schemas.microsoft.com/office/drawing/2014/main" id="{CC4C2D06-DCF1-4233-E273-DF60C14C3802}"/>
              </a:ext>
            </a:extLst>
          </p:cNvPr>
          <p:cNvPicPr>
            <a:picLocks noChangeAspect="1"/>
          </p:cNvPicPr>
          <p:nvPr/>
        </p:nvPicPr>
        <p:blipFill>
          <a:blip r:embed="rId4"/>
          <a:stretch>
            <a:fillRect/>
          </a:stretch>
        </p:blipFill>
        <p:spPr>
          <a:xfrm rot="20940000">
            <a:off x="233473" y="421941"/>
            <a:ext cx="3733148" cy="18665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g313a1004d38_0_4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13</a:t>
            </a:fld>
            <a:endParaRPr/>
          </a:p>
        </p:txBody>
      </p:sp>
      <p:sp>
        <p:nvSpPr>
          <p:cNvPr id="146" name="Google Shape;146;g313a1004d38_0_43"/>
          <p:cNvSpPr txBox="1">
            <a:spLocks noGrp="1"/>
          </p:cNvSpPr>
          <p:nvPr>
            <p:ph type="title" idx="4294967295"/>
          </p:nvPr>
        </p:nvSpPr>
        <p:spPr>
          <a:xfrm>
            <a:off x="3605325" y="35909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rgbClr val="000000"/>
                </a:solidFill>
                <a:latin typeface="Staatliches"/>
                <a:ea typeface="Staatliches"/>
                <a:cs typeface="Staatliches"/>
                <a:sym typeface="Staatliches"/>
              </a:rPr>
              <a:t>ON PAGE 268…</a:t>
            </a:r>
            <a:endParaRPr sz="7300" b="1">
              <a:solidFill>
                <a:srgbClr val="000000"/>
              </a:solidFill>
              <a:latin typeface="Staatliches"/>
              <a:ea typeface="Staatliches"/>
              <a:cs typeface="Staatliches"/>
              <a:sym typeface="Staatliches"/>
            </a:endParaRPr>
          </a:p>
        </p:txBody>
      </p:sp>
      <p:sp>
        <p:nvSpPr>
          <p:cNvPr id="3" name="TextBox 2">
            <a:extLst>
              <a:ext uri="{FF2B5EF4-FFF2-40B4-BE49-F238E27FC236}">
                <a16:creationId xmlns:a16="http://schemas.microsoft.com/office/drawing/2014/main" id="{9C6AA02E-FC03-4D4C-7B96-689ED1F07C88}"/>
              </a:ext>
            </a:extLst>
          </p:cNvPr>
          <p:cNvSpPr txBox="1"/>
          <p:nvPr/>
        </p:nvSpPr>
        <p:spPr>
          <a:xfrm>
            <a:off x="885092" y="1713035"/>
            <a:ext cx="569196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verage"/>
              </a:rPr>
              <a:t>The man is trying to be positive for the boy, but the boy is focusing on the negative. </a:t>
            </a:r>
            <a:endParaRPr lang="en-US" sz="3200"/>
          </a:p>
          <a:p>
            <a:endParaRPr lang="en-US" sz="3200" b="1">
              <a:latin typeface="Average"/>
            </a:endParaRPr>
          </a:p>
          <a:p>
            <a:endParaRPr lang="en-US" sz="3200" b="1">
              <a:latin typeface="Average"/>
            </a:endParaRPr>
          </a:p>
          <a:p>
            <a:r>
              <a:rPr lang="en-US" sz="3200" b="1">
                <a:latin typeface="Average"/>
              </a:rPr>
              <a:t>Are you usually optimistic or pessimistic in your own life? Give an example.</a:t>
            </a:r>
            <a:r>
              <a:rPr lang="en-US" sz="3200">
                <a:latin typeface="Average"/>
              </a:rPr>
              <a:t>  </a:t>
            </a:r>
            <a:endParaRPr lang="en-US"/>
          </a:p>
        </p:txBody>
      </p:sp>
      <p:pic>
        <p:nvPicPr>
          <p:cNvPr id="4" name="Picture 3" descr="Pessimism vs Optimism: How Perspective Impacts Mental Health">
            <a:extLst>
              <a:ext uri="{FF2B5EF4-FFF2-40B4-BE49-F238E27FC236}">
                <a16:creationId xmlns:a16="http://schemas.microsoft.com/office/drawing/2014/main" id="{66F74FF8-E535-DC7B-ABD6-1A3DCE2B7C95}"/>
              </a:ext>
            </a:extLst>
          </p:cNvPr>
          <p:cNvPicPr>
            <a:picLocks noChangeAspect="1"/>
          </p:cNvPicPr>
          <p:nvPr/>
        </p:nvPicPr>
        <p:blipFill>
          <a:blip r:embed="rId4"/>
          <a:stretch>
            <a:fillRect/>
          </a:stretch>
        </p:blipFill>
        <p:spPr>
          <a:xfrm>
            <a:off x="7063875" y="2146512"/>
            <a:ext cx="4788567" cy="3166556"/>
          </a:xfrm>
          <a:prstGeom prst="rect">
            <a:avLst/>
          </a:prstGeom>
        </p:spPr>
      </p:pic>
    </p:spTree>
    <p:extLst>
      <p:ext uri="{BB962C8B-B14F-4D97-AF65-F5344CB8AC3E}">
        <p14:creationId xmlns:p14="http://schemas.microsoft.com/office/powerpoint/2010/main" val="390024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313a1004d38_0_4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14</a:t>
            </a:fld>
            <a:endParaRPr/>
          </a:p>
        </p:txBody>
      </p:sp>
      <p:sp>
        <p:nvSpPr>
          <p:cNvPr id="153" name="Google Shape;153;g313a1004d38_0_49"/>
          <p:cNvSpPr txBox="1">
            <a:spLocks noGrp="1"/>
          </p:cNvSpPr>
          <p:nvPr>
            <p:ph type="title" idx="4294967295"/>
          </p:nvPr>
        </p:nvSpPr>
        <p:spPr>
          <a:xfrm>
            <a:off x="2854677" y="-5"/>
            <a:ext cx="6492738" cy="913247"/>
          </a:xfrm>
          <a:prstGeom prst="rect">
            <a:avLst/>
          </a:prstGeom>
          <a:noFill/>
          <a:ln>
            <a:noFill/>
          </a:ln>
        </p:spPr>
        <p:txBody>
          <a:bodyPr spcFirstLastPara="1" wrap="square" lIns="91425" tIns="45700" rIns="91425" bIns="45700" anchor="b" anchorCtr="0">
            <a:noAutofit/>
          </a:bodyPr>
          <a:lstStyle/>
          <a:p>
            <a:pPr algn="ctr"/>
            <a:r>
              <a:rPr lang="en-US" sz="5300" b="1">
                <a:solidFill>
                  <a:schemeClr val="accent6"/>
                </a:solidFill>
                <a:latin typeface="Staatliches"/>
                <a:sym typeface="Staatliches"/>
              </a:rPr>
              <a:t>At the end of the book</a:t>
            </a:r>
            <a:endParaRPr lang="en-US">
              <a:solidFill>
                <a:schemeClr val="accent6"/>
              </a:solidFill>
            </a:endParaRPr>
          </a:p>
        </p:txBody>
      </p:sp>
      <p:sp>
        <p:nvSpPr>
          <p:cNvPr id="2" name="TextBox 1">
            <a:extLst>
              <a:ext uri="{FF2B5EF4-FFF2-40B4-BE49-F238E27FC236}">
                <a16:creationId xmlns:a16="http://schemas.microsoft.com/office/drawing/2014/main" id="{528BA835-C6C6-F2E8-6C9D-BE7CF1F6D7DD}"/>
              </a:ext>
            </a:extLst>
          </p:cNvPr>
          <p:cNvSpPr txBox="1"/>
          <p:nvPr/>
        </p:nvSpPr>
        <p:spPr>
          <a:xfrm>
            <a:off x="980342" y="1713035"/>
            <a:ext cx="1052439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accent5">
                    <a:lumMod val="20000"/>
                    <a:lumOff val="80000"/>
                  </a:schemeClr>
                </a:solidFill>
                <a:latin typeface="Georgia Pro"/>
              </a:rPr>
              <a:t>a) What are your opinions about the ending of the book? Did it end how you expected? If you got to choose another ending, what would you want to happen?  </a:t>
            </a:r>
            <a:endParaRPr lang="en-US" sz="3200">
              <a:solidFill>
                <a:schemeClr val="accent5">
                  <a:lumMod val="20000"/>
                  <a:lumOff val="80000"/>
                </a:schemeClr>
              </a:solidFill>
            </a:endParaRPr>
          </a:p>
          <a:p>
            <a:endParaRPr lang="en-US" sz="3200">
              <a:solidFill>
                <a:schemeClr val="accent5">
                  <a:lumMod val="20000"/>
                  <a:lumOff val="80000"/>
                </a:schemeClr>
              </a:solidFill>
              <a:latin typeface="Georgia Pro"/>
            </a:endParaRPr>
          </a:p>
          <a:p>
            <a:endParaRPr lang="en-US" sz="3200">
              <a:solidFill>
                <a:schemeClr val="accent5">
                  <a:lumMod val="20000"/>
                  <a:lumOff val="80000"/>
                </a:schemeClr>
              </a:solidFill>
              <a:latin typeface="Georgia Pro"/>
            </a:endParaRPr>
          </a:p>
          <a:p>
            <a:r>
              <a:rPr lang="en-US" sz="3200">
                <a:solidFill>
                  <a:schemeClr val="accent5">
                    <a:lumMod val="20000"/>
                    <a:lumOff val="80000"/>
                  </a:schemeClr>
                </a:solidFill>
                <a:latin typeface="Georgia Pro"/>
              </a:rPr>
              <a:t>b) What are two things you liked and disliked about this book? Would you recommend it to someone else? Why or why not? </a:t>
            </a:r>
          </a:p>
        </p:txBody>
      </p:sp>
    </p:spTree>
    <p:extLst>
      <p:ext uri="{BB962C8B-B14F-4D97-AF65-F5344CB8AC3E}">
        <p14:creationId xmlns:p14="http://schemas.microsoft.com/office/powerpoint/2010/main" val="168641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g313a1004d38_0_4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15</a:t>
            </a:fld>
            <a:endParaRPr lang="en-US"/>
          </a:p>
        </p:txBody>
      </p:sp>
      <p:sp>
        <p:nvSpPr>
          <p:cNvPr id="146" name="Google Shape;146;g313a1004d38_0_43"/>
          <p:cNvSpPr txBox="1">
            <a:spLocks noGrp="1"/>
          </p:cNvSpPr>
          <p:nvPr>
            <p:ph type="title" idx="4294967295"/>
          </p:nvPr>
        </p:nvSpPr>
        <p:spPr>
          <a:xfrm>
            <a:off x="3402591" y="2563"/>
            <a:ext cx="5393700" cy="927900"/>
          </a:xfrm>
          <a:prstGeom prst="rect">
            <a:avLst/>
          </a:prstGeom>
          <a:noFill/>
          <a:ln>
            <a:noFill/>
          </a:ln>
        </p:spPr>
        <p:txBody>
          <a:bodyPr spcFirstLastPara="1" wrap="square" lIns="91425" tIns="45700" rIns="91425" bIns="45700" anchor="b" anchorCtr="0">
            <a:noAutofit/>
          </a:bodyPr>
          <a:lstStyle/>
          <a:p>
            <a:pPr algn="ctr">
              <a:buClr>
                <a:schemeClr val="dk2"/>
              </a:buClr>
              <a:buSzPts val="4400"/>
            </a:pPr>
            <a:r>
              <a:rPr lang="en-US" sz="5300" b="1">
                <a:solidFill>
                  <a:schemeClr val="accent1"/>
                </a:solidFill>
                <a:latin typeface="Staatliches"/>
                <a:ea typeface="Staatliches"/>
                <a:cs typeface="Staatliches"/>
              </a:rPr>
              <a:t>So... what next?</a:t>
            </a:r>
          </a:p>
        </p:txBody>
      </p:sp>
      <p:pic>
        <p:nvPicPr>
          <p:cNvPr id="2" name="Picture 1" descr="undefined">
            <a:extLst>
              <a:ext uri="{FF2B5EF4-FFF2-40B4-BE49-F238E27FC236}">
                <a16:creationId xmlns:a16="http://schemas.microsoft.com/office/drawing/2014/main" id="{295E7C00-2E4B-D3BF-A62E-1B811F705826}"/>
              </a:ext>
            </a:extLst>
          </p:cNvPr>
          <p:cNvPicPr>
            <a:picLocks noChangeAspect="1"/>
          </p:cNvPicPr>
          <p:nvPr/>
        </p:nvPicPr>
        <p:blipFill>
          <a:blip r:embed="rId4"/>
          <a:stretch>
            <a:fillRect/>
          </a:stretch>
        </p:blipFill>
        <p:spPr>
          <a:xfrm>
            <a:off x="852425" y="2058704"/>
            <a:ext cx="2476500" cy="3743325"/>
          </a:xfrm>
          <a:prstGeom prst="rect">
            <a:avLst/>
          </a:prstGeom>
        </p:spPr>
      </p:pic>
      <p:pic>
        <p:nvPicPr>
          <p:cNvPr id="5" name="Picture 4" descr="undefined">
            <a:extLst>
              <a:ext uri="{FF2B5EF4-FFF2-40B4-BE49-F238E27FC236}">
                <a16:creationId xmlns:a16="http://schemas.microsoft.com/office/drawing/2014/main" id="{051E2965-21A4-B90F-C3F2-6787C146C871}"/>
              </a:ext>
            </a:extLst>
          </p:cNvPr>
          <p:cNvPicPr>
            <a:picLocks noChangeAspect="1"/>
          </p:cNvPicPr>
          <p:nvPr/>
        </p:nvPicPr>
        <p:blipFill>
          <a:blip r:embed="rId5"/>
          <a:stretch>
            <a:fillRect/>
          </a:stretch>
        </p:blipFill>
        <p:spPr>
          <a:xfrm>
            <a:off x="3680368" y="1541637"/>
            <a:ext cx="2147980" cy="3247187"/>
          </a:xfrm>
          <a:prstGeom prst="rect">
            <a:avLst/>
          </a:prstGeom>
        </p:spPr>
      </p:pic>
      <p:pic>
        <p:nvPicPr>
          <p:cNvPr id="6" name="Picture 5" descr="A red cover with black text and a keyhole&#10;&#10;Description automatically generated">
            <a:extLst>
              <a:ext uri="{FF2B5EF4-FFF2-40B4-BE49-F238E27FC236}">
                <a16:creationId xmlns:a16="http://schemas.microsoft.com/office/drawing/2014/main" id="{91207A21-B5D2-CBD7-3676-770DE6BE1EA7}"/>
              </a:ext>
            </a:extLst>
          </p:cNvPr>
          <p:cNvPicPr>
            <a:picLocks noChangeAspect="1"/>
          </p:cNvPicPr>
          <p:nvPr/>
        </p:nvPicPr>
        <p:blipFill>
          <a:blip r:embed="rId6"/>
          <a:stretch>
            <a:fillRect/>
          </a:stretch>
        </p:blipFill>
        <p:spPr>
          <a:xfrm>
            <a:off x="6212742" y="2272974"/>
            <a:ext cx="2319542" cy="3529949"/>
          </a:xfrm>
          <a:prstGeom prst="rect">
            <a:avLst/>
          </a:prstGeom>
        </p:spPr>
      </p:pic>
      <p:pic>
        <p:nvPicPr>
          <p:cNvPr id="1026" name="Picture 2" descr="BOOK REVIEW: THE HUMANS BY MATT HAIG – The Book Lover's Boudoir">
            <a:extLst>
              <a:ext uri="{FF2B5EF4-FFF2-40B4-BE49-F238E27FC236}">
                <a16:creationId xmlns:a16="http://schemas.microsoft.com/office/drawing/2014/main" id="{FFB1CB72-91AC-BD8F-1BD5-6EA094891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1096" y="1382219"/>
            <a:ext cx="2341533" cy="352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3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724F73-B8A9-0F6C-5A17-193C715E79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pic>
        <p:nvPicPr>
          <p:cNvPr id="4" name="Picture 3" descr="undefined">
            <a:extLst>
              <a:ext uri="{FF2B5EF4-FFF2-40B4-BE49-F238E27FC236}">
                <a16:creationId xmlns:a16="http://schemas.microsoft.com/office/drawing/2014/main" id="{590C7067-FB75-3B2A-5D1A-780FBFA5C903}"/>
              </a:ext>
            </a:extLst>
          </p:cNvPr>
          <p:cNvPicPr>
            <a:picLocks noChangeAspect="1"/>
          </p:cNvPicPr>
          <p:nvPr/>
        </p:nvPicPr>
        <p:blipFill>
          <a:blip r:embed="rId2"/>
          <a:stretch>
            <a:fillRect/>
          </a:stretch>
        </p:blipFill>
        <p:spPr>
          <a:xfrm>
            <a:off x="852425" y="1007427"/>
            <a:ext cx="3174999" cy="4794602"/>
          </a:xfrm>
          <a:prstGeom prst="rect">
            <a:avLst/>
          </a:prstGeom>
        </p:spPr>
      </p:pic>
      <p:sp>
        <p:nvSpPr>
          <p:cNvPr id="5" name="TextBox 4">
            <a:extLst>
              <a:ext uri="{FF2B5EF4-FFF2-40B4-BE49-F238E27FC236}">
                <a16:creationId xmlns:a16="http://schemas.microsoft.com/office/drawing/2014/main" id="{807F0F16-481A-95BA-69D7-A28C703D68AE}"/>
              </a:ext>
            </a:extLst>
          </p:cNvPr>
          <p:cNvSpPr txBox="1"/>
          <p:nvPr/>
        </p:nvSpPr>
        <p:spPr>
          <a:xfrm>
            <a:off x="5232815" y="785271"/>
            <a:ext cx="586352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tx1"/>
                </a:solidFill>
                <a:latin typeface="Google Sans"/>
              </a:rPr>
              <a:t>Genre</a:t>
            </a:r>
            <a:r>
              <a:rPr lang="en-US" sz="3200">
                <a:solidFill>
                  <a:schemeClr val="tx1"/>
                </a:solidFill>
                <a:latin typeface="Google Sans"/>
              </a:rPr>
              <a:t>: memoir</a:t>
            </a:r>
          </a:p>
          <a:p>
            <a:pPr algn="l"/>
            <a:endParaRPr lang="en-US" sz="3200" b="0" i="0" u="none" strike="noStrike">
              <a:solidFill>
                <a:schemeClr val="tx1"/>
              </a:solidFill>
              <a:effectLst/>
              <a:latin typeface="Google Sans"/>
            </a:endParaRPr>
          </a:p>
          <a:p>
            <a:pPr algn="l"/>
            <a:r>
              <a:rPr lang="en-US" sz="3200" b="1" i="0" u="none" strike="noStrike">
                <a:solidFill>
                  <a:schemeClr val="tx1"/>
                </a:solidFill>
                <a:effectLst/>
                <a:latin typeface="Google Sans"/>
              </a:rPr>
              <a:t>Synopsis</a:t>
            </a:r>
            <a:r>
              <a:rPr lang="en-US" sz="3200" b="0" i="0" u="none" strike="noStrike">
                <a:solidFill>
                  <a:schemeClr val="tx1"/>
                </a:solidFill>
                <a:effectLst/>
                <a:latin typeface="Google Sans"/>
              </a:rPr>
              <a:t>: Educated is a 2018 memoir by the American author Tara Westover. Westover recounts overcoming her survivalist Mormon family in order to go to college, and emphasizes the importance of education in enlarging her world.</a:t>
            </a:r>
            <a:endParaRPr lang="en-US" sz="3200">
              <a:solidFill>
                <a:schemeClr val="tx1"/>
              </a:solidFill>
            </a:endParaRPr>
          </a:p>
        </p:txBody>
      </p:sp>
    </p:spTree>
    <p:extLst>
      <p:ext uri="{BB962C8B-B14F-4D97-AF65-F5344CB8AC3E}">
        <p14:creationId xmlns:p14="http://schemas.microsoft.com/office/powerpoint/2010/main" val="165764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1186C-D7AC-CD30-3462-44DFD7F2A7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4EB42-55F1-9228-EBD0-ECC8EE523A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17</a:t>
            </a:fld>
            <a:endParaRPr lang="en-US"/>
          </a:p>
        </p:txBody>
      </p:sp>
      <p:sp>
        <p:nvSpPr>
          <p:cNvPr id="5" name="TextBox 4">
            <a:extLst>
              <a:ext uri="{FF2B5EF4-FFF2-40B4-BE49-F238E27FC236}">
                <a16:creationId xmlns:a16="http://schemas.microsoft.com/office/drawing/2014/main" id="{BE75F332-8470-90C2-1665-4E32FB6761A7}"/>
              </a:ext>
            </a:extLst>
          </p:cNvPr>
          <p:cNvSpPr txBox="1"/>
          <p:nvPr/>
        </p:nvSpPr>
        <p:spPr>
          <a:xfrm>
            <a:off x="5114125" y="460718"/>
            <a:ext cx="586352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tx1"/>
                </a:solidFill>
                <a:latin typeface="Google Sans"/>
              </a:rPr>
              <a:t>Genre</a:t>
            </a:r>
            <a:r>
              <a:rPr lang="en-US" sz="3200">
                <a:solidFill>
                  <a:schemeClr val="tx1"/>
                </a:solidFill>
                <a:latin typeface="Google Sans"/>
              </a:rPr>
              <a:t>: science fiction, dystopian</a:t>
            </a:r>
          </a:p>
          <a:p>
            <a:pPr algn="l"/>
            <a:endParaRPr lang="en-US" sz="3200" b="0" i="0" u="none" strike="noStrike">
              <a:solidFill>
                <a:schemeClr val="tx1"/>
              </a:solidFill>
              <a:effectLst/>
              <a:latin typeface="Google Sans"/>
            </a:endParaRPr>
          </a:p>
          <a:p>
            <a:r>
              <a:rPr lang="en-US" sz="3200" b="1" i="0" u="none" strike="noStrike">
                <a:solidFill>
                  <a:schemeClr val="tx1"/>
                </a:solidFill>
                <a:effectLst/>
                <a:latin typeface="Google Sans"/>
              </a:rPr>
              <a:t>Synopsis</a:t>
            </a:r>
            <a:r>
              <a:rPr lang="en-US" sz="3200" b="0" i="0" u="none" strike="noStrike">
                <a:solidFill>
                  <a:schemeClr val="tx1"/>
                </a:solidFill>
                <a:effectLst/>
                <a:latin typeface="Google Sans"/>
              </a:rPr>
              <a:t>: The story, set in a dystopia in 2045, follows protagonist Wade Watts on his search for an Easter egg </a:t>
            </a:r>
            <a:r>
              <a:rPr lang="en-US" sz="3200">
                <a:solidFill>
                  <a:schemeClr val="tx1"/>
                </a:solidFill>
                <a:latin typeface="Google Sans"/>
              </a:rPr>
              <a:t>(clues) </a:t>
            </a:r>
            <a:r>
              <a:rPr lang="en-US" sz="3200" b="0" i="0" u="none" strike="noStrike">
                <a:solidFill>
                  <a:schemeClr val="tx1"/>
                </a:solidFill>
                <a:effectLst/>
                <a:latin typeface="Google Sans"/>
              </a:rPr>
              <a:t>in a worldwide virtual reality game, the discovery of which would lead him to inherit the game creator's fortune and the game itself.</a:t>
            </a:r>
            <a:endParaRPr lang="en-US" sz="3200">
              <a:solidFill>
                <a:schemeClr val="tx1"/>
              </a:solidFill>
            </a:endParaRPr>
          </a:p>
        </p:txBody>
      </p:sp>
      <p:pic>
        <p:nvPicPr>
          <p:cNvPr id="3" name="Picture 2" descr="undefined">
            <a:extLst>
              <a:ext uri="{FF2B5EF4-FFF2-40B4-BE49-F238E27FC236}">
                <a16:creationId xmlns:a16="http://schemas.microsoft.com/office/drawing/2014/main" id="{49E1569F-F1EF-C070-B841-4E8C4D982A81}"/>
              </a:ext>
            </a:extLst>
          </p:cNvPr>
          <p:cNvPicPr>
            <a:picLocks noChangeAspect="1"/>
          </p:cNvPicPr>
          <p:nvPr/>
        </p:nvPicPr>
        <p:blipFill>
          <a:blip r:embed="rId2"/>
          <a:stretch>
            <a:fillRect/>
          </a:stretch>
        </p:blipFill>
        <p:spPr>
          <a:xfrm>
            <a:off x="711699" y="877757"/>
            <a:ext cx="3434415" cy="5191942"/>
          </a:xfrm>
          <a:prstGeom prst="rect">
            <a:avLst/>
          </a:prstGeom>
        </p:spPr>
      </p:pic>
    </p:spTree>
    <p:extLst>
      <p:ext uri="{BB962C8B-B14F-4D97-AF65-F5344CB8AC3E}">
        <p14:creationId xmlns:p14="http://schemas.microsoft.com/office/powerpoint/2010/main" val="34444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6DA91-1FC2-88F5-705D-B349EECE573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38EF2-0508-220F-36AF-409C262940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
        <p:nvSpPr>
          <p:cNvPr id="5" name="TextBox 4">
            <a:extLst>
              <a:ext uri="{FF2B5EF4-FFF2-40B4-BE49-F238E27FC236}">
                <a16:creationId xmlns:a16="http://schemas.microsoft.com/office/drawing/2014/main" id="{B5F67943-2CC5-4C6B-88F2-8E1B11CBEB2A}"/>
              </a:ext>
            </a:extLst>
          </p:cNvPr>
          <p:cNvSpPr txBox="1"/>
          <p:nvPr/>
        </p:nvSpPr>
        <p:spPr>
          <a:xfrm>
            <a:off x="5071025" y="428178"/>
            <a:ext cx="586352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tx1"/>
                </a:solidFill>
                <a:latin typeface="Google Sans"/>
              </a:rPr>
              <a:t>Genre</a:t>
            </a:r>
            <a:r>
              <a:rPr lang="en-US" sz="3200">
                <a:solidFill>
                  <a:schemeClr val="tx1"/>
                </a:solidFill>
                <a:latin typeface="Google Sans"/>
              </a:rPr>
              <a:t>: mystery, thriller</a:t>
            </a:r>
          </a:p>
          <a:p>
            <a:pPr algn="l"/>
            <a:endParaRPr lang="en-US" sz="3200" b="0" i="0" u="none" strike="noStrike">
              <a:solidFill>
                <a:schemeClr val="tx1"/>
              </a:solidFill>
              <a:effectLst/>
              <a:latin typeface="Google Sans"/>
            </a:endParaRPr>
          </a:p>
          <a:p>
            <a:pPr algn="l"/>
            <a:r>
              <a:rPr lang="en-US" sz="3200" b="1" i="0" u="none" strike="noStrike">
                <a:solidFill>
                  <a:schemeClr val="tx1"/>
                </a:solidFill>
                <a:effectLst/>
                <a:latin typeface="Google Sans"/>
              </a:rPr>
              <a:t>Synopsis</a:t>
            </a:r>
            <a:r>
              <a:rPr lang="en-US" sz="3200" b="0" i="0" u="none" strike="noStrike">
                <a:solidFill>
                  <a:schemeClr val="tx1"/>
                </a:solidFill>
                <a:effectLst/>
                <a:latin typeface="Google Sans"/>
              </a:rPr>
              <a:t>: The premise of this book is that a young maid, Molly, who works in a luxury hotel, walks into a room where a wealthy and regular guest is dead in his bed. Suspected murder. Because of her abnormal behavior and mannerisms and her proximity socially and physically to the scene, Molly is the prime suspect.</a:t>
            </a:r>
            <a:endParaRPr lang="en-US" sz="3200">
              <a:solidFill>
                <a:schemeClr val="tx1"/>
              </a:solidFill>
            </a:endParaRPr>
          </a:p>
        </p:txBody>
      </p:sp>
      <p:pic>
        <p:nvPicPr>
          <p:cNvPr id="4" name="Picture 3" descr="A red cover with black text and a keyhole&#10;&#10;Description automatically generated">
            <a:extLst>
              <a:ext uri="{FF2B5EF4-FFF2-40B4-BE49-F238E27FC236}">
                <a16:creationId xmlns:a16="http://schemas.microsoft.com/office/drawing/2014/main" id="{67463FAF-2640-4846-3A17-C83B8296A7BE}"/>
              </a:ext>
            </a:extLst>
          </p:cNvPr>
          <p:cNvPicPr>
            <a:picLocks noChangeAspect="1"/>
          </p:cNvPicPr>
          <p:nvPr/>
        </p:nvPicPr>
        <p:blipFill>
          <a:blip r:embed="rId2"/>
          <a:stretch>
            <a:fillRect/>
          </a:stretch>
        </p:blipFill>
        <p:spPr>
          <a:xfrm>
            <a:off x="661027" y="655941"/>
            <a:ext cx="3528187" cy="5369302"/>
          </a:xfrm>
          <a:prstGeom prst="rect">
            <a:avLst/>
          </a:prstGeom>
        </p:spPr>
      </p:pic>
    </p:spTree>
    <p:extLst>
      <p:ext uri="{BB962C8B-B14F-4D97-AF65-F5344CB8AC3E}">
        <p14:creationId xmlns:p14="http://schemas.microsoft.com/office/powerpoint/2010/main" val="37089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BBB7-728E-615B-09B6-4EA021EB3A5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57CD4-AA34-94E5-ECFA-08C42579CF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19</a:t>
            </a:fld>
            <a:endParaRPr lang="en-US"/>
          </a:p>
        </p:txBody>
      </p:sp>
      <p:sp>
        <p:nvSpPr>
          <p:cNvPr id="5" name="TextBox 4">
            <a:extLst>
              <a:ext uri="{FF2B5EF4-FFF2-40B4-BE49-F238E27FC236}">
                <a16:creationId xmlns:a16="http://schemas.microsoft.com/office/drawing/2014/main" id="{DE39CC81-8B0E-7159-162C-0CFE7083C15A}"/>
              </a:ext>
            </a:extLst>
          </p:cNvPr>
          <p:cNvSpPr txBox="1"/>
          <p:nvPr/>
        </p:nvSpPr>
        <p:spPr>
          <a:xfrm>
            <a:off x="5071026" y="428178"/>
            <a:ext cx="6440618"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tx1"/>
                </a:solidFill>
                <a:latin typeface="Google Sans"/>
              </a:rPr>
              <a:t>Genre</a:t>
            </a:r>
            <a:r>
              <a:rPr lang="en-US" sz="3600">
                <a:solidFill>
                  <a:schemeClr val="tx1"/>
                </a:solidFill>
                <a:latin typeface="Google Sans"/>
              </a:rPr>
              <a:t>: science fiction, dark comedy</a:t>
            </a:r>
          </a:p>
          <a:p>
            <a:pPr algn="l"/>
            <a:endParaRPr lang="en-US" sz="3600" b="0" i="0" u="none" strike="noStrike">
              <a:solidFill>
                <a:schemeClr val="tx1"/>
              </a:solidFill>
              <a:effectLst/>
              <a:latin typeface="Google Sans"/>
            </a:endParaRPr>
          </a:p>
          <a:p>
            <a:pPr algn="l"/>
            <a:r>
              <a:rPr lang="en-US" sz="3600" b="1" i="0" u="none" strike="noStrike">
                <a:solidFill>
                  <a:schemeClr val="tx1"/>
                </a:solidFill>
                <a:effectLst/>
                <a:latin typeface="Google Sans"/>
              </a:rPr>
              <a:t>Synopsis</a:t>
            </a:r>
            <a:r>
              <a:rPr lang="en-US" sz="3600" b="0" i="0" u="none" strike="noStrike">
                <a:solidFill>
                  <a:schemeClr val="tx1"/>
                </a:solidFill>
                <a:effectLst/>
                <a:latin typeface="Google Sans"/>
              </a:rPr>
              <a:t>: The Humans follows an unnamed narrator, who is a member of an intelligent life form far more advanced than we are. He is sent to Earth to destroy information that humanity as a species is not equipped to handle.</a:t>
            </a:r>
            <a:endParaRPr lang="en-US" sz="3600">
              <a:solidFill>
                <a:schemeClr val="tx1"/>
              </a:solidFill>
            </a:endParaRPr>
          </a:p>
        </p:txBody>
      </p:sp>
      <p:pic>
        <p:nvPicPr>
          <p:cNvPr id="2050" name="Picture 2" descr="BOOK REVIEW: THE HUMANS BY MATT HAIG – The Book Lover's Boudoir">
            <a:extLst>
              <a:ext uri="{FF2B5EF4-FFF2-40B4-BE49-F238E27FC236}">
                <a16:creationId xmlns:a16="http://schemas.microsoft.com/office/drawing/2014/main" id="{846023A0-328F-EB5E-6C6A-73C02ADA5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78" y="593271"/>
            <a:ext cx="3746556" cy="5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2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g2ff50bd9e5e_2_1"/>
          <p:cNvSpPr/>
          <p:nvPr/>
        </p:nvSpPr>
        <p:spPr>
          <a:xfrm>
            <a:off x="1500" y="0"/>
            <a:ext cx="12189000"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rPr>
              <a:t>F</a:t>
            </a:r>
            <a:endParaRPr sz="1800" b="0" i="0" u="none" strike="noStrike" cap="none">
              <a:solidFill>
                <a:schemeClr val="lt1"/>
              </a:solidFill>
              <a:latin typeface="Arial"/>
              <a:ea typeface="Arial"/>
              <a:cs typeface="Arial"/>
              <a:sym typeface="Arial"/>
            </a:endParaRPr>
          </a:p>
        </p:txBody>
      </p:sp>
      <p:sp>
        <p:nvSpPr>
          <p:cNvPr id="81" name="Google Shape;81;g2ff50bd9e5e_2_1"/>
          <p:cNvSpPr txBox="1">
            <a:spLocks noGrp="1"/>
          </p:cNvSpPr>
          <p:nvPr>
            <p:ph type="title"/>
          </p:nvPr>
        </p:nvSpPr>
        <p:spPr>
          <a:xfrm>
            <a:off x="7356275" y="0"/>
            <a:ext cx="3168900" cy="1071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6700" b="1">
                <a:solidFill>
                  <a:srgbClr val="000000"/>
                </a:solidFill>
                <a:latin typeface="Staatliches"/>
                <a:ea typeface="Staatliches"/>
                <a:cs typeface="Staatliches"/>
                <a:sym typeface="Staatliches"/>
              </a:rPr>
              <a:t>AGENDA</a:t>
            </a:r>
            <a:endParaRPr sz="8700" b="1">
              <a:solidFill>
                <a:srgbClr val="000000"/>
              </a:solidFill>
              <a:latin typeface="Staatliches"/>
              <a:ea typeface="Staatliches"/>
              <a:cs typeface="Staatliches"/>
              <a:sym typeface="Staatliches"/>
            </a:endParaRPr>
          </a:p>
        </p:txBody>
      </p:sp>
      <p:sp>
        <p:nvSpPr>
          <p:cNvPr id="82" name="Google Shape;82;g2ff50bd9e5e_2_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solidFill>
                  <a:schemeClr val="lt1"/>
                </a:solidFill>
              </a:rPr>
              <a:t>2</a:t>
            </a:fld>
            <a:endParaRPr>
              <a:solidFill>
                <a:schemeClr val="lt1"/>
              </a:solidFill>
            </a:endParaRPr>
          </a:p>
        </p:txBody>
      </p:sp>
      <p:sp>
        <p:nvSpPr>
          <p:cNvPr id="83" name="Google Shape;83;g2ff50bd9e5e_2_1"/>
          <p:cNvSpPr txBox="1"/>
          <p:nvPr/>
        </p:nvSpPr>
        <p:spPr>
          <a:xfrm>
            <a:off x="6561125" y="1630200"/>
            <a:ext cx="4759200" cy="5081400"/>
          </a:xfrm>
          <a:prstGeom prst="rect">
            <a:avLst/>
          </a:prstGeom>
          <a:noFill/>
          <a:ln>
            <a:noFill/>
          </a:ln>
        </p:spPr>
        <p:txBody>
          <a:bodyPr spcFirstLastPara="1" wrap="square" lIns="91425" tIns="91425" rIns="91425" bIns="91425" anchor="t" anchorCtr="0">
            <a:noAutofit/>
          </a:bodyPr>
          <a:lstStyle/>
          <a:p>
            <a:pPr marL="457200" marR="0" lvl="0" indent="-438150" algn="l" rtl="0">
              <a:lnSpc>
                <a:spcPct val="150000"/>
              </a:lnSpc>
              <a:spcBef>
                <a:spcPts val="0"/>
              </a:spcBef>
              <a:spcAft>
                <a:spcPts val="0"/>
              </a:spcAft>
              <a:buClr>
                <a:srgbClr val="000000"/>
              </a:buClr>
              <a:buSzPts val="3300"/>
              <a:buFont typeface="Staatliches"/>
              <a:buAutoNum type="arabicPeriod"/>
            </a:pPr>
            <a:r>
              <a:rPr lang="en-US" sz="3300" b="0" i="0" u="none" strike="noStrike" cap="none">
                <a:solidFill>
                  <a:srgbClr val="000000"/>
                </a:solidFill>
                <a:latin typeface="Staatliches"/>
                <a:ea typeface="Staatliches"/>
                <a:cs typeface="Staatliches"/>
                <a:sym typeface="Staatliches"/>
              </a:rPr>
              <a:t>WEEKLY CATCH-UP </a:t>
            </a:r>
            <a:r>
              <a:rPr lang="en-US" sz="3300">
                <a:latin typeface="Staatliches"/>
                <a:ea typeface="Staatliches"/>
                <a:cs typeface="Staatliches"/>
                <a:sym typeface="Staatliches"/>
              </a:rPr>
              <a:t>🦃</a:t>
            </a:r>
            <a:endParaRPr sz="3300" b="0" i="0" u="none" strike="noStrike" cap="none">
              <a:solidFill>
                <a:srgbClr val="000000"/>
              </a:solidFill>
              <a:latin typeface="Staatliches"/>
              <a:ea typeface="Staatliches"/>
              <a:cs typeface="Staatliches"/>
              <a:sym typeface="Staatliches"/>
            </a:endParaRPr>
          </a:p>
          <a:p>
            <a:pPr marL="457200" marR="0" lvl="0" indent="-438150" algn="l" rtl="0">
              <a:lnSpc>
                <a:spcPct val="150000"/>
              </a:lnSpc>
              <a:spcBef>
                <a:spcPts val="0"/>
              </a:spcBef>
              <a:spcAft>
                <a:spcPts val="0"/>
              </a:spcAft>
              <a:buClr>
                <a:srgbClr val="000000"/>
              </a:buClr>
              <a:buSzPts val="3300"/>
              <a:buFont typeface="Staatliches"/>
              <a:buAutoNum type="arabicPeriod"/>
            </a:pPr>
            <a:r>
              <a:rPr lang="en-US" sz="3300">
                <a:latin typeface="Staatliches"/>
                <a:ea typeface="Staatliches"/>
                <a:cs typeface="Staatliches"/>
                <a:sym typeface="Staatliches"/>
              </a:rPr>
              <a:t>story summary</a:t>
            </a:r>
            <a:endParaRPr sz="3300" b="0" i="0" u="none" strike="noStrike" cap="none">
              <a:solidFill>
                <a:srgbClr val="000000"/>
              </a:solidFill>
              <a:latin typeface="Staatliches"/>
              <a:ea typeface="Staatliches"/>
              <a:cs typeface="Staatliches"/>
              <a:sym typeface="Staatliches"/>
            </a:endParaRPr>
          </a:p>
          <a:p>
            <a:pPr marL="457200" marR="0" lvl="0" indent="-438150" algn="l" rtl="0">
              <a:lnSpc>
                <a:spcPct val="150000"/>
              </a:lnSpc>
              <a:spcBef>
                <a:spcPts val="0"/>
              </a:spcBef>
              <a:spcAft>
                <a:spcPts val="0"/>
              </a:spcAft>
              <a:buClr>
                <a:srgbClr val="000000"/>
              </a:buClr>
              <a:buSzPts val="3300"/>
              <a:buFont typeface="Staatliches"/>
              <a:buAutoNum type="arabicPeriod"/>
            </a:pPr>
            <a:r>
              <a:rPr lang="en-US" sz="3300">
                <a:latin typeface="Staatliches"/>
                <a:ea typeface="Staatliches"/>
                <a:cs typeface="Staatliches"/>
                <a:sym typeface="Staatliches"/>
              </a:rPr>
              <a:t>HW &amp; DISCUSSION</a:t>
            </a:r>
            <a:endParaRPr sz="3300" b="0" i="0" u="none" strike="noStrike" cap="none">
              <a:solidFill>
                <a:srgbClr val="000000"/>
              </a:solidFill>
              <a:latin typeface="Staatliches"/>
              <a:ea typeface="Staatliches"/>
              <a:cs typeface="Staatliches"/>
              <a:sym typeface="Staatliches"/>
            </a:endParaRPr>
          </a:p>
          <a:p>
            <a:pPr marL="457200" marR="0" lvl="0" indent="-438150" algn="l" rtl="0">
              <a:lnSpc>
                <a:spcPct val="150000"/>
              </a:lnSpc>
              <a:spcBef>
                <a:spcPts val="0"/>
              </a:spcBef>
              <a:spcAft>
                <a:spcPts val="0"/>
              </a:spcAft>
              <a:buClr>
                <a:srgbClr val="000000"/>
              </a:buClr>
              <a:buSzPts val="3300"/>
              <a:buFont typeface="Staatliches"/>
              <a:buAutoNum type="arabicPeriod"/>
            </a:pPr>
            <a:r>
              <a:rPr lang="en-US" sz="3300" b="0" i="0" u="none" strike="noStrike" cap="none">
                <a:solidFill>
                  <a:srgbClr val="000000"/>
                </a:solidFill>
                <a:latin typeface="Staatliches"/>
                <a:ea typeface="Staatliches"/>
                <a:cs typeface="Staatliches"/>
                <a:sym typeface="Staatliches"/>
              </a:rPr>
              <a:t>CROSSWORD</a:t>
            </a:r>
            <a:endParaRPr sz="3300" b="0" i="0" u="none" strike="noStrike" cap="none">
              <a:solidFill>
                <a:srgbClr val="000000"/>
              </a:solidFill>
              <a:latin typeface="Staatliches"/>
              <a:ea typeface="Staatliches"/>
              <a:cs typeface="Staatliches"/>
              <a:sym typeface="Staatliches"/>
            </a:endParaRPr>
          </a:p>
          <a:p>
            <a:pPr marL="457200" marR="0" lvl="0" indent="-438150" algn="l" rtl="0">
              <a:lnSpc>
                <a:spcPct val="150000"/>
              </a:lnSpc>
              <a:spcBef>
                <a:spcPts val="0"/>
              </a:spcBef>
              <a:spcAft>
                <a:spcPts val="0"/>
              </a:spcAft>
              <a:buClr>
                <a:srgbClr val="000000"/>
              </a:buClr>
              <a:buSzPts val="3300"/>
              <a:buFont typeface="Staatliches"/>
              <a:buAutoNum type="arabicPeriod"/>
            </a:pPr>
            <a:r>
              <a:rPr lang="en-US" sz="3300" b="0" i="0" u="none" strike="noStrike" cap="none">
                <a:solidFill>
                  <a:srgbClr val="000000"/>
                </a:solidFill>
                <a:latin typeface="Staatliches"/>
                <a:ea typeface="Staatliches"/>
                <a:cs typeface="Staatliches"/>
                <a:sym typeface="Staatliches"/>
              </a:rPr>
              <a:t>NEXT WEEK</a:t>
            </a:r>
            <a:endParaRPr sz="3300" b="0" i="0" u="none" strike="noStrike" cap="none">
              <a:solidFill>
                <a:srgbClr val="000000"/>
              </a:solidFill>
              <a:latin typeface="Staatliches"/>
              <a:ea typeface="Staatliches"/>
              <a:cs typeface="Staatliches"/>
              <a:sym typeface="Staatliches"/>
            </a:endParaRPr>
          </a:p>
          <a:p>
            <a:pPr marL="457200" marR="0" lvl="0" indent="0" algn="l" rtl="0">
              <a:lnSpc>
                <a:spcPct val="150000"/>
              </a:lnSpc>
              <a:spcBef>
                <a:spcPts val="0"/>
              </a:spcBef>
              <a:spcAft>
                <a:spcPts val="0"/>
              </a:spcAft>
              <a:buClr>
                <a:srgbClr val="000000"/>
              </a:buClr>
              <a:buSzPts val="3300"/>
              <a:buFont typeface="Arial"/>
              <a:buNone/>
            </a:pPr>
            <a:endParaRPr sz="3300" b="0" i="0" u="none" strike="noStrike" cap="none">
              <a:solidFill>
                <a:srgbClr val="000000"/>
              </a:solidFill>
              <a:latin typeface="Staatliches"/>
              <a:ea typeface="Staatliches"/>
              <a:cs typeface="Staatliches"/>
              <a:sym typeface="Staatliches"/>
            </a:endParaRPr>
          </a:p>
        </p:txBody>
      </p:sp>
      <p:pic>
        <p:nvPicPr>
          <p:cNvPr id="84" name="Google Shape;84;g2ff50bd9e5e_2_1"/>
          <p:cNvPicPr preferRelativeResize="0">
            <a:picLocks noGrp="1"/>
          </p:cNvPicPr>
          <p:nvPr>
            <p:ph type="body" idx="2"/>
          </p:nvPr>
        </p:nvPicPr>
        <p:blipFill rotWithShape="1">
          <a:blip r:embed="rId4">
            <a:alphaModFix/>
          </a:blip>
          <a:srcRect/>
          <a:stretch/>
        </p:blipFill>
        <p:spPr>
          <a:xfrm>
            <a:off x="87075" y="-122250"/>
            <a:ext cx="5999700" cy="9254100"/>
          </a:xfrm>
          <a:prstGeom prst="rect">
            <a:avLst/>
          </a:prstGeom>
          <a:noFill/>
          <a:ln w="19050" cap="flat" cmpd="sng">
            <a:solidFill>
              <a:schemeClr val="dk1"/>
            </a:solidFill>
            <a:prstDash val="solid"/>
            <a:round/>
            <a:headEnd type="none" w="sm" len="sm"/>
            <a:tailEnd type="none" w="sm" len="sm"/>
          </a:ln>
        </p:spPr>
      </p:pic>
      <p:sp>
        <p:nvSpPr>
          <p:cNvPr id="85" name="Google Shape;85;g2ff50bd9e5e_2_1"/>
          <p:cNvSpPr txBox="1"/>
          <p:nvPr/>
        </p:nvSpPr>
        <p:spPr>
          <a:xfrm rot="-475995">
            <a:off x="334466" y="5647214"/>
            <a:ext cx="3408218" cy="90237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800" b="0" i="0" u="none" strike="noStrike" cap="none">
                <a:solidFill>
                  <a:schemeClr val="dk1"/>
                </a:solidFill>
                <a:latin typeface="Indie Flower"/>
                <a:ea typeface="Indie Flower"/>
                <a:cs typeface="Indie Flower"/>
                <a:sym typeface="Indie Flower"/>
              </a:rPr>
              <a:t>Pages</a:t>
            </a:r>
            <a:r>
              <a:rPr lang="en-US" sz="3800">
                <a:solidFill>
                  <a:schemeClr val="dk1"/>
                </a:solidFill>
                <a:latin typeface="Indie Flower"/>
                <a:ea typeface="Indie Flower"/>
                <a:cs typeface="Indie Flower"/>
                <a:sym typeface="Indie Flower"/>
              </a:rPr>
              <a:t> 226-end</a:t>
            </a:r>
            <a:endParaRPr sz="3800" b="0" i="0" u="none" strike="noStrike" cap="none">
              <a:solidFill>
                <a:schemeClr val="dk1"/>
              </a:solidFill>
              <a:latin typeface="Indie Flower"/>
              <a:ea typeface="Indie Flower"/>
              <a:cs typeface="Indie Flower"/>
              <a:sym typeface="Indie Flow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g313a1004d38_0_4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20</a:t>
            </a:fld>
            <a:endParaRPr lang="en-US"/>
          </a:p>
        </p:txBody>
      </p:sp>
      <p:sp>
        <p:nvSpPr>
          <p:cNvPr id="146" name="Google Shape;146;g313a1004d38_0_43"/>
          <p:cNvSpPr txBox="1">
            <a:spLocks noGrp="1"/>
          </p:cNvSpPr>
          <p:nvPr>
            <p:ph type="title" idx="4294967295"/>
          </p:nvPr>
        </p:nvSpPr>
        <p:spPr>
          <a:xfrm>
            <a:off x="3402591" y="2563"/>
            <a:ext cx="5393700" cy="927900"/>
          </a:xfrm>
          <a:prstGeom prst="rect">
            <a:avLst/>
          </a:prstGeom>
          <a:noFill/>
          <a:ln>
            <a:noFill/>
          </a:ln>
        </p:spPr>
        <p:txBody>
          <a:bodyPr spcFirstLastPara="1" wrap="square" lIns="91425" tIns="45700" rIns="91425" bIns="45700" anchor="b" anchorCtr="0">
            <a:noAutofit/>
          </a:bodyPr>
          <a:lstStyle/>
          <a:p>
            <a:pPr algn="ctr">
              <a:buClr>
                <a:schemeClr val="dk2"/>
              </a:buClr>
              <a:buSzPts val="4400"/>
            </a:pPr>
            <a:r>
              <a:rPr lang="en-US" sz="5300" b="1">
                <a:solidFill>
                  <a:schemeClr val="accent1"/>
                </a:solidFill>
                <a:latin typeface="Staatliches"/>
                <a:ea typeface="Staatliches"/>
                <a:cs typeface="Staatliches"/>
              </a:rPr>
              <a:t>So... what next?</a:t>
            </a:r>
          </a:p>
        </p:txBody>
      </p:sp>
      <p:pic>
        <p:nvPicPr>
          <p:cNvPr id="2" name="Picture 1" descr="undefined">
            <a:extLst>
              <a:ext uri="{FF2B5EF4-FFF2-40B4-BE49-F238E27FC236}">
                <a16:creationId xmlns:a16="http://schemas.microsoft.com/office/drawing/2014/main" id="{295E7C00-2E4B-D3BF-A62E-1B811F705826}"/>
              </a:ext>
            </a:extLst>
          </p:cNvPr>
          <p:cNvPicPr>
            <a:picLocks noChangeAspect="1"/>
          </p:cNvPicPr>
          <p:nvPr/>
        </p:nvPicPr>
        <p:blipFill>
          <a:blip r:embed="rId4"/>
          <a:stretch>
            <a:fillRect/>
          </a:stretch>
        </p:blipFill>
        <p:spPr>
          <a:xfrm>
            <a:off x="852425" y="2058704"/>
            <a:ext cx="2476500" cy="3743325"/>
          </a:xfrm>
          <a:prstGeom prst="rect">
            <a:avLst/>
          </a:prstGeom>
        </p:spPr>
      </p:pic>
      <p:pic>
        <p:nvPicPr>
          <p:cNvPr id="5" name="Picture 4" descr="undefined">
            <a:extLst>
              <a:ext uri="{FF2B5EF4-FFF2-40B4-BE49-F238E27FC236}">
                <a16:creationId xmlns:a16="http://schemas.microsoft.com/office/drawing/2014/main" id="{051E2965-21A4-B90F-C3F2-6787C146C871}"/>
              </a:ext>
            </a:extLst>
          </p:cNvPr>
          <p:cNvPicPr>
            <a:picLocks noChangeAspect="1"/>
          </p:cNvPicPr>
          <p:nvPr/>
        </p:nvPicPr>
        <p:blipFill>
          <a:blip r:embed="rId5"/>
          <a:stretch>
            <a:fillRect/>
          </a:stretch>
        </p:blipFill>
        <p:spPr>
          <a:xfrm>
            <a:off x="3680368" y="1541637"/>
            <a:ext cx="2147980" cy="3247187"/>
          </a:xfrm>
          <a:prstGeom prst="rect">
            <a:avLst/>
          </a:prstGeom>
        </p:spPr>
      </p:pic>
      <p:pic>
        <p:nvPicPr>
          <p:cNvPr id="6" name="Picture 5" descr="A red cover with black text and a keyhole&#10;&#10;Description automatically generated">
            <a:extLst>
              <a:ext uri="{FF2B5EF4-FFF2-40B4-BE49-F238E27FC236}">
                <a16:creationId xmlns:a16="http://schemas.microsoft.com/office/drawing/2014/main" id="{91207A21-B5D2-CBD7-3676-770DE6BE1EA7}"/>
              </a:ext>
            </a:extLst>
          </p:cNvPr>
          <p:cNvPicPr>
            <a:picLocks noChangeAspect="1"/>
          </p:cNvPicPr>
          <p:nvPr/>
        </p:nvPicPr>
        <p:blipFill>
          <a:blip r:embed="rId6"/>
          <a:stretch>
            <a:fillRect/>
          </a:stretch>
        </p:blipFill>
        <p:spPr>
          <a:xfrm>
            <a:off x="6212742" y="2272974"/>
            <a:ext cx="2319542" cy="3529949"/>
          </a:xfrm>
          <a:prstGeom prst="rect">
            <a:avLst/>
          </a:prstGeom>
        </p:spPr>
      </p:pic>
      <p:pic>
        <p:nvPicPr>
          <p:cNvPr id="1026" name="Picture 2" descr="BOOK REVIEW: THE HUMANS BY MATT HAIG – The Book Lover's Boudoir">
            <a:extLst>
              <a:ext uri="{FF2B5EF4-FFF2-40B4-BE49-F238E27FC236}">
                <a16:creationId xmlns:a16="http://schemas.microsoft.com/office/drawing/2014/main" id="{FFB1CB72-91AC-BD8F-1BD5-6EA094891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1096" y="1382219"/>
            <a:ext cx="2341533" cy="352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1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g2ff50bd9e5e_2_18"/>
          <p:cNvSpPr/>
          <p:nvPr/>
        </p:nvSpPr>
        <p:spPr>
          <a:xfrm>
            <a:off x="70375" y="-192775"/>
            <a:ext cx="12189000"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ff50bd9e5e_2_18"/>
          <p:cNvSpPr txBox="1">
            <a:spLocks noGrp="1"/>
          </p:cNvSpPr>
          <p:nvPr>
            <p:ph type="title" idx="4294967295"/>
          </p:nvPr>
        </p:nvSpPr>
        <p:spPr>
          <a:xfrm>
            <a:off x="3549600" y="0"/>
            <a:ext cx="5092800" cy="108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6500" b="1">
                <a:solidFill>
                  <a:srgbClr val="FCFEE5"/>
                </a:solidFill>
                <a:latin typeface="Staatliches"/>
                <a:ea typeface="Staatliches"/>
                <a:cs typeface="Staatliches"/>
                <a:sym typeface="Staatliches"/>
              </a:rPr>
              <a:t>CROSSWORD</a:t>
            </a:r>
            <a:endParaRPr sz="8500" b="1">
              <a:solidFill>
                <a:srgbClr val="FCFEE5"/>
              </a:solidFill>
              <a:latin typeface="Staatliches"/>
              <a:ea typeface="Staatliches"/>
              <a:cs typeface="Staatliches"/>
              <a:sym typeface="Staatliches"/>
            </a:endParaRPr>
          </a:p>
        </p:txBody>
      </p:sp>
      <p:sp>
        <p:nvSpPr>
          <p:cNvPr id="161" name="Google Shape;161;g2ff50bd9e5e_2_1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solidFill>
                  <a:schemeClr val="accent3"/>
                </a:solidFill>
              </a:rPr>
              <a:t>21</a:t>
            </a:fld>
            <a:endParaRPr>
              <a:solidFill>
                <a:schemeClr val="accent3"/>
              </a:solidFill>
            </a:endParaRPr>
          </a:p>
        </p:txBody>
      </p:sp>
      <p:pic>
        <p:nvPicPr>
          <p:cNvPr id="162" name="Google Shape;162;g2ff50bd9e5e_2_18"/>
          <p:cNvPicPr preferRelativeResize="0"/>
          <p:nvPr/>
        </p:nvPicPr>
        <p:blipFill>
          <a:blip r:embed="rId4">
            <a:alphaModFix/>
          </a:blip>
          <a:stretch>
            <a:fillRect/>
          </a:stretch>
        </p:blipFill>
        <p:spPr>
          <a:xfrm>
            <a:off x="174050" y="-123725"/>
            <a:ext cx="11981650" cy="13254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6"/>
        <p:cNvGrpSpPr/>
        <p:nvPr/>
      </p:nvGrpSpPr>
      <p:grpSpPr>
        <a:xfrm>
          <a:off x="0" y="0"/>
          <a:ext cx="0" cy="0"/>
          <a:chOff x="0" y="0"/>
          <a:chExt cx="0" cy="0"/>
        </a:xfrm>
      </p:grpSpPr>
      <p:sp>
        <p:nvSpPr>
          <p:cNvPr id="167" name="Google Shape;167;g313a1004d38_0_65"/>
          <p:cNvSpPr/>
          <p:nvPr/>
        </p:nvSpPr>
        <p:spPr>
          <a:xfrm>
            <a:off x="1500" y="0"/>
            <a:ext cx="12189000"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0" i="0" u="none" strike="noStrike" cap="none">
              <a:solidFill>
                <a:schemeClr val="lt1"/>
              </a:solidFill>
              <a:latin typeface="Arial"/>
              <a:ea typeface="Arial"/>
              <a:cs typeface="Arial"/>
              <a:sym typeface="Arial"/>
            </a:endParaRPr>
          </a:p>
        </p:txBody>
      </p:sp>
      <p:sp>
        <p:nvSpPr>
          <p:cNvPr id="168" name="Google Shape;168;g313a1004d38_0_65"/>
          <p:cNvSpPr txBox="1">
            <a:spLocks noGrp="1"/>
          </p:cNvSpPr>
          <p:nvPr>
            <p:ph type="title" idx="4294967295"/>
          </p:nvPr>
        </p:nvSpPr>
        <p:spPr>
          <a:xfrm>
            <a:off x="4342650" y="-1"/>
            <a:ext cx="3506700" cy="1800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900" b="1" u="sng">
                <a:solidFill>
                  <a:srgbClr val="000000"/>
                </a:solidFill>
                <a:latin typeface="Staatliches"/>
                <a:ea typeface="Staatliches"/>
                <a:cs typeface="Staatliches"/>
                <a:sym typeface="Staatliches"/>
              </a:rPr>
              <a:t>NEXT TIME</a:t>
            </a:r>
            <a:r>
              <a:rPr lang="en-US" sz="5900" b="1">
                <a:solidFill>
                  <a:srgbClr val="000000"/>
                </a:solidFill>
                <a:latin typeface="Staatliches"/>
                <a:ea typeface="Staatliches"/>
                <a:cs typeface="Staatliches"/>
                <a:sym typeface="Staatliches"/>
              </a:rPr>
              <a:t> </a:t>
            </a:r>
            <a:r>
              <a:rPr lang="en-US" sz="5900" b="1">
                <a:solidFill>
                  <a:srgbClr val="980000"/>
                </a:solidFill>
                <a:latin typeface="Staatliches"/>
                <a:ea typeface="Staatliches"/>
                <a:cs typeface="Staatliches"/>
                <a:sym typeface="Staatliches"/>
              </a:rPr>
              <a:t>FRI., 12/6</a:t>
            </a:r>
            <a:endParaRPr sz="4800" b="1">
              <a:solidFill>
                <a:srgbClr val="980000"/>
              </a:solidFill>
              <a:latin typeface="Staatliches"/>
              <a:ea typeface="Staatliches"/>
              <a:cs typeface="Staatliches"/>
              <a:sym typeface="Staatliches"/>
            </a:endParaRPr>
          </a:p>
        </p:txBody>
      </p:sp>
      <p:sp>
        <p:nvSpPr>
          <p:cNvPr id="169" name="Google Shape;169;g313a1004d38_0_65"/>
          <p:cNvSpPr txBox="1"/>
          <p:nvPr/>
        </p:nvSpPr>
        <p:spPr>
          <a:xfrm>
            <a:off x="579100" y="3004225"/>
            <a:ext cx="10185600" cy="5081400"/>
          </a:xfrm>
          <a:prstGeom prst="rect">
            <a:avLst/>
          </a:prstGeom>
          <a:noFill/>
          <a:ln>
            <a:noFill/>
          </a:ln>
        </p:spPr>
        <p:txBody>
          <a:bodyPr spcFirstLastPara="1" wrap="square" lIns="91425" tIns="91425" rIns="91425" bIns="91425" anchor="t" anchorCtr="0">
            <a:noAutofit/>
          </a:bodyPr>
          <a:lstStyle/>
          <a:p>
            <a:pPr marL="457200" indent="-571500">
              <a:lnSpc>
                <a:spcPct val="150000"/>
              </a:lnSpc>
              <a:buSzPts val="5400"/>
              <a:buFont typeface="Staatliches"/>
              <a:buChar char="●"/>
            </a:pPr>
            <a:r>
              <a:rPr lang="en-US" sz="5400">
                <a:latin typeface="Staatliches"/>
                <a:ea typeface="Staatliches"/>
                <a:cs typeface="Staatliches"/>
              </a:rPr>
              <a:t>Party on 12/6!</a:t>
            </a:r>
          </a:p>
          <a:p>
            <a:pPr marL="457200" indent="-577850">
              <a:lnSpc>
                <a:spcPct val="150000"/>
              </a:lnSpc>
              <a:buSzPts val="5500"/>
              <a:buFont typeface="Staatliches"/>
              <a:buChar char="●"/>
            </a:pPr>
            <a:r>
              <a:rPr lang="en-US" sz="4700">
                <a:latin typeface="Staatliches"/>
                <a:ea typeface="Staatliches"/>
                <a:cs typeface="Staatliches"/>
                <a:sym typeface="Staatliches"/>
              </a:rPr>
              <a:t>Was there A</a:t>
            </a:r>
            <a:r>
              <a:rPr lang="en-US" sz="4700" b="0" u="none" strike="noStrike" cap="none">
                <a:solidFill>
                  <a:srgbClr val="000000"/>
                </a:solidFill>
                <a:latin typeface="Staatliches"/>
                <a:ea typeface="Staatliches"/>
                <a:cs typeface="Staatliches"/>
                <a:sym typeface="Staatliches"/>
              </a:rPr>
              <a:t> QUOTE that you liked throughout the book</a:t>
            </a:r>
            <a:r>
              <a:rPr lang="en-US" sz="4700">
                <a:latin typeface="Staatliches"/>
                <a:ea typeface="Staatliches"/>
                <a:cs typeface="Staatliches"/>
                <a:sym typeface="Staatliches"/>
              </a:rPr>
              <a:t>? </a:t>
            </a:r>
            <a:endParaRPr lang="en-US" sz="4700">
              <a:latin typeface="Staatliches"/>
              <a:ea typeface="Staatliches"/>
              <a:cs typeface="Staatliches"/>
            </a:endParaRPr>
          </a:p>
          <a:p>
            <a:pPr marL="0" marR="0" lvl="0" indent="0" algn="l" rtl="0">
              <a:lnSpc>
                <a:spcPct val="115000"/>
              </a:lnSpc>
              <a:spcBef>
                <a:spcPts val="0"/>
              </a:spcBef>
              <a:spcAft>
                <a:spcPts val="0"/>
              </a:spcAft>
              <a:buNone/>
            </a:pPr>
            <a:endParaRPr sz="3800">
              <a:latin typeface="Staatliches"/>
              <a:ea typeface="Staatliches"/>
              <a:cs typeface="Staatliches"/>
              <a:sym typeface="Staatliches"/>
            </a:endParaRPr>
          </a:p>
          <a:p>
            <a:pPr marL="0" marR="0" lvl="0" indent="0" algn="l" rtl="0">
              <a:lnSpc>
                <a:spcPct val="115000"/>
              </a:lnSpc>
              <a:spcBef>
                <a:spcPts val="0"/>
              </a:spcBef>
              <a:spcAft>
                <a:spcPts val="0"/>
              </a:spcAft>
              <a:buNone/>
            </a:pPr>
            <a:endParaRPr sz="4900" b="0" u="none" strike="noStrike" cap="none">
              <a:solidFill>
                <a:srgbClr val="000000"/>
              </a:solidFill>
              <a:latin typeface="Staatliches"/>
              <a:ea typeface="Staatliches"/>
              <a:cs typeface="Staatliches"/>
              <a:sym typeface="Staatliches"/>
            </a:endParaRPr>
          </a:p>
        </p:txBody>
      </p:sp>
      <p:pic>
        <p:nvPicPr>
          <p:cNvPr id="170" name="Google Shape;170;g313a1004d38_0_65"/>
          <p:cNvPicPr preferRelativeResize="0">
            <a:picLocks noGrp="1"/>
          </p:cNvPicPr>
          <p:nvPr>
            <p:ph type="body" idx="4294967295"/>
          </p:nvPr>
        </p:nvPicPr>
        <p:blipFill rotWithShape="1">
          <a:blip r:embed="rId3">
            <a:alphaModFix/>
          </a:blip>
          <a:srcRect/>
          <a:stretch/>
        </p:blipFill>
        <p:spPr>
          <a:xfrm rot="528014">
            <a:off x="9394296" y="333171"/>
            <a:ext cx="2368786" cy="3652909"/>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g313a1004d38_0_3"/>
          <p:cNvSpPr/>
          <p:nvPr/>
        </p:nvSpPr>
        <p:spPr>
          <a:xfrm>
            <a:off x="1500" y="-83325"/>
            <a:ext cx="12189000"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g313a1004d38_0_3"/>
          <p:cNvSpPr txBox="1">
            <a:spLocks noGrp="1"/>
          </p:cNvSpPr>
          <p:nvPr>
            <p:ph type="ctrTitle"/>
          </p:nvPr>
        </p:nvSpPr>
        <p:spPr>
          <a:xfrm>
            <a:off x="1790700" y="970150"/>
            <a:ext cx="8610600" cy="3183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8300" b="1">
                <a:solidFill>
                  <a:srgbClr val="000000"/>
                </a:solidFill>
                <a:latin typeface="Staatliches"/>
                <a:ea typeface="Staatliches"/>
                <a:cs typeface="Staatliches"/>
                <a:sym typeface="Staatliches"/>
              </a:rPr>
              <a:t>no meeting next week</a:t>
            </a:r>
            <a:endParaRPr sz="8300" b="1">
              <a:solidFill>
                <a:srgbClr val="000000"/>
              </a:solidFill>
              <a:latin typeface="Staatliches"/>
              <a:ea typeface="Staatliches"/>
              <a:cs typeface="Staatliches"/>
              <a:sym typeface="Staatliches"/>
            </a:endParaRPr>
          </a:p>
          <a:p>
            <a:pPr marL="0" lvl="0" indent="0" algn="ctr" rtl="0">
              <a:lnSpc>
                <a:spcPct val="100000"/>
              </a:lnSpc>
              <a:spcBef>
                <a:spcPts val="0"/>
              </a:spcBef>
              <a:spcAft>
                <a:spcPts val="0"/>
              </a:spcAft>
              <a:buClr>
                <a:schemeClr val="dk2"/>
              </a:buClr>
              <a:buSzPts val="4400"/>
              <a:buFont typeface="Play"/>
              <a:buNone/>
            </a:pPr>
            <a:r>
              <a:rPr lang="en-US" sz="3700" b="1">
                <a:solidFill>
                  <a:srgbClr val="783F04"/>
                </a:solidFill>
                <a:latin typeface="Staatliches"/>
                <a:ea typeface="Staatliches"/>
                <a:cs typeface="Staatliches"/>
                <a:sym typeface="Staatliches"/>
              </a:rPr>
              <a:t>for the holiday break,</a:t>
            </a:r>
            <a:endParaRPr sz="3700" b="1">
              <a:solidFill>
                <a:srgbClr val="783F04"/>
              </a:solidFill>
              <a:latin typeface="Staatliches"/>
              <a:ea typeface="Staatliches"/>
              <a:cs typeface="Staatliches"/>
              <a:sym typeface="Staatliches"/>
            </a:endParaRPr>
          </a:p>
          <a:p>
            <a:pPr marL="0" lvl="0" indent="0" algn="ctr" rtl="0">
              <a:lnSpc>
                <a:spcPct val="100000"/>
              </a:lnSpc>
              <a:spcBef>
                <a:spcPts val="0"/>
              </a:spcBef>
              <a:spcAft>
                <a:spcPts val="0"/>
              </a:spcAft>
              <a:buClr>
                <a:schemeClr val="dk2"/>
              </a:buClr>
              <a:buSzPts val="4400"/>
              <a:buFont typeface="Play"/>
              <a:buNone/>
            </a:pPr>
            <a:r>
              <a:rPr lang="en-US" sz="3700" b="1">
                <a:solidFill>
                  <a:srgbClr val="783F04"/>
                </a:solidFill>
                <a:latin typeface="Staatliches"/>
                <a:ea typeface="Staatliches"/>
                <a:cs typeface="Staatliches"/>
                <a:sym typeface="Staatliches"/>
              </a:rPr>
              <a:t>We won’t be meeting on </a:t>
            </a:r>
            <a:r>
              <a:rPr lang="en-US" sz="3700" b="1" u="sng">
                <a:solidFill>
                  <a:srgbClr val="783F04"/>
                </a:solidFill>
                <a:latin typeface="Staatliches"/>
                <a:ea typeface="Staatliches"/>
                <a:cs typeface="Staatliches"/>
                <a:sym typeface="Staatliches"/>
              </a:rPr>
              <a:t>fri., 11/29</a:t>
            </a:r>
            <a:r>
              <a:rPr lang="en-US" sz="3700" b="1">
                <a:solidFill>
                  <a:srgbClr val="7F6000"/>
                </a:solidFill>
                <a:latin typeface="Staatliches"/>
                <a:ea typeface="Staatliches"/>
                <a:cs typeface="Staatliches"/>
                <a:sym typeface="Staatliches"/>
              </a:rPr>
              <a:t> </a:t>
            </a:r>
            <a:endParaRPr sz="3700" b="1">
              <a:solidFill>
                <a:srgbClr val="7F6000"/>
              </a:solidFill>
              <a:latin typeface="Staatliches"/>
              <a:ea typeface="Staatliches"/>
              <a:cs typeface="Staatliches"/>
              <a:sym typeface="Staatliches"/>
            </a:endParaRPr>
          </a:p>
          <a:p>
            <a:pPr marL="0" lvl="0" indent="0" algn="ctr" rtl="0">
              <a:lnSpc>
                <a:spcPct val="100000"/>
              </a:lnSpc>
              <a:spcBef>
                <a:spcPts val="0"/>
              </a:spcBef>
              <a:spcAft>
                <a:spcPts val="0"/>
              </a:spcAft>
              <a:buClr>
                <a:schemeClr val="dk2"/>
              </a:buClr>
              <a:buSzPts val="4400"/>
              <a:buFont typeface="Play"/>
              <a:buNone/>
            </a:pPr>
            <a:endParaRPr sz="2400" b="1">
              <a:solidFill>
                <a:srgbClr val="000000"/>
              </a:solidFill>
              <a:latin typeface="Staatliches"/>
              <a:ea typeface="Staatliches"/>
              <a:cs typeface="Staatliches"/>
              <a:sym typeface="Staatliches"/>
            </a:endParaRPr>
          </a:p>
        </p:txBody>
      </p:sp>
      <p:sp>
        <p:nvSpPr>
          <p:cNvPr id="92" name="Google Shape;92;g313a1004d38_0_3"/>
          <p:cNvSpPr txBox="1"/>
          <p:nvPr/>
        </p:nvSpPr>
        <p:spPr>
          <a:xfrm>
            <a:off x="111625" y="83725"/>
            <a:ext cx="36768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accent1"/>
                </a:solidFill>
                <a:latin typeface="Indie Flower"/>
                <a:ea typeface="Indie Flower"/>
                <a:cs typeface="Indie Flower"/>
                <a:sym typeface="Indie Flower"/>
              </a:rPr>
              <a:t>BUT FIRST…</a:t>
            </a:r>
            <a:endParaRPr sz="4000" b="0" i="0" u="none" strike="noStrike" cap="none">
              <a:solidFill>
                <a:schemeClr val="accent1"/>
              </a:solidFill>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6"/>
        <p:cNvGrpSpPr/>
        <p:nvPr/>
      </p:nvGrpSpPr>
      <p:grpSpPr>
        <a:xfrm>
          <a:off x="0" y="0"/>
          <a:ext cx="0" cy="0"/>
          <a:chOff x="0" y="0"/>
          <a:chExt cx="0" cy="0"/>
        </a:xfrm>
      </p:grpSpPr>
      <p:sp>
        <p:nvSpPr>
          <p:cNvPr id="97" name="Google Shape;97;g2ff50bd9e5e_2_25"/>
          <p:cNvSpPr txBox="1">
            <a:spLocks noGrp="1"/>
          </p:cNvSpPr>
          <p:nvPr>
            <p:ph type="title"/>
          </p:nvPr>
        </p:nvSpPr>
        <p:spPr>
          <a:xfrm>
            <a:off x="6447100" y="19959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chemeClr val="lt1"/>
                </a:solidFill>
                <a:latin typeface="Staatliches"/>
                <a:ea typeface="Staatliches"/>
                <a:cs typeface="Staatliches"/>
                <a:sym typeface="Staatliches"/>
              </a:rPr>
              <a:t>STORY SUMMARY</a:t>
            </a:r>
            <a:endParaRPr sz="7300" b="1">
              <a:solidFill>
                <a:schemeClr val="lt1"/>
              </a:solidFill>
              <a:latin typeface="Staatliches"/>
              <a:ea typeface="Staatliches"/>
              <a:cs typeface="Staatliches"/>
              <a:sym typeface="Staatliches"/>
            </a:endParaRPr>
          </a:p>
        </p:txBody>
      </p:sp>
      <p:sp>
        <p:nvSpPr>
          <p:cNvPr id="98" name="Google Shape;98;g2ff50bd9e5e_2_25"/>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solidFill>
                  <a:schemeClr val="lt1"/>
                </a:solidFill>
              </a:rPr>
              <a:t>4</a:t>
            </a:fld>
            <a:endParaRPr>
              <a:solidFill>
                <a:schemeClr val="lt1"/>
              </a:solidFill>
            </a:endParaRPr>
          </a:p>
        </p:txBody>
      </p:sp>
      <p:sp>
        <p:nvSpPr>
          <p:cNvPr id="99" name="Google Shape;99;g2ff50bd9e5e_2_25"/>
          <p:cNvSpPr txBox="1">
            <a:spLocks noGrp="1"/>
          </p:cNvSpPr>
          <p:nvPr>
            <p:ph type="body" idx="2"/>
          </p:nvPr>
        </p:nvSpPr>
        <p:spPr>
          <a:xfrm>
            <a:off x="6586000" y="1158600"/>
            <a:ext cx="5115900" cy="5892300"/>
          </a:xfrm>
          <a:prstGeom prst="rect">
            <a:avLst/>
          </a:prstGeom>
          <a:noFill/>
          <a:ln>
            <a:noFill/>
          </a:ln>
        </p:spPr>
        <p:txBody>
          <a:bodyPr spcFirstLastPara="1" wrap="square" lIns="121900" tIns="121900" rIns="121900" bIns="121900" anchor="ctr" anchorCtr="0">
            <a:normAutofit fontScale="92500" lnSpcReduction="10000"/>
          </a:bodyPr>
          <a:lstStyle/>
          <a:p>
            <a:pPr marL="457200" lvl="0" indent="0" algn="l" rtl="0">
              <a:lnSpc>
                <a:spcPct val="115000"/>
              </a:lnSpc>
              <a:spcBef>
                <a:spcPts val="0"/>
              </a:spcBef>
              <a:spcAft>
                <a:spcPts val="0"/>
              </a:spcAft>
              <a:buSzPct val="82758"/>
              <a:buNone/>
            </a:pPr>
            <a:r>
              <a:rPr lang="en-US" sz="2900" b="1"/>
              <a:t>The man searches an abandoned ship and finds many things. </a:t>
            </a:r>
            <a:endParaRPr sz="2900" b="1"/>
          </a:p>
          <a:p>
            <a:pPr marL="457200" lvl="0" indent="0" algn="l" rtl="0">
              <a:lnSpc>
                <a:spcPct val="115000"/>
              </a:lnSpc>
              <a:spcBef>
                <a:spcPts val="1600"/>
              </a:spcBef>
              <a:spcAft>
                <a:spcPts val="0"/>
              </a:spcAft>
              <a:buSzPct val="82758"/>
              <a:buNone/>
            </a:pPr>
            <a:endParaRPr sz="2900" b="1"/>
          </a:p>
          <a:p>
            <a:pPr marL="457200" lvl="0" indent="0" algn="l" rtl="0">
              <a:lnSpc>
                <a:spcPct val="115000"/>
              </a:lnSpc>
              <a:spcBef>
                <a:spcPts val="1600"/>
              </a:spcBef>
              <a:spcAft>
                <a:spcPts val="0"/>
              </a:spcAft>
              <a:buSzPct val="82758"/>
              <a:buNone/>
            </a:pPr>
            <a:r>
              <a:rPr lang="en-US" sz="2900" b="1"/>
              <a:t>The man and boy are caught in the rain and dark trying to find their shelter.</a:t>
            </a:r>
            <a:endParaRPr sz="2900" b="1"/>
          </a:p>
          <a:p>
            <a:pPr marL="457200" lvl="0" indent="0" algn="l" rtl="0">
              <a:lnSpc>
                <a:spcPct val="115000"/>
              </a:lnSpc>
              <a:spcBef>
                <a:spcPts val="1600"/>
              </a:spcBef>
              <a:spcAft>
                <a:spcPts val="0"/>
              </a:spcAft>
              <a:buSzPct val="82758"/>
              <a:buNone/>
            </a:pPr>
            <a:endParaRPr sz="2900" b="1"/>
          </a:p>
          <a:p>
            <a:pPr marL="457200" lvl="0" indent="0" algn="l" rtl="0">
              <a:lnSpc>
                <a:spcPct val="115000"/>
              </a:lnSpc>
              <a:spcBef>
                <a:spcPts val="1600"/>
              </a:spcBef>
              <a:spcAft>
                <a:spcPts val="0"/>
              </a:spcAft>
              <a:buSzPct val="82758"/>
              <a:buNone/>
            </a:pPr>
            <a:r>
              <a:rPr lang="en-US" sz="2900" b="1"/>
              <a:t>The man and boy discuss how many people might be left in the world.</a:t>
            </a:r>
            <a:endParaRPr sz="2900" b="1"/>
          </a:p>
          <a:p>
            <a:pPr marL="457200" lvl="0" indent="0" algn="l" rtl="0">
              <a:lnSpc>
                <a:spcPct val="115000"/>
              </a:lnSpc>
              <a:spcBef>
                <a:spcPts val="1600"/>
              </a:spcBef>
              <a:spcAft>
                <a:spcPts val="1600"/>
              </a:spcAft>
              <a:buSzPct val="82758"/>
              <a:buNone/>
            </a:pPr>
            <a:endParaRPr sz="2900" b="1"/>
          </a:p>
        </p:txBody>
      </p:sp>
      <p:sp>
        <p:nvSpPr>
          <p:cNvPr id="100" name="Google Shape;100;g2ff50bd9e5e_2_25"/>
          <p:cNvSpPr txBox="1"/>
          <p:nvPr/>
        </p:nvSpPr>
        <p:spPr>
          <a:xfrm>
            <a:off x="261307" y="1127511"/>
            <a:ext cx="1572900" cy="191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pic>
        <p:nvPicPr>
          <p:cNvPr id="101" name="Google Shape;101;g2ff50bd9e5e_2_25"/>
          <p:cNvPicPr preferRelativeResize="0"/>
          <p:nvPr/>
        </p:nvPicPr>
        <p:blipFill>
          <a:blip r:embed="rId3">
            <a:alphaModFix/>
          </a:blip>
          <a:stretch>
            <a:fillRect/>
          </a:stretch>
        </p:blipFill>
        <p:spPr>
          <a:xfrm>
            <a:off x="-1087450" y="0"/>
            <a:ext cx="7775849" cy="7775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5"/>
        <p:cNvGrpSpPr/>
        <p:nvPr/>
      </p:nvGrpSpPr>
      <p:grpSpPr>
        <a:xfrm>
          <a:off x="0" y="0"/>
          <a:ext cx="0" cy="0"/>
          <a:chOff x="0" y="0"/>
          <a:chExt cx="0" cy="0"/>
        </a:xfrm>
      </p:grpSpPr>
      <p:sp>
        <p:nvSpPr>
          <p:cNvPr id="106" name="Google Shape;106;g313a1004d38_0_15"/>
          <p:cNvSpPr txBox="1">
            <a:spLocks noGrp="1"/>
          </p:cNvSpPr>
          <p:nvPr>
            <p:ph type="title"/>
          </p:nvPr>
        </p:nvSpPr>
        <p:spPr>
          <a:xfrm>
            <a:off x="6447100" y="19959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rgbClr val="6FA8DC"/>
                </a:solidFill>
                <a:latin typeface="Staatliches"/>
                <a:ea typeface="Staatliches"/>
                <a:cs typeface="Staatliches"/>
                <a:sym typeface="Staatliches"/>
              </a:rPr>
              <a:t>STORY SUMMARY</a:t>
            </a:r>
            <a:endParaRPr sz="7300" b="1">
              <a:solidFill>
                <a:srgbClr val="6FA8DC"/>
              </a:solidFill>
              <a:latin typeface="Staatliches"/>
              <a:ea typeface="Staatliches"/>
              <a:cs typeface="Staatliches"/>
              <a:sym typeface="Staatliches"/>
            </a:endParaRPr>
          </a:p>
        </p:txBody>
      </p:sp>
      <p:sp>
        <p:nvSpPr>
          <p:cNvPr id="107" name="Google Shape;107;g313a1004d38_0_15"/>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solidFill>
                  <a:schemeClr val="lt1"/>
                </a:solidFill>
              </a:rPr>
              <a:t>5</a:t>
            </a:fld>
            <a:endParaRPr>
              <a:solidFill>
                <a:schemeClr val="lt1"/>
              </a:solidFill>
            </a:endParaRPr>
          </a:p>
        </p:txBody>
      </p:sp>
      <p:sp>
        <p:nvSpPr>
          <p:cNvPr id="108" name="Google Shape;108;g313a1004d38_0_15"/>
          <p:cNvSpPr txBox="1">
            <a:spLocks noGrp="1"/>
          </p:cNvSpPr>
          <p:nvPr>
            <p:ph type="body" idx="2"/>
          </p:nvPr>
        </p:nvSpPr>
        <p:spPr>
          <a:xfrm>
            <a:off x="6586000" y="1158600"/>
            <a:ext cx="5115900" cy="5892300"/>
          </a:xfrm>
          <a:prstGeom prst="rect">
            <a:avLst/>
          </a:prstGeom>
          <a:noFill/>
          <a:ln>
            <a:noFill/>
          </a:ln>
        </p:spPr>
        <p:txBody>
          <a:bodyPr spcFirstLastPara="1" wrap="square" lIns="121900" tIns="121900" rIns="121900" bIns="121900" anchor="ctr" anchorCtr="0">
            <a:normAutofit fontScale="92500" lnSpcReduction="10000"/>
          </a:bodyPr>
          <a:lstStyle/>
          <a:p>
            <a:pPr marL="457200" lvl="0" indent="0" algn="l" rtl="0">
              <a:lnSpc>
                <a:spcPct val="115000"/>
              </a:lnSpc>
              <a:spcBef>
                <a:spcPts val="0"/>
              </a:spcBef>
              <a:spcAft>
                <a:spcPts val="0"/>
              </a:spcAft>
              <a:buSzPct val="82758"/>
              <a:buNone/>
            </a:pPr>
            <a:r>
              <a:rPr lang="en-US" sz="2900" b="1"/>
              <a:t>The boy wonders if the good guys or God might see their flare.   </a:t>
            </a:r>
            <a:endParaRPr sz="2900" b="1"/>
          </a:p>
          <a:p>
            <a:pPr marL="457200" lvl="0" indent="0" algn="l" rtl="0">
              <a:lnSpc>
                <a:spcPct val="115000"/>
              </a:lnSpc>
              <a:spcBef>
                <a:spcPts val="1600"/>
              </a:spcBef>
              <a:spcAft>
                <a:spcPts val="0"/>
              </a:spcAft>
              <a:buSzPct val="82758"/>
              <a:buNone/>
            </a:pPr>
            <a:endParaRPr sz="2900" b="1"/>
          </a:p>
          <a:p>
            <a:pPr marL="457200" lvl="0" indent="0" algn="l" rtl="0">
              <a:lnSpc>
                <a:spcPct val="115000"/>
              </a:lnSpc>
              <a:spcBef>
                <a:spcPts val="1600"/>
              </a:spcBef>
              <a:spcAft>
                <a:spcPts val="0"/>
              </a:spcAft>
              <a:buSzPct val="82758"/>
              <a:buNone/>
            </a:pPr>
            <a:r>
              <a:rPr lang="en-US" sz="2900" b="1"/>
              <a:t>The boy gets very sick and vomits. The man does everything in his power to help him recover.</a:t>
            </a:r>
            <a:endParaRPr sz="2900" b="1"/>
          </a:p>
          <a:p>
            <a:pPr marL="457200" lvl="0" indent="0" algn="l" rtl="0">
              <a:lnSpc>
                <a:spcPct val="115000"/>
              </a:lnSpc>
              <a:spcBef>
                <a:spcPts val="1600"/>
              </a:spcBef>
              <a:spcAft>
                <a:spcPts val="0"/>
              </a:spcAft>
              <a:buSzPct val="82758"/>
              <a:buNone/>
            </a:pPr>
            <a:endParaRPr sz="2900" b="1"/>
          </a:p>
          <a:p>
            <a:pPr marL="457200" lvl="0" indent="0" algn="l" rtl="0">
              <a:lnSpc>
                <a:spcPct val="115000"/>
              </a:lnSpc>
              <a:spcBef>
                <a:spcPts val="1600"/>
              </a:spcBef>
              <a:spcAft>
                <a:spcPts val="0"/>
              </a:spcAft>
              <a:buSzPct val="82758"/>
              <a:buNone/>
            </a:pPr>
            <a:r>
              <a:rPr lang="en-US" sz="2900" b="1"/>
              <a:t>The man is sick with fear that he will lose his boy. </a:t>
            </a:r>
            <a:endParaRPr sz="2900" b="1"/>
          </a:p>
          <a:p>
            <a:pPr marL="457200" lvl="0" indent="0" algn="l" rtl="0">
              <a:lnSpc>
                <a:spcPct val="115000"/>
              </a:lnSpc>
              <a:spcBef>
                <a:spcPts val="1600"/>
              </a:spcBef>
              <a:spcAft>
                <a:spcPts val="1600"/>
              </a:spcAft>
              <a:buSzPct val="82758"/>
              <a:buNone/>
            </a:pPr>
            <a:endParaRPr sz="2900" b="1"/>
          </a:p>
        </p:txBody>
      </p:sp>
      <p:sp>
        <p:nvSpPr>
          <p:cNvPr id="109" name="Google Shape;109;g313a1004d38_0_15"/>
          <p:cNvSpPr txBox="1"/>
          <p:nvPr/>
        </p:nvSpPr>
        <p:spPr>
          <a:xfrm>
            <a:off x="261307" y="1127511"/>
            <a:ext cx="1572900" cy="191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pic>
        <p:nvPicPr>
          <p:cNvPr id="110" name="Google Shape;110;g313a1004d38_0_15"/>
          <p:cNvPicPr preferRelativeResize="0"/>
          <p:nvPr/>
        </p:nvPicPr>
        <p:blipFill>
          <a:blip r:embed="rId3">
            <a:alphaModFix/>
          </a:blip>
          <a:stretch>
            <a:fillRect/>
          </a:stretch>
        </p:blipFill>
        <p:spPr>
          <a:xfrm>
            <a:off x="-1087450" y="0"/>
            <a:ext cx="7775849" cy="7775849"/>
          </a:xfrm>
          <a:prstGeom prst="rect">
            <a:avLst/>
          </a:prstGeom>
          <a:noFill/>
          <a:ln>
            <a:noFill/>
          </a:ln>
        </p:spPr>
      </p:pic>
      <p:pic>
        <p:nvPicPr>
          <p:cNvPr id="111" name="Google Shape;111;g313a1004d38_0_15"/>
          <p:cNvPicPr preferRelativeResize="0"/>
          <p:nvPr/>
        </p:nvPicPr>
        <p:blipFill>
          <a:blip r:embed="rId4">
            <a:alphaModFix/>
          </a:blip>
          <a:stretch>
            <a:fillRect/>
          </a:stretch>
        </p:blipFill>
        <p:spPr>
          <a:xfrm>
            <a:off x="-2073375" y="-4314700"/>
            <a:ext cx="8761775" cy="131697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6"/>
        <p:cNvGrpSpPr/>
        <p:nvPr/>
      </p:nvGrpSpPr>
      <p:grpSpPr>
        <a:xfrm>
          <a:off x="0" y="0"/>
          <a:ext cx="0" cy="0"/>
          <a:chOff x="0" y="0"/>
          <a:chExt cx="0" cy="0"/>
        </a:xfrm>
      </p:grpSpPr>
      <p:sp>
        <p:nvSpPr>
          <p:cNvPr id="97" name="Google Shape;97;g2ff50bd9e5e_2_25"/>
          <p:cNvSpPr txBox="1">
            <a:spLocks noGrp="1"/>
          </p:cNvSpPr>
          <p:nvPr>
            <p:ph type="title"/>
          </p:nvPr>
        </p:nvSpPr>
        <p:spPr>
          <a:xfrm>
            <a:off x="5802331" y="199595"/>
            <a:ext cx="6675911" cy="927900"/>
          </a:xfrm>
          <a:prstGeom prst="rect">
            <a:avLst/>
          </a:prstGeom>
          <a:noFill/>
          <a:ln>
            <a:noFill/>
          </a:ln>
        </p:spPr>
        <p:txBody>
          <a:bodyPr spcFirstLastPara="1" wrap="square" lIns="91425" tIns="45700" rIns="91425" bIns="45700" anchor="b" anchorCtr="0">
            <a:noAutofit/>
          </a:bodyPr>
          <a:lstStyle/>
          <a:p>
            <a:pPr>
              <a:buClr>
                <a:schemeClr val="dk2"/>
              </a:buClr>
              <a:buSzPts val="4400"/>
            </a:pPr>
            <a:r>
              <a:rPr lang="en-US" sz="5300" b="1">
                <a:solidFill>
                  <a:schemeClr val="lt1"/>
                </a:solidFill>
                <a:latin typeface="Staatliches"/>
                <a:ea typeface="Staatliches"/>
                <a:cs typeface="Staatliches"/>
                <a:sym typeface="Staatliches"/>
              </a:rPr>
              <a:t>STORY SUMMARY </a:t>
            </a:r>
            <a:r>
              <a:rPr lang="en-US" sz="2800" b="1">
                <a:solidFill>
                  <a:schemeClr val="lt1"/>
                </a:solidFill>
                <a:latin typeface="Staatliches"/>
                <a:ea typeface="Staatliches"/>
                <a:cs typeface="Staatliches"/>
                <a:sym typeface="Staatliches"/>
              </a:rPr>
              <a:t>– the ending</a:t>
            </a:r>
            <a:endParaRPr lang="en-US" sz="2400" b="1">
              <a:solidFill>
                <a:schemeClr val="lt1"/>
              </a:solidFill>
              <a:latin typeface="Staatliches"/>
              <a:ea typeface="Staatliches"/>
              <a:cs typeface="Staatliches"/>
            </a:endParaRPr>
          </a:p>
        </p:txBody>
      </p:sp>
      <p:sp>
        <p:nvSpPr>
          <p:cNvPr id="98" name="Google Shape;98;g2ff50bd9e5e_2_25"/>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solidFill>
                  <a:schemeClr val="lt1"/>
                </a:solidFill>
              </a:rPr>
              <a:t>6</a:t>
            </a:fld>
            <a:endParaRPr>
              <a:solidFill>
                <a:schemeClr val="lt1"/>
              </a:solidFill>
            </a:endParaRPr>
          </a:p>
        </p:txBody>
      </p:sp>
      <p:sp>
        <p:nvSpPr>
          <p:cNvPr id="100" name="Google Shape;100;g2ff50bd9e5e_2_25"/>
          <p:cNvSpPr txBox="1"/>
          <p:nvPr/>
        </p:nvSpPr>
        <p:spPr>
          <a:xfrm>
            <a:off x="261307" y="1127511"/>
            <a:ext cx="1572900" cy="191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3" name="Text Placeholder 2">
            <a:extLst>
              <a:ext uri="{FF2B5EF4-FFF2-40B4-BE49-F238E27FC236}">
                <a16:creationId xmlns:a16="http://schemas.microsoft.com/office/drawing/2014/main" id="{CE0AB8E1-0F2B-A3F6-9525-9132033FB091}"/>
              </a:ext>
            </a:extLst>
          </p:cNvPr>
          <p:cNvSpPr>
            <a:spLocks noGrp="1"/>
          </p:cNvSpPr>
          <p:nvPr>
            <p:ph type="body" idx="2"/>
          </p:nvPr>
        </p:nvSpPr>
        <p:spPr>
          <a:xfrm>
            <a:off x="6586000" y="1581061"/>
            <a:ext cx="5115900" cy="4926900"/>
          </a:xfrm>
        </p:spPr>
        <p:txBody>
          <a:bodyPr spcFirstLastPara="1" wrap="square" lIns="121900" tIns="121900" rIns="121900" bIns="121900" anchor="ctr" anchorCtr="0">
            <a:noAutofit/>
          </a:bodyPr>
          <a:lstStyle/>
          <a:p>
            <a:pPr marL="76200" indent="0">
              <a:buNone/>
            </a:pPr>
            <a:endParaRPr lang="en-US"/>
          </a:p>
          <a:p>
            <a:pPr marL="76200" indent="0">
              <a:lnSpc>
                <a:spcPct val="114999"/>
              </a:lnSpc>
              <a:buNone/>
            </a:pPr>
            <a:r>
              <a:rPr lang="en-US" b="1"/>
              <a:t>A thief steals their belongings. The father chases down the thief. </a:t>
            </a:r>
          </a:p>
          <a:p>
            <a:pPr marL="76200" indent="0">
              <a:lnSpc>
                <a:spcPct val="114999"/>
              </a:lnSpc>
              <a:buNone/>
            </a:pPr>
            <a:endParaRPr lang="en-US" b="1"/>
          </a:p>
          <a:p>
            <a:pPr marL="76200" indent="0">
              <a:lnSpc>
                <a:spcPct val="114999"/>
              </a:lnSpc>
              <a:buNone/>
            </a:pPr>
            <a:r>
              <a:rPr lang="en-US" b="1"/>
              <a:t>The father gets shot in the leg with an arrow. </a:t>
            </a:r>
          </a:p>
          <a:p>
            <a:pPr marL="76200" indent="0">
              <a:lnSpc>
                <a:spcPct val="114999"/>
              </a:lnSpc>
              <a:buNone/>
            </a:pPr>
            <a:endParaRPr lang="en-US" b="1"/>
          </a:p>
          <a:p>
            <a:pPr marL="76200" indent="0">
              <a:lnSpc>
                <a:spcPct val="114999"/>
              </a:lnSpc>
              <a:buNone/>
            </a:pPr>
            <a:r>
              <a:rPr lang="en-US" b="1"/>
              <a:t>The father dies and the boy stays with him. </a:t>
            </a:r>
          </a:p>
          <a:p>
            <a:pPr marL="76200" indent="0">
              <a:lnSpc>
                <a:spcPct val="114999"/>
              </a:lnSpc>
              <a:buNone/>
            </a:pPr>
            <a:endParaRPr lang="en-US" b="1"/>
          </a:p>
          <a:p>
            <a:pPr marL="76200" indent="0">
              <a:lnSpc>
                <a:spcPct val="114999"/>
              </a:lnSpc>
              <a:buNone/>
            </a:pPr>
            <a:r>
              <a:rPr lang="en-US" b="1"/>
              <a:t>The boy returns to the road and is invited to join a small group of people. </a:t>
            </a:r>
          </a:p>
          <a:p>
            <a:pPr marL="76200" indent="0">
              <a:lnSpc>
                <a:spcPct val="114999"/>
              </a:lnSpc>
              <a:buNone/>
            </a:pPr>
            <a:endParaRPr lang="en-US"/>
          </a:p>
          <a:p>
            <a:pPr marL="76200" indent="0">
              <a:lnSpc>
                <a:spcPct val="114999"/>
              </a:lnSpc>
              <a:buNone/>
            </a:pPr>
            <a:endParaRPr lang="en-US"/>
          </a:p>
        </p:txBody>
      </p:sp>
      <p:pic>
        <p:nvPicPr>
          <p:cNvPr id="6" name="Picture 5" descr="Stream Dark Road by greyarmor | Listen online for free on SoundCloud">
            <a:extLst>
              <a:ext uri="{FF2B5EF4-FFF2-40B4-BE49-F238E27FC236}">
                <a16:creationId xmlns:a16="http://schemas.microsoft.com/office/drawing/2014/main" id="{45E935B4-FC1B-F1D3-62C9-C0721366BC08}"/>
              </a:ext>
            </a:extLst>
          </p:cNvPr>
          <p:cNvPicPr>
            <a:picLocks noChangeAspect="1"/>
          </p:cNvPicPr>
          <p:nvPr/>
        </p:nvPicPr>
        <p:blipFill>
          <a:blip r:embed="rId3"/>
          <a:srcRect l="7032" r="3659"/>
          <a:stretch/>
        </p:blipFill>
        <p:spPr>
          <a:xfrm>
            <a:off x="-17428" y="-1465"/>
            <a:ext cx="6127428" cy="6860930"/>
          </a:xfrm>
          <a:prstGeom prst="rect">
            <a:avLst/>
          </a:prstGeom>
        </p:spPr>
      </p:pic>
    </p:spTree>
    <p:extLst>
      <p:ext uri="{BB962C8B-B14F-4D97-AF65-F5344CB8AC3E}">
        <p14:creationId xmlns:p14="http://schemas.microsoft.com/office/powerpoint/2010/main" val="376108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g3003b140097_0_0"/>
          <p:cNvSpPr/>
          <p:nvPr/>
        </p:nvSpPr>
        <p:spPr>
          <a:xfrm>
            <a:off x="-136975" y="0"/>
            <a:ext cx="12189000" cy="7050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g3003b140097_0_0"/>
          <p:cNvSpPr txBox="1">
            <a:spLocks noGrp="1"/>
          </p:cNvSpPr>
          <p:nvPr>
            <p:ph type="title" idx="4294967295"/>
          </p:nvPr>
        </p:nvSpPr>
        <p:spPr>
          <a:xfrm>
            <a:off x="-78475" y="0"/>
            <a:ext cx="7500000" cy="1323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9300" b="1">
                <a:solidFill>
                  <a:srgbClr val="000000"/>
                </a:solidFill>
                <a:latin typeface="Staatliches"/>
                <a:ea typeface="Staatliches"/>
                <a:cs typeface="Staatliches"/>
                <a:sym typeface="Staatliches"/>
              </a:rPr>
              <a:t>HW &amp; DISCUSSION</a:t>
            </a:r>
            <a:endParaRPr sz="11300" b="1">
              <a:solidFill>
                <a:srgbClr val="000000"/>
              </a:solidFill>
              <a:latin typeface="Staatliches"/>
              <a:ea typeface="Staatliches"/>
              <a:cs typeface="Staatliches"/>
              <a:sym typeface="Staatliches"/>
            </a:endParaRPr>
          </a:p>
        </p:txBody>
      </p:sp>
      <p:sp>
        <p:nvSpPr>
          <p:cNvPr id="118" name="Google Shape;118;g3003b140097_0_0"/>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solidFill>
                  <a:schemeClr val="accent3"/>
                </a:solidFill>
              </a:rPr>
              <a:t>7</a:t>
            </a:fld>
            <a:endParaRPr>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313a1004d38_0_2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8</a:t>
            </a:fld>
            <a:endParaRPr/>
          </a:p>
        </p:txBody>
      </p:sp>
      <p:sp>
        <p:nvSpPr>
          <p:cNvPr id="124" name="Google Shape;124;g313a1004d38_0_24"/>
          <p:cNvSpPr txBox="1">
            <a:spLocks noGrp="1"/>
          </p:cNvSpPr>
          <p:nvPr>
            <p:ph type="title" idx="4294967295"/>
          </p:nvPr>
        </p:nvSpPr>
        <p:spPr>
          <a:xfrm>
            <a:off x="3605325" y="35909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rgbClr val="FCFEE5"/>
                </a:solidFill>
                <a:latin typeface="Staatliches"/>
                <a:ea typeface="Staatliches"/>
                <a:cs typeface="Staatliches"/>
                <a:sym typeface="Staatliches"/>
              </a:rPr>
              <a:t>ON PAGE 232…</a:t>
            </a:r>
            <a:endParaRPr sz="7300" b="1">
              <a:solidFill>
                <a:srgbClr val="FCFEE5"/>
              </a:solidFill>
              <a:latin typeface="Staatliches"/>
              <a:ea typeface="Staatliches"/>
              <a:cs typeface="Staatliches"/>
              <a:sym typeface="Staatliches"/>
            </a:endParaRPr>
          </a:p>
        </p:txBody>
      </p:sp>
      <p:sp>
        <p:nvSpPr>
          <p:cNvPr id="125" name="Google Shape;125;g313a1004d38_0_24"/>
          <p:cNvSpPr txBox="1">
            <a:spLocks noGrp="1"/>
          </p:cNvSpPr>
          <p:nvPr>
            <p:ph type="body" idx="4294967295"/>
          </p:nvPr>
        </p:nvSpPr>
        <p:spPr>
          <a:xfrm>
            <a:off x="622650" y="1287000"/>
            <a:ext cx="10946700" cy="5892300"/>
          </a:xfrm>
          <a:prstGeom prst="rect">
            <a:avLst/>
          </a:prstGeom>
          <a:noFill/>
          <a:ln>
            <a:noFill/>
          </a:ln>
        </p:spPr>
        <p:txBody>
          <a:bodyPr spcFirstLastPara="1" wrap="square" lIns="121900" tIns="121900" rIns="121900" bIns="121900" anchor="ctr" anchorCtr="0">
            <a:normAutofit fontScale="77500" lnSpcReduction="20000"/>
          </a:bodyPr>
          <a:lstStyle/>
          <a:p>
            <a:pPr marL="457200" lvl="0" indent="0" algn="l" rtl="0">
              <a:lnSpc>
                <a:spcPct val="115000"/>
              </a:lnSpc>
              <a:spcBef>
                <a:spcPts val="0"/>
              </a:spcBef>
              <a:spcAft>
                <a:spcPts val="0"/>
              </a:spcAft>
              <a:buSzPct val="54489"/>
              <a:buNone/>
            </a:pPr>
            <a:r>
              <a:rPr lang="en-US" sz="4404">
                <a:solidFill>
                  <a:schemeClr val="dk1"/>
                </a:solidFill>
              </a:rPr>
              <a:t>The boy accidentally loses something valuable to him and the man, and they have to turn back and look for it. They lose precious daylight because of this. </a:t>
            </a:r>
            <a:endParaRPr sz="4404">
              <a:solidFill>
                <a:schemeClr val="dk1"/>
              </a:solidFill>
            </a:endParaRPr>
          </a:p>
          <a:p>
            <a:pPr marL="457200" lvl="0" indent="0" algn="l" rtl="0">
              <a:lnSpc>
                <a:spcPct val="115000"/>
              </a:lnSpc>
              <a:spcBef>
                <a:spcPts val="0"/>
              </a:spcBef>
              <a:spcAft>
                <a:spcPts val="0"/>
              </a:spcAft>
              <a:buSzPct val="54489"/>
              <a:buNone/>
            </a:pPr>
            <a:endParaRPr sz="4404">
              <a:solidFill>
                <a:schemeClr val="dk1"/>
              </a:solidFill>
            </a:endParaRPr>
          </a:p>
          <a:p>
            <a:pPr marL="457200" lvl="0" indent="0" algn="l" rtl="0">
              <a:lnSpc>
                <a:spcPct val="115000"/>
              </a:lnSpc>
              <a:spcBef>
                <a:spcPts val="0"/>
              </a:spcBef>
              <a:spcAft>
                <a:spcPts val="0"/>
              </a:spcAft>
              <a:buSzPct val="54489"/>
              <a:buNone/>
            </a:pPr>
            <a:endParaRPr sz="4404">
              <a:solidFill>
                <a:schemeClr val="dk1"/>
              </a:solidFill>
            </a:endParaRPr>
          </a:p>
          <a:p>
            <a:pPr marL="457200" lvl="0" indent="0" algn="l" rtl="0">
              <a:lnSpc>
                <a:spcPct val="115000"/>
              </a:lnSpc>
              <a:spcBef>
                <a:spcPts val="0"/>
              </a:spcBef>
              <a:spcAft>
                <a:spcPts val="0"/>
              </a:spcAft>
              <a:buSzPct val="54489"/>
              <a:buNone/>
            </a:pPr>
            <a:r>
              <a:rPr lang="en-US" sz="4404" b="1">
                <a:solidFill>
                  <a:schemeClr val="dk1"/>
                </a:solidFill>
              </a:rPr>
              <a:t>a.) What crucial thing did they lose and what does this object represent to you in the story? </a:t>
            </a:r>
            <a:endParaRPr sz="4404" b="1">
              <a:solidFill>
                <a:schemeClr val="dk1"/>
              </a:solidFill>
            </a:endParaRPr>
          </a:p>
          <a:p>
            <a:pPr marL="457200" lvl="0" indent="0" algn="l" rtl="0">
              <a:lnSpc>
                <a:spcPct val="115000"/>
              </a:lnSpc>
              <a:spcBef>
                <a:spcPts val="0"/>
              </a:spcBef>
              <a:spcAft>
                <a:spcPts val="0"/>
              </a:spcAft>
              <a:buSzPct val="54489"/>
              <a:buNone/>
            </a:pPr>
            <a:endParaRPr sz="4404" b="1">
              <a:solidFill>
                <a:schemeClr val="dk1"/>
              </a:solidFill>
            </a:endParaRPr>
          </a:p>
          <a:p>
            <a:pPr marL="457200" lvl="0" indent="0" algn="l" rtl="0">
              <a:lnSpc>
                <a:spcPct val="115000"/>
              </a:lnSpc>
              <a:spcBef>
                <a:spcPts val="0"/>
              </a:spcBef>
              <a:spcAft>
                <a:spcPts val="0"/>
              </a:spcAft>
              <a:buSzPct val="54489"/>
              <a:buNone/>
            </a:pPr>
            <a:r>
              <a:rPr lang="en-US" sz="4404" b="1">
                <a:solidFill>
                  <a:schemeClr val="dk1"/>
                </a:solidFill>
              </a:rPr>
              <a:t>b.) Do you have something in your life you can’t live without or is a symbol of something important to you? </a:t>
            </a:r>
            <a:endParaRPr sz="4404" b="1">
              <a:solidFill>
                <a:schemeClr val="dk1"/>
              </a:solidFill>
            </a:endParaRPr>
          </a:p>
          <a:p>
            <a:pPr marL="457200" lvl="0" indent="0" algn="l" rtl="0">
              <a:lnSpc>
                <a:spcPct val="115000"/>
              </a:lnSpc>
              <a:spcBef>
                <a:spcPts val="0"/>
              </a:spcBef>
              <a:spcAft>
                <a:spcPts val="0"/>
              </a:spcAft>
              <a:buSzPct val="82758"/>
              <a:buNone/>
            </a:pPr>
            <a:endParaRPr sz="2900" b="1">
              <a:solidFill>
                <a:schemeClr val="lt2"/>
              </a:solidFill>
            </a:endParaRPr>
          </a:p>
          <a:p>
            <a:pPr marL="457200" lvl="0" indent="0" algn="l" rtl="0">
              <a:lnSpc>
                <a:spcPct val="115000"/>
              </a:lnSpc>
              <a:spcBef>
                <a:spcPts val="1600"/>
              </a:spcBef>
              <a:spcAft>
                <a:spcPts val="1600"/>
              </a:spcAft>
              <a:buSzPct val="82758"/>
              <a:buNone/>
            </a:pPr>
            <a:endParaRPr sz="2900" b="1">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13a1004d38_0_3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sp>
        <p:nvSpPr>
          <p:cNvPr id="131" name="Google Shape;131;g313a1004d38_0_30"/>
          <p:cNvSpPr txBox="1">
            <a:spLocks noGrp="1"/>
          </p:cNvSpPr>
          <p:nvPr>
            <p:ph type="title" idx="4294967295"/>
          </p:nvPr>
        </p:nvSpPr>
        <p:spPr>
          <a:xfrm>
            <a:off x="3605325" y="359095"/>
            <a:ext cx="5393700" cy="927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Play"/>
              <a:buNone/>
            </a:pPr>
            <a:r>
              <a:rPr lang="en-US" sz="5300" b="1">
                <a:solidFill>
                  <a:srgbClr val="000000"/>
                </a:solidFill>
                <a:latin typeface="Staatliches"/>
                <a:ea typeface="Staatliches"/>
                <a:cs typeface="Staatliches"/>
                <a:sym typeface="Staatliches"/>
              </a:rPr>
              <a:t>ON PAGE 241…</a:t>
            </a:r>
            <a:endParaRPr sz="7300" b="1">
              <a:solidFill>
                <a:srgbClr val="000000"/>
              </a:solidFill>
              <a:latin typeface="Staatliches"/>
              <a:ea typeface="Staatliches"/>
              <a:cs typeface="Staatliches"/>
              <a:sym typeface="Staatliches"/>
            </a:endParaRPr>
          </a:p>
        </p:txBody>
      </p:sp>
      <p:sp>
        <p:nvSpPr>
          <p:cNvPr id="132" name="Google Shape;132;g313a1004d38_0_30"/>
          <p:cNvSpPr txBox="1">
            <a:spLocks noGrp="1"/>
          </p:cNvSpPr>
          <p:nvPr>
            <p:ph type="body" idx="4294967295"/>
          </p:nvPr>
        </p:nvSpPr>
        <p:spPr>
          <a:xfrm>
            <a:off x="622650" y="1607842"/>
            <a:ext cx="10946700" cy="5892300"/>
          </a:xfrm>
          <a:prstGeom prst="rect">
            <a:avLst/>
          </a:prstGeom>
          <a:noFill/>
          <a:ln>
            <a:noFill/>
          </a:ln>
        </p:spPr>
        <p:txBody>
          <a:bodyPr spcFirstLastPara="1" wrap="square" lIns="121900" tIns="121900" rIns="121900" bIns="121900" anchor="ctr" anchorCtr="0">
            <a:normAutofit fontScale="77500" lnSpcReduction="20000"/>
          </a:bodyPr>
          <a:lstStyle/>
          <a:p>
            <a:pPr marL="457200" lvl="0" indent="0" algn="l" rtl="0">
              <a:lnSpc>
                <a:spcPct val="115000"/>
              </a:lnSpc>
              <a:spcBef>
                <a:spcPts val="0"/>
              </a:spcBef>
              <a:spcAft>
                <a:spcPts val="0"/>
              </a:spcAft>
              <a:buSzPct val="54489"/>
              <a:buNone/>
            </a:pPr>
            <a:r>
              <a:rPr lang="en-US" sz="4400">
                <a:solidFill>
                  <a:srgbClr val="000000"/>
                </a:solidFill>
              </a:rPr>
              <a:t>The boy and man discuss a flare gun found on an abandoned ship. The boy remarks, “...there’s no one to signal to. Is there?”</a:t>
            </a:r>
            <a:endParaRPr sz="4400">
              <a:solidFill>
                <a:srgbClr val="000000"/>
              </a:solidFill>
            </a:endParaRPr>
          </a:p>
          <a:p>
            <a:pPr marL="457200" lvl="0" indent="0" algn="l" rtl="0">
              <a:lnSpc>
                <a:spcPct val="115000"/>
              </a:lnSpc>
              <a:spcBef>
                <a:spcPts val="0"/>
              </a:spcBef>
              <a:spcAft>
                <a:spcPts val="0"/>
              </a:spcAft>
              <a:buSzPct val="54489"/>
              <a:buNone/>
            </a:pPr>
            <a:endParaRPr lang="en-US" sz="4404">
              <a:solidFill>
                <a:srgbClr val="000000"/>
              </a:solidFill>
            </a:endParaRPr>
          </a:p>
          <a:p>
            <a:pPr marL="457200" lvl="0" indent="0" algn="l" rtl="0">
              <a:lnSpc>
                <a:spcPct val="115000"/>
              </a:lnSpc>
              <a:spcBef>
                <a:spcPts val="0"/>
              </a:spcBef>
              <a:spcAft>
                <a:spcPts val="0"/>
              </a:spcAft>
              <a:buSzPct val="54489"/>
              <a:buNone/>
            </a:pPr>
            <a:r>
              <a:rPr lang="en-US" sz="4400" b="1">
                <a:solidFill>
                  <a:srgbClr val="000000"/>
                </a:solidFill>
              </a:rPr>
              <a:t>a.) Reflect on a time you felt like the boy, when there was “no one to signal to.” What made you feel this way? </a:t>
            </a:r>
            <a:endParaRPr sz="4400" b="1">
              <a:solidFill>
                <a:srgbClr val="000000"/>
              </a:solidFill>
            </a:endParaRPr>
          </a:p>
          <a:p>
            <a:pPr marL="457200" lvl="0" indent="0" algn="l" rtl="0">
              <a:lnSpc>
                <a:spcPct val="115000"/>
              </a:lnSpc>
              <a:spcBef>
                <a:spcPts val="0"/>
              </a:spcBef>
              <a:spcAft>
                <a:spcPts val="0"/>
              </a:spcAft>
              <a:buSzPct val="54489"/>
              <a:buNone/>
            </a:pPr>
            <a:endParaRPr sz="4404" b="1">
              <a:solidFill>
                <a:srgbClr val="000000"/>
              </a:solidFill>
            </a:endParaRPr>
          </a:p>
          <a:p>
            <a:pPr marL="457200" lvl="0" indent="0" algn="l" rtl="0">
              <a:lnSpc>
                <a:spcPct val="115000"/>
              </a:lnSpc>
              <a:spcBef>
                <a:spcPts val="0"/>
              </a:spcBef>
              <a:spcAft>
                <a:spcPts val="0"/>
              </a:spcAft>
              <a:buSzPct val="54489"/>
              <a:buNone/>
            </a:pPr>
            <a:r>
              <a:rPr lang="en-US" sz="4400" b="1">
                <a:solidFill>
                  <a:srgbClr val="000000"/>
                </a:solidFill>
              </a:rPr>
              <a:t>b.) What are the ways you have overcome loneliness in the past? What tends to help/not help you? Why is loneliness hard to talk about?</a:t>
            </a:r>
            <a:endParaRPr sz="4400" b="1">
              <a:solidFill>
                <a:srgbClr val="000000"/>
              </a:solidFill>
            </a:endParaRPr>
          </a:p>
          <a:p>
            <a:pPr marL="457200" lvl="0" indent="0" algn="l" rtl="0">
              <a:lnSpc>
                <a:spcPct val="115000"/>
              </a:lnSpc>
              <a:spcBef>
                <a:spcPts val="0"/>
              </a:spcBef>
              <a:spcAft>
                <a:spcPts val="0"/>
              </a:spcAft>
              <a:buSzPct val="54489"/>
              <a:buNone/>
            </a:pPr>
            <a:endParaRPr sz="4404">
              <a:solidFill>
                <a:srgbClr val="000000"/>
              </a:solidFill>
            </a:endParaRPr>
          </a:p>
          <a:p>
            <a:pPr marL="457200" lvl="0" indent="0" algn="l" rtl="0">
              <a:lnSpc>
                <a:spcPct val="115000"/>
              </a:lnSpc>
              <a:spcBef>
                <a:spcPts val="0"/>
              </a:spcBef>
              <a:spcAft>
                <a:spcPts val="0"/>
              </a:spcAft>
              <a:buSzPct val="82758"/>
              <a:buNone/>
            </a:pPr>
            <a:endParaRPr sz="2900" b="1">
              <a:solidFill>
                <a:srgbClr val="000000"/>
              </a:solidFill>
            </a:endParaRPr>
          </a:p>
          <a:p>
            <a:pPr marL="457200" lvl="0" indent="0" algn="l" rtl="0">
              <a:lnSpc>
                <a:spcPct val="115000"/>
              </a:lnSpc>
              <a:spcBef>
                <a:spcPts val="1600"/>
              </a:spcBef>
              <a:spcAft>
                <a:spcPts val="1600"/>
              </a:spcAft>
              <a:buSzPct val="82758"/>
              <a:buNone/>
            </a:pPr>
            <a:endParaRPr sz="2900" b="1">
              <a:solidFill>
                <a:srgbClr val="000000"/>
              </a:solidFil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18</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Slate</vt:lpstr>
      <vt:lpstr>Aphasia Book Club  SESSION #11</vt:lpstr>
      <vt:lpstr>AGENDA</vt:lpstr>
      <vt:lpstr>no meeting next week for the holiday break, We won’t be meeting on fri., 11/29  </vt:lpstr>
      <vt:lpstr>STORY SUMMARY</vt:lpstr>
      <vt:lpstr>STORY SUMMARY</vt:lpstr>
      <vt:lpstr>STORY SUMMARY – the ending</vt:lpstr>
      <vt:lpstr>HW &amp; DISCUSSION</vt:lpstr>
      <vt:lpstr>ON PAGE 232…</vt:lpstr>
      <vt:lpstr>ON PAGE 241…</vt:lpstr>
      <vt:lpstr>ON PAGE 228…</vt:lpstr>
      <vt:lpstr>ON PAGE 246…</vt:lpstr>
      <vt:lpstr>ON PAGE 250…</vt:lpstr>
      <vt:lpstr>ON PAGE 268…</vt:lpstr>
      <vt:lpstr>At the end of the book</vt:lpstr>
      <vt:lpstr>So... what next?</vt:lpstr>
      <vt:lpstr>PowerPoint Presentation</vt:lpstr>
      <vt:lpstr>PowerPoint Presentation</vt:lpstr>
      <vt:lpstr>PowerPoint Presentation</vt:lpstr>
      <vt:lpstr>PowerPoint Presentation</vt:lpstr>
      <vt:lpstr>So... what next?</vt:lpstr>
      <vt:lpstr>CROSSWORD</vt:lpstr>
      <vt:lpstr>NEXT TIME FRI., 12/6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Cote, Kaila</dc:creator>
  <cp:revision>5</cp:revision>
  <dcterms:created xsi:type="dcterms:W3CDTF">2024-09-04T16:34:35Z</dcterms:created>
  <dcterms:modified xsi:type="dcterms:W3CDTF">2024-11-22T19:31:40Z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0x01010081BECC903E6B4448BD6919615F2C64C7</vt:lpwstr>
  </property>
</Properties>
</file>