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Lst>
  <p:sldSz cx="12192000" cy="6858000"/>
  <p:notesSz cx="6858000" cy="9144000"/>
  <p:embeddedFontLst>
    <p:embeddedFont>
      <p:font typeface="Bell MT" panose="020B0604020202020204" charset="0"/>
      <p:regular r:id="rId21"/>
      <p:bold r:id="rId22"/>
      <p:italic r:id="rId23"/>
      <p:boldItalic r:id="rId2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27" roundtripDataSignature="AMtx7mh7ssh82YZmQjeTzALkQFas9wYhG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3368E1A-223D-AD2A-3733-1D35BDFA4E40}" v="1" dt="2025-04-11T18:20:26.94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font" Target="fonts/font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4.fntdata"/><Relationship Id="rId32"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3.fntdata"/><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2.fntdata"/><Relationship Id="rId27" Type="http://customschemas.google.com/relationships/presentationmetadata" Target="metadata"/><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liberte, Aidan" userId="S::aidan.laliberte@uconn.edu::0997433e-9340-4e99-bff0-50967e3ceb61" providerId="AD" clId="Web-{ACA25280-43B8-D423-CB69-F611180FFAF4}"/>
    <pc:docChg chg="modSld">
      <pc:chgData name="Laliberte, Aidan" userId="S::aidan.laliberte@uconn.edu::0997433e-9340-4e99-bff0-50967e3ceb61" providerId="AD" clId="Web-{ACA25280-43B8-D423-CB69-F611180FFAF4}" dt="2025-03-30T17:57:08.780" v="8" actId="20577"/>
      <pc:docMkLst>
        <pc:docMk/>
      </pc:docMkLst>
      <pc:sldChg chg="modSp">
        <pc:chgData name="Laliberte, Aidan" userId="S::aidan.laliberte@uconn.edu::0997433e-9340-4e99-bff0-50967e3ceb61" providerId="AD" clId="Web-{ACA25280-43B8-D423-CB69-F611180FFAF4}" dt="2025-03-30T17:56:34.950" v="2"/>
        <pc:sldMkLst>
          <pc:docMk/>
          <pc:sldMk cId="0" sldId="256"/>
        </pc:sldMkLst>
        <pc:spChg chg="mod">
          <ac:chgData name="Laliberte, Aidan" userId="S::aidan.laliberte@uconn.edu::0997433e-9340-4e99-bff0-50967e3ceb61" providerId="AD" clId="Web-{ACA25280-43B8-D423-CB69-F611180FFAF4}" dt="2025-03-30T17:56:34.950" v="2"/>
          <ac:spMkLst>
            <pc:docMk/>
            <pc:sldMk cId="0" sldId="256"/>
            <ac:spMk id="90" creationId="{00000000-0000-0000-0000-000000000000}"/>
          </ac:spMkLst>
        </pc:spChg>
      </pc:sldChg>
      <pc:sldChg chg="modSp">
        <pc:chgData name="Laliberte, Aidan" userId="S::aidan.laliberte@uconn.edu::0997433e-9340-4e99-bff0-50967e3ceb61" providerId="AD" clId="Web-{ACA25280-43B8-D423-CB69-F611180FFAF4}" dt="2025-03-30T17:57:08.780" v="8" actId="20577"/>
        <pc:sldMkLst>
          <pc:docMk/>
          <pc:sldMk cId="0" sldId="260"/>
        </pc:sldMkLst>
        <pc:spChg chg="mod">
          <ac:chgData name="Laliberte, Aidan" userId="S::aidan.laliberte@uconn.edu::0997433e-9340-4e99-bff0-50967e3ceb61" providerId="AD" clId="Web-{ACA25280-43B8-D423-CB69-F611180FFAF4}" dt="2025-03-30T17:57:08.780" v="8" actId="20577"/>
          <ac:spMkLst>
            <pc:docMk/>
            <pc:sldMk cId="0" sldId="260"/>
            <ac:spMk id="116" creationId="{00000000-0000-0000-0000-000000000000}"/>
          </ac:spMkLst>
        </pc:spChg>
      </pc:sldChg>
    </pc:docChg>
  </pc:docChgLst>
  <pc:docChgLst>
    <pc:chgData name="Shane, Allison" userId="S::allison.shane@uconn.edu::863f4ecb-a9ed-4252-866b-37462e9a42ef" providerId="AD" clId="Web-{83368E1A-223D-AD2A-3733-1D35BDFA4E40}"/>
    <pc:docChg chg="modSld">
      <pc:chgData name="Shane, Allison" userId="S::allison.shane@uconn.edu::863f4ecb-a9ed-4252-866b-37462e9a42ef" providerId="AD" clId="Web-{83368E1A-223D-AD2A-3733-1D35BDFA4E40}" dt="2025-04-11T18:20:26.947" v="0" actId="1076"/>
      <pc:docMkLst>
        <pc:docMk/>
      </pc:docMkLst>
      <pc:sldChg chg="modSp">
        <pc:chgData name="Shane, Allison" userId="S::allison.shane@uconn.edu::863f4ecb-a9ed-4252-866b-37462e9a42ef" providerId="AD" clId="Web-{83368E1A-223D-AD2A-3733-1D35BDFA4E40}" dt="2025-04-11T18:20:26.947" v="0" actId="1076"/>
        <pc:sldMkLst>
          <pc:docMk/>
          <pc:sldMk cId="0" sldId="267"/>
        </pc:sldMkLst>
        <pc:picChg chg="mod">
          <ac:chgData name="Shane, Allison" userId="S::allison.shane@uconn.edu::863f4ecb-a9ed-4252-866b-37462e9a42ef" providerId="AD" clId="Web-{83368E1A-223D-AD2A-3733-1D35BDFA4E40}" dt="2025-04-11T18:20:26.947" v="0" actId="1076"/>
          <ac:picMkLst>
            <pc:docMk/>
            <pc:sldMk cId="0" sldId="267"/>
            <ac:picMk id="170"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4" name="Google Shape;84;p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6" name="Google Shape;146;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g346dace1ca1_1_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55" name="Google Shape;155;g346dace1ca1_1_1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g346dace1ca1_1_4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64" name="Google Shape;164;g346dace1ca1_1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46dace1ca1_1_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3" name="Google Shape;173;g346dace1ca1_1_6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346dace1ca1_1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82" name="Google Shape;182;g346dace1ca1_1_6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0" name="Google Shape;190;p1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1" name="Google Shape;201;p1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6" name="Google Shape;206;p1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3" name="Google Shape;213;p1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3" name="Google Shape;93;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99" name="Google Shape;99;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6" name="Google Shape;106;p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g346dac3f582_0_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3" name="Google Shape;113;g346dac3f582_0_1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g346dac3f582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8" name="Google Shape;128;g346dac3f58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346dace1ca1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4" name="Google Shape;134;g346dace1ca1_1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346dace1ca1_1_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0" name="Google Shape;140;g346dace1ca1_1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
        <p:cNvGrpSpPr/>
        <p:nvPr/>
      </p:nvGrpSpPr>
      <p:grpSpPr>
        <a:xfrm>
          <a:off x="0" y="0"/>
          <a:ext cx="0" cy="0"/>
          <a:chOff x="0" y="0"/>
          <a:chExt cx="0" cy="0"/>
        </a:xfrm>
      </p:grpSpPr>
      <p:sp>
        <p:nvSpPr>
          <p:cNvPr id="12" name="Google Shape;12;p16"/>
          <p:cNvSpPr txBox="1">
            <a:spLocks noGrp="1"/>
          </p:cNvSpPr>
          <p:nvPr>
            <p:ph type="ctrTitle"/>
          </p:nvPr>
        </p:nvSpPr>
        <p:spPr>
          <a:xfrm>
            <a:off x="448056" y="448056"/>
            <a:ext cx="11292840" cy="340156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2"/>
              </a:buClr>
              <a:buSzPts val="6400"/>
              <a:buFont typeface="Bell MT"/>
              <a:buNone/>
              <a:defRPr sz="6400">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16"/>
          <p:cNvSpPr txBox="1">
            <a:spLocks noGrp="1"/>
          </p:cNvSpPr>
          <p:nvPr>
            <p:ph type="subTitle" idx="1"/>
          </p:nvPr>
        </p:nvSpPr>
        <p:spPr>
          <a:xfrm>
            <a:off x="448056" y="4471416"/>
            <a:ext cx="11292840" cy="1481328"/>
          </a:xfrm>
          <a:prstGeom prst="rect">
            <a:avLst/>
          </a:prstGeom>
          <a:noFill/>
          <a:ln>
            <a:noFill/>
          </a:ln>
        </p:spPr>
        <p:txBody>
          <a:bodyPr spcFirstLastPara="1" wrap="square" lIns="0" tIns="0" rIns="91425" bIns="0" anchor="t" anchorCtr="0">
            <a:normAutofit/>
          </a:bodyPr>
          <a:lstStyle>
            <a:lvl1pPr lvl="0" algn="l">
              <a:lnSpc>
                <a:spcPct val="120000"/>
              </a:lnSpc>
              <a:spcBef>
                <a:spcPts val="1000"/>
              </a:spcBef>
              <a:spcAft>
                <a:spcPts val="0"/>
              </a:spcAft>
              <a:buClr>
                <a:schemeClr val="lt2"/>
              </a:buClr>
              <a:buSzPts val="2400"/>
              <a:buNone/>
              <a:defRPr sz="2400">
                <a:solidFill>
                  <a:schemeClr val="lt2"/>
                </a:solidFill>
              </a:defRPr>
            </a:lvl1pPr>
            <a:lvl2pPr lvl="1" algn="ctr">
              <a:lnSpc>
                <a:spcPct val="120000"/>
              </a:lnSpc>
              <a:spcBef>
                <a:spcPts val="500"/>
              </a:spcBef>
              <a:spcAft>
                <a:spcPts val="0"/>
              </a:spcAft>
              <a:buClr>
                <a:schemeClr val="lt2"/>
              </a:buClr>
              <a:buSzPts val="2000"/>
              <a:buNone/>
              <a:defRPr sz="2000"/>
            </a:lvl2pPr>
            <a:lvl3pPr lvl="2" algn="ctr">
              <a:lnSpc>
                <a:spcPct val="120000"/>
              </a:lnSpc>
              <a:spcBef>
                <a:spcPts val="500"/>
              </a:spcBef>
              <a:spcAft>
                <a:spcPts val="0"/>
              </a:spcAft>
              <a:buClr>
                <a:schemeClr val="lt2"/>
              </a:buClr>
              <a:buSzPts val="1800"/>
              <a:buNone/>
              <a:defRPr sz="1800"/>
            </a:lvl3pPr>
            <a:lvl4pPr lvl="3" algn="ctr">
              <a:lnSpc>
                <a:spcPct val="120000"/>
              </a:lnSpc>
              <a:spcBef>
                <a:spcPts val="500"/>
              </a:spcBef>
              <a:spcAft>
                <a:spcPts val="0"/>
              </a:spcAft>
              <a:buClr>
                <a:schemeClr val="lt2"/>
              </a:buClr>
              <a:buSzPts val="1600"/>
              <a:buNone/>
              <a:defRPr sz="1600"/>
            </a:lvl4pPr>
            <a:lvl5pPr lvl="4" algn="ctr">
              <a:lnSpc>
                <a:spcPct val="120000"/>
              </a:lnSpc>
              <a:spcBef>
                <a:spcPts val="500"/>
              </a:spcBef>
              <a:spcAft>
                <a:spcPts val="0"/>
              </a:spcAft>
              <a:buClr>
                <a:schemeClr val="lt2"/>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cxnSp>
        <p:nvCxnSpPr>
          <p:cNvPr id="14" name="Google Shape;14;p16"/>
          <p:cNvCxnSpPr/>
          <p:nvPr/>
        </p:nvCxnSpPr>
        <p:spPr>
          <a:xfrm>
            <a:off x="449400" y="4122000"/>
            <a:ext cx="11293200" cy="0"/>
          </a:xfrm>
          <a:prstGeom prst="straightConnector1">
            <a:avLst/>
          </a:prstGeom>
          <a:noFill/>
          <a:ln w="9525" cap="flat" cmpd="sng">
            <a:solidFill>
              <a:schemeClr val="lt2"/>
            </a:solidFill>
            <a:prstDash val="solid"/>
            <a:round/>
            <a:headEnd type="none" w="sm" len="sm"/>
            <a:tailEnd type="none" w="sm" len="sm"/>
          </a:ln>
        </p:spPr>
      </p:cxnSp>
      <p:sp>
        <p:nvSpPr>
          <p:cNvPr id="15" name="Google Shape;15;p16"/>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lnSpc>
                <a:spcPct val="100000"/>
              </a:lnSpc>
              <a:spcBef>
                <a:spcPts val="0"/>
              </a:spcBef>
              <a:spcAft>
                <a:spcPts val="0"/>
              </a:spcAft>
              <a:buSzPts val="1400"/>
              <a:buNone/>
              <a:defRPr sz="9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 name="Google Shape;16;p16"/>
          <p:cNvSpPr txBox="1">
            <a:spLocks noGrp="1"/>
          </p:cNvSpPr>
          <p:nvPr>
            <p:ph type="sldNum" idx="12"/>
          </p:nvPr>
        </p:nvSpPr>
        <p:spPr>
          <a:xfrm>
            <a:off x="10238232" y="6153912"/>
            <a:ext cx="1510856" cy="50292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sp>
        <p:nvSpPr>
          <p:cNvPr id="17" name="Google Shape;17;p16"/>
          <p:cNvSpPr txBox="1">
            <a:spLocks noGrp="1"/>
          </p:cNvSpPr>
          <p:nvPr>
            <p:ph type="dt" idx="10"/>
          </p:nvPr>
        </p:nvSpPr>
        <p:spPr>
          <a:xfrm>
            <a:off x="442912" y="6152968"/>
            <a:ext cx="3457576" cy="50292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sz="9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0"/>
        <p:cNvGrpSpPr/>
        <p:nvPr/>
      </p:nvGrpSpPr>
      <p:grpSpPr>
        <a:xfrm>
          <a:off x="0" y="0"/>
          <a:ext cx="0" cy="0"/>
          <a:chOff x="0" y="0"/>
          <a:chExt cx="0" cy="0"/>
        </a:xfrm>
      </p:grpSpPr>
      <p:sp>
        <p:nvSpPr>
          <p:cNvPr id="71" name="Google Shape;71;p25"/>
          <p:cNvSpPr txBox="1">
            <a:spLocks noGrp="1"/>
          </p:cNvSpPr>
          <p:nvPr>
            <p:ph type="title"/>
          </p:nvPr>
        </p:nvSpPr>
        <p:spPr>
          <a:xfrm>
            <a:off x="448056" y="388800"/>
            <a:ext cx="11301984" cy="1141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5"/>
          <p:cNvSpPr txBox="1">
            <a:spLocks noGrp="1"/>
          </p:cNvSpPr>
          <p:nvPr>
            <p:ph type="body" idx="1"/>
          </p:nvPr>
        </p:nvSpPr>
        <p:spPr>
          <a:xfrm rot="5400000">
            <a:off x="4101084" y="-1696212"/>
            <a:ext cx="3995928" cy="11301984"/>
          </a:xfrm>
          <a:prstGeom prst="rect">
            <a:avLst/>
          </a:prstGeom>
          <a:noFill/>
          <a:ln>
            <a:noFill/>
          </a:ln>
        </p:spPr>
        <p:txBody>
          <a:bodyPr spcFirstLastPara="1" wrap="square" lIns="0" tIns="0" rIns="91425" bIns="0" anchor="t" anchorCtr="0">
            <a:normAutofit/>
          </a:bodyPr>
          <a:lstStyle>
            <a:lvl1pPr marL="457200" lvl="0" indent="-342900" algn="l">
              <a:lnSpc>
                <a:spcPct val="120000"/>
              </a:lnSpc>
              <a:spcBef>
                <a:spcPts val="1000"/>
              </a:spcBef>
              <a:spcAft>
                <a:spcPts val="0"/>
              </a:spcAft>
              <a:buClr>
                <a:schemeClr val="lt2"/>
              </a:buClr>
              <a:buSzPts val="1800"/>
              <a:buChar char="→"/>
              <a:defRPr/>
            </a:lvl1pPr>
            <a:lvl2pPr marL="914400" lvl="1" indent="-342900" algn="l">
              <a:lnSpc>
                <a:spcPct val="120000"/>
              </a:lnSpc>
              <a:spcBef>
                <a:spcPts val="500"/>
              </a:spcBef>
              <a:spcAft>
                <a:spcPts val="0"/>
              </a:spcAft>
              <a:buClr>
                <a:schemeClr val="lt2"/>
              </a:buClr>
              <a:buSzPts val="1800"/>
              <a:buChar char="→"/>
              <a:defRPr/>
            </a:lvl2pPr>
            <a:lvl3pPr marL="1371600" lvl="2" indent="-342900" algn="l">
              <a:lnSpc>
                <a:spcPct val="120000"/>
              </a:lnSpc>
              <a:spcBef>
                <a:spcPts val="500"/>
              </a:spcBef>
              <a:spcAft>
                <a:spcPts val="0"/>
              </a:spcAft>
              <a:buClr>
                <a:schemeClr val="lt2"/>
              </a:buClr>
              <a:buSzPts val="1800"/>
              <a:buChar char="→"/>
              <a:defRPr/>
            </a:lvl3pPr>
            <a:lvl4pPr marL="1828800" lvl="3" indent="-342900" algn="l">
              <a:lnSpc>
                <a:spcPct val="120000"/>
              </a:lnSpc>
              <a:spcBef>
                <a:spcPts val="500"/>
              </a:spcBef>
              <a:spcAft>
                <a:spcPts val="0"/>
              </a:spcAft>
              <a:buClr>
                <a:schemeClr val="lt2"/>
              </a:buClr>
              <a:buSzPts val="1800"/>
              <a:buChar char="→"/>
              <a:defRPr/>
            </a:lvl4pPr>
            <a:lvl5pPr marL="2286000" lvl="4" indent="-342900" algn="l">
              <a:lnSpc>
                <a:spcPct val="120000"/>
              </a:lnSpc>
              <a:spcBef>
                <a:spcPts val="500"/>
              </a:spcBef>
              <a:spcAft>
                <a:spcPts val="0"/>
              </a:spcAft>
              <a:buClr>
                <a:schemeClr val="lt2"/>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3" name="Google Shape;73;p25"/>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5"/>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5"/>
          <p:cNvSpPr txBox="1">
            <a:spLocks noGrp="1"/>
          </p:cNvSpPr>
          <p:nvPr>
            <p:ph type="sldNum" idx="12"/>
          </p:nvPr>
        </p:nvSpPr>
        <p:spPr>
          <a:xfrm>
            <a:off x="10238232" y="6153912"/>
            <a:ext cx="1510856" cy="50292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6"/>
        <p:cNvGrpSpPr/>
        <p:nvPr/>
      </p:nvGrpSpPr>
      <p:grpSpPr>
        <a:xfrm>
          <a:off x="0" y="0"/>
          <a:ext cx="0" cy="0"/>
          <a:chOff x="0" y="0"/>
          <a:chExt cx="0" cy="0"/>
        </a:xfrm>
      </p:grpSpPr>
      <p:sp>
        <p:nvSpPr>
          <p:cNvPr id="77" name="Google Shape;77;p26"/>
          <p:cNvSpPr txBox="1">
            <a:spLocks noGrp="1"/>
          </p:cNvSpPr>
          <p:nvPr>
            <p:ph type="title"/>
          </p:nvPr>
        </p:nvSpPr>
        <p:spPr>
          <a:xfrm rot="5400000">
            <a:off x="8270748" y="2409444"/>
            <a:ext cx="5504688" cy="158191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6"/>
          <p:cNvSpPr txBox="1">
            <a:spLocks noGrp="1"/>
          </p:cNvSpPr>
          <p:nvPr>
            <p:ph type="body" idx="1"/>
          </p:nvPr>
        </p:nvSpPr>
        <p:spPr>
          <a:xfrm rot="5400000">
            <a:off x="2404872" y="-1527048"/>
            <a:ext cx="5504688" cy="9436608"/>
          </a:xfrm>
          <a:prstGeom prst="rect">
            <a:avLst/>
          </a:prstGeom>
          <a:noFill/>
          <a:ln>
            <a:noFill/>
          </a:ln>
        </p:spPr>
        <p:txBody>
          <a:bodyPr spcFirstLastPara="1" wrap="square" lIns="0" tIns="0" rIns="91425" bIns="0" anchor="t" anchorCtr="0">
            <a:normAutofit/>
          </a:bodyPr>
          <a:lstStyle>
            <a:lvl1pPr marL="457200" lvl="0" indent="-342900" algn="l">
              <a:lnSpc>
                <a:spcPct val="120000"/>
              </a:lnSpc>
              <a:spcBef>
                <a:spcPts val="1000"/>
              </a:spcBef>
              <a:spcAft>
                <a:spcPts val="0"/>
              </a:spcAft>
              <a:buClr>
                <a:schemeClr val="lt2"/>
              </a:buClr>
              <a:buSzPts val="1800"/>
              <a:buChar char="→"/>
              <a:defRPr/>
            </a:lvl1pPr>
            <a:lvl2pPr marL="914400" lvl="1" indent="-342900" algn="l">
              <a:lnSpc>
                <a:spcPct val="120000"/>
              </a:lnSpc>
              <a:spcBef>
                <a:spcPts val="500"/>
              </a:spcBef>
              <a:spcAft>
                <a:spcPts val="0"/>
              </a:spcAft>
              <a:buClr>
                <a:schemeClr val="lt2"/>
              </a:buClr>
              <a:buSzPts val="1800"/>
              <a:buChar char="→"/>
              <a:defRPr/>
            </a:lvl2pPr>
            <a:lvl3pPr marL="1371600" lvl="2" indent="-342900" algn="l">
              <a:lnSpc>
                <a:spcPct val="120000"/>
              </a:lnSpc>
              <a:spcBef>
                <a:spcPts val="500"/>
              </a:spcBef>
              <a:spcAft>
                <a:spcPts val="0"/>
              </a:spcAft>
              <a:buClr>
                <a:schemeClr val="lt2"/>
              </a:buClr>
              <a:buSzPts val="1800"/>
              <a:buChar char="→"/>
              <a:defRPr/>
            </a:lvl3pPr>
            <a:lvl4pPr marL="1828800" lvl="3" indent="-342900" algn="l">
              <a:lnSpc>
                <a:spcPct val="120000"/>
              </a:lnSpc>
              <a:spcBef>
                <a:spcPts val="500"/>
              </a:spcBef>
              <a:spcAft>
                <a:spcPts val="0"/>
              </a:spcAft>
              <a:buClr>
                <a:schemeClr val="lt2"/>
              </a:buClr>
              <a:buSzPts val="1800"/>
              <a:buChar char="→"/>
              <a:defRPr/>
            </a:lvl4pPr>
            <a:lvl5pPr marL="2286000" lvl="4" indent="-342900" algn="l">
              <a:lnSpc>
                <a:spcPct val="120000"/>
              </a:lnSpc>
              <a:spcBef>
                <a:spcPts val="500"/>
              </a:spcBef>
              <a:spcAft>
                <a:spcPts val="0"/>
              </a:spcAft>
              <a:buClr>
                <a:schemeClr val="lt2"/>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79" name="Google Shape;79;p26"/>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6"/>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26"/>
          <p:cNvSpPr txBox="1">
            <a:spLocks noGrp="1"/>
          </p:cNvSpPr>
          <p:nvPr>
            <p:ph type="sldNum" idx="12"/>
          </p:nvPr>
        </p:nvSpPr>
        <p:spPr>
          <a:xfrm>
            <a:off x="10238232" y="6153912"/>
            <a:ext cx="1510856" cy="50292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8"/>
        <p:cNvGrpSpPr/>
        <p:nvPr/>
      </p:nvGrpSpPr>
      <p:grpSpPr>
        <a:xfrm>
          <a:off x="0" y="0"/>
          <a:ext cx="0" cy="0"/>
          <a:chOff x="0" y="0"/>
          <a:chExt cx="0" cy="0"/>
        </a:xfrm>
      </p:grpSpPr>
      <p:sp>
        <p:nvSpPr>
          <p:cNvPr id="19" name="Google Shape;19;p24"/>
          <p:cNvSpPr txBox="1">
            <a:spLocks noGrp="1"/>
          </p:cNvSpPr>
          <p:nvPr>
            <p:ph type="title"/>
          </p:nvPr>
        </p:nvSpPr>
        <p:spPr>
          <a:xfrm>
            <a:off x="448056" y="388800"/>
            <a:ext cx="3447288" cy="106984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2800"/>
              <a:buFont typeface="Bell MT"/>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4"/>
          <p:cNvSpPr>
            <a:spLocks noGrp="1"/>
          </p:cNvSpPr>
          <p:nvPr>
            <p:ph type="pic" idx="2"/>
          </p:nvPr>
        </p:nvSpPr>
        <p:spPr>
          <a:xfrm>
            <a:off x="4370832" y="441324"/>
            <a:ext cx="7373112" cy="5511419"/>
          </a:xfrm>
          <a:prstGeom prst="rect">
            <a:avLst/>
          </a:prstGeom>
          <a:noFill/>
          <a:ln>
            <a:noFill/>
          </a:ln>
        </p:spPr>
      </p:sp>
      <p:sp>
        <p:nvSpPr>
          <p:cNvPr id="21" name="Google Shape;21;p24"/>
          <p:cNvSpPr txBox="1">
            <a:spLocks noGrp="1"/>
          </p:cNvSpPr>
          <p:nvPr>
            <p:ph type="body" idx="1"/>
          </p:nvPr>
        </p:nvSpPr>
        <p:spPr>
          <a:xfrm>
            <a:off x="448056" y="1735200"/>
            <a:ext cx="3447288" cy="4214750"/>
          </a:xfrm>
          <a:prstGeom prst="rect">
            <a:avLst/>
          </a:prstGeom>
          <a:noFill/>
          <a:ln>
            <a:noFill/>
          </a:ln>
        </p:spPr>
        <p:txBody>
          <a:bodyPr spcFirstLastPara="1" wrap="square" lIns="0" tIns="0" rIns="91425" bIns="0" anchor="t" anchorCtr="0">
            <a:normAutofit/>
          </a:bodyPr>
          <a:lstStyle>
            <a:lvl1pPr marL="457200" lvl="0" indent="-228600" algn="l">
              <a:lnSpc>
                <a:spcPct val="120000"/>
              </a:lnSpc>
              <a:spcBef>
                <a:spcPts val="1000"/>
              </a:spcBef>
              <a:spcAft>
                <a:spcPts val="0"/>
              </a:spcAft>
              <a:buClr>
                <a:schemeClr val="lt2"/>
              </a:buClr>
              <a:buSzPts val="1800"/>
              <a:buNone/>
              <a:defRPr sz="1800"/>
            </a:lvl1pPr>
            <a:lvl2pPr marL="914400" lvl="1" indent="-228600" algn="l">
              <a:lnSpc>
                <a:spcPct val="120000"/>
              </a:lnSpc>
              <a:spcBef>
                <a:spcPts val="500"/>
              </a:spcBef>
              <a:spcAft>
                <a:spcPts val="0"/>
              </a:spcAft>
              <a:buClr>
                <a:schemeClr val="lt2"/>
              </a:buClr>
              <a:buSzPts val="1400"/>
              <a:buNone/>
              <a:defRPr sz="1400"/>
            </a:lvl2pPr>
            <a:lvl3pPr marL="1371600" lvl="2" indent="-228600" algn="l">
              <a:lnSpc>
                <a:spcPct val="120000"/>
              </a:lnSpc>
              <a:spcBef>
                <a:spcPts val="500"/>
              </a:spcBef>
              <a:spcAft>
                <a:spcPts val="0"/>
              </a:spcAft>
              <a:buClr>
                <a:schemeClr val="lt2"/>
              </a:buClr>
              <a:buSzPts val="1200"/>
              <a:buNone/>
              <a:defRPr sz="1200"/>
            </a:lvl3pPr>
            <a:lvl4pPr marL="1828800" lvl="3" indent="-228600" algn="l">
              <a:lnSpc>
                <a:spcPct val="120000"/>
              </a:lnSpc>
              <a:spcBef>
                <a:spcPts val="500"/>
              </a:spcBef>
              <a:spcAft>
                <a:spcPts val="0"/>
              </a:spcAft>
              <a:buClr>
                <a:schemeClr val="lt2"/>
              </a:buClr>
              <a:buSzPts val="1000"/>
              <a:buNone/>
              <a:defRPr sz="1000"/>
            </a:lvl4pPr>
            <a:lvl5pPr marL="2286000" lvl="4" indent="-228600" algn="l">
              <a:lnSpc>
                <a:spcPct val="120000"/>
              </a:lnSpc>
              <a:spcBef>
                <a:spcPts val="500"/>
              </a:spcBef>
              <a:spcAft>
                <a:spcPts val="0"/>
              </a:spcAft>
              <a:buClr>
                <a:schemeClr val="lt2"/>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22" name="Google Shape;22;p24"/>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4"/>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24"/>
          <p:cNvSpPr txBox="1">
            <a:spLocks noGrp="1"/>
          </p:cNvSpPr>
          <p:nvPr>
            <p:ph type="sldNum" idx="12"/>
          </p:nvPr>
        </p:nvSpPr>
        <p:spPr>
          <a:xfrm>
            <a:off x="10238232" y="6153912"/>
            <a:ext cx="1510856" cy="50292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17"/>
          <p:cNvSpPr txBox="1">
            <a:spLocks noGrp="1"/>
          </p:cNvSpPr>
          <p:nvPr>
            <p:ph type="title"/>
          </p:nvPr>
        </p:nvSpPr>
        <p:spPr>
          <a:xfrm>
            <a:off x="448056" y="388800"/>
            <a:ext cx="11301984" cy="1141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7"/>
          <p:cNvSpPr txBox="1">
            <a:spLocks noGrp="1"/>
          </p:cNvSpPr>
          <p:nvPr>
            <p:ph type="body" idx="1"/>
          </p:nvPr>
        </p:nvSpPr>
        <p:spPr>
          <a:xfrm>
            <a:off x="448056" y="1735200"/>
            <a:ext cx="5431536" cy="4214750"/>
          </a:xfrm>
          <a:prstGeom prst="rect">
            <a:avLst/>
          </a:prstGeom>
          <a:noFill/>
          <a:ln>
            <a:noFill/>
          </a:ln>
        </p:spPr>
        <p:txBody>
          <a:bodyPr spcFirstLastPara="1" wrap="square" lIns="0" tIns="0" rIns="91425" bIns="0" anchor="t" anchorCtr="0">
            <a:normAutofit/>
          </a:bodyPr>
          <a:lstStyle>
            <a:lvl1pPr marL="457200" lvl="0" indent="-368300" algn="l">
              <a:lnSpc>
                <a:spcPct val="120000"/>
              </a:lnSpc>
              <a:spcBef>
                <a:spcPts val="1000"/>
              </a:spcBef>
              <a:spcAft>
                <a:spcPts val="0"/>
              </a:spcAft>
              <a:buClr>
                <a:schemeClr val="lt2"/>
              </a:buClr>
              <a:buSzPts val="2200"/>
              <a:buChar char="→"/>
              <a:defRPr/>
            </a:lvl1pPr>
            <a:lvl2pPr marL="914400" lvl="1" indent="-368300" algn="l">
              <a:lnSpc>
                <a:spcPct val="120000"/>
              </a:lnSpc>
              <a:spcBef>
                <a:spcPts val="500"/>
              </a:spcBef>
              <a:spcAft>
                <a:spcPts val="0"/>
              </a:spcAft>
              <a:buClr>
                <a:schemeClr val="lt2"/>
              </a:buClr>
              <a:buSzPts val="2200"/>
              <a:buChar char="→"/>
              <a:defRPr/>
            </a:lvl2pPr>
            <a:lvl3pPr marL="1371600" lvl="2" indent="-368300" algn="l">
              <a:lnSpc>
                <a:spcPct val="120000"/>
              </a:lnSpc>
              <a:spcBef>
                <a:spcPts val="500"/>
              </a:spcBef>
              <a:spcAft>
                <a:spcPts val="0"/>
              </a:spcAft>
              <a:buClr>
                <a:schemeClr val="lt2"/>
              </a:buClr>
              <a:buSzPts val="2200"/>
              <a:buChar char="→"/>
              <a:defRPr/>
            </a:lvl3pPr>
            <a:lvl4pPr marL="1828800" lvl="3" indent="-368300" algn="l">
              <a:lnSpc>
                <a:spcPct val="120000"/>
              </a:lnSpc>
              <a:spcBef>
                <a:spcPts val="500"/>
              </a:spcBef>
              <a:spcAft>
                <a:spcPts val="0"/>
              </a:spcAft>
              <a:buClr>
                <a:schemeClr val="lt2"/>
              </a:buClr>
              <a:buSzPts val="2200"/>
              <a:buChar char="→"/>
              <a:defRPr/>
            </a:lvl4pPr>
            <a:lvl5pPr marL="2286000" lvl="4" indent="-368300" algn="l">
              <a:lnSpc>
                <a:spcPct val="120000"/>
              </a:lnSpc>
              <a:spcBef>
                <a:spcPts val="500"/>
              </a:spcBef>
              <a:spcAft>
                <a:spcPts val="0"/>
              </a:spcAft>
              <a:buClr>
                <a:schemeClr val="lt2"/>
              </a:buClr>
              <a:buSzPts val="22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8" name="Google Shape;28;p17"/>
          <p:cNvSpPr txBox="1">
            <a:spLocks noGrp="1"/>
          </p:cNvSpPr>
          <p:nvPr>
            <p:ph type="body" idx="2"/>
          </p:nvPr>
        </p:nvSpPr>
        <p:spPr>
          <a:xfrm>
            <a:off x="6309360" y="1735200"/>
            <a:ext cx="5431536" cy="4214750"/>
          </a:xfrm>
          <a:prstGeom prst="rect">
            <a:avLst/>
          </a:prstGeom>
          <a:noFill/>
          <a:ln>
            <a:noFill/>
          </a:ln>
        </p:spPr>
        <p:txBody>
          <a:bodyPr spcFirstLastPara="1" wrap="square" lIns="0" tIns="0" rIns="91425" bIns="0" anchor="t" anchorCtr="0">
            <a:normAutofit/>
          </a:bodyPr>
          <a:lstStyle>
            <a:lvl1pPr marL="457200" lvl="0" indent="-342900" algn="l">
              <a:lnSpc>
                <a:spcPct val="120000"/>
              </a:lnSpc>
              <a:spcBef>
                <a:spcPts val="1000"/>
              </a:spcBef>
              <a:spcAft>
                <a:spcPts val="0"/>
              </a:spcAft>
              <a:buClr>
                <a:schemeClr val="lt2"/>
              </a:buClr>
              <a:buSzPts val="1800"/>
              <a:buChar char="→"/>
              <a:defRPr/>
            </a:lvl1pPr>
            <a:lvl2pPr marL="914400" lvl="1" indent="-368300" algn="l">
              <a:lnSpc>
                <a:spcPct val="120000"/>
              </a:lnSpc>
              <a:spcBef>
                <a:spcPts val="500"/>
              </a:spcBef>
              <a:spcAft>
                <a:spcPts val="0"/>
              </a:spcAft>
              <a:buClr>
                <a:schemeClr val="lt2"/>
              </a:buClr>
              <a:buSzPts val="2200"/>
              <a:buChar char="→"/>
              <a:defRPr/>
            </a:lvl2pPr>
            <a:lvl3pPr marL="1371600" lvl="2" indent="-368300" algn="l">
              <a:lnSpc>
                <a:spcPct val="120000"/>
              </a:lnSpc>
              <a:spcBef>
                <a:spcPts val="500"/>
              </a:spcBef>
              <a:spcAft>
                <a:spcPts val="0"/>
              </a:spcAft>
              <a:buClr>
                <a:schemeClr val="lt2"/>
              </a:buClr>
              <a:buSzPts val="2200"/>
              <a:buChar char="→"/>
              <a:defRPr/>
            </a:lvl3pPr>
            <a:lvl4pPr marL="1828800" lvl="3" indent="-368300" algn="l">
              <a:lnSpc>
                <a:spcPct val="120000"/>
              </a:lnSpc>
              <a:spcBef>
                <a:spcPts val="500"/>
              </a:spcBef>
              <a:spcAft>
                <a:spcPts val="0"/>
              </a:spcAft>
              <a:buClr>
                <a:schemeClr val="lt2"/>
              </a:buClr>
              <a:buSzPts val="2200"/>
              <a:buChar char="→"/>
              <a:defRPr/>
            </a:lvl4pPr>
            <a:lvl5pPr marL="2286000" lvl="4" indent="-368300" algn="l">
              <a:lnSpc>
                <a:spcPct val="120000"/>
              </a:lnSpc>
              <a:spcBef>
                <a:spcPts val="500"/>
              </a:spcBef>
              <a:spcAft>
                <a:spcPts val="0"/>
              </a:spcAft>
              <a:buClr>
                <a:schemeClr val="lt2"/>
              </a:buClr>
              <a:buSzPts val="22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29" name="Google Shape;29;p17"/>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17"/>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17"/>
          <p:cNvSpPr txBox="1">
            <a:spLocks noGrp="1"/>
          </p:cNvSpPr>
          <p:nvPr>
            <p:ph type="sldNum" idx="12"/>
          </p:nvPr>
        </p:nvSpPr>
        <p:spPr>
          <a:xfrm>
            <a:off x="10238232" y="6153912"/>
            <a:ext cx="1510856" cy="502920"/>
          </a:xfrm>
          <a:prstGeom prst="rect">
            <a:avLst/>
          </a:prstGeom>
          <a:noFill/>
          <a:ln>
            <a:noFill/>
          </a:ln>
        </p:spPr>
        <p:txBody>
          <a:bodyPr spcFirstLastPara="1" wrap="square" lIns="0" tIns="0" rIns="21945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2"/>
        <p:cNvGrpSpPr/>
        <p:nvPr/>
      </p:nvGrpSpPr>
      <p:grpSpPr>
        <a:xfrm>
          <a:off x="0" y="0"/>
          <a:ext cx="0" cy="0"/>
          <a:chOff x="0" y="0"/>
          <a:chExt cx="0" cy="0"/>
        </a:xfrm>
      </p:grpSpPr>
      <p:sp>
        <p:nvSpPr>
          <p:cNvPr id="33" name="Google Shape;33;p18"/>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8"/>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18"/>
          <p:cNvSpPr txBox="1">
            <a:spLocks noGrp="1"/>
          </p:cNvSpPr>
          <p:nvPr>
            <p:ph type="sldNum" idx="12"/>
          </p:nvPr>
        </p:nvSpPr>
        <p:spPr>
          <a:xfrm>
            <a:off x="10238232" y="6153912"/>
            <a:ext cx="1510856" cy="50292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6"/>
        <p:cNvGrpSpPr/>
        <p:nvPr/>
      </p:nvGrpSpPr>
      <p:grpSpPr>
        <a:xfrm>
          <a:off x="0" y="0"/>
          <a:ext cx="0" cy="0"/>
          <a:chOff x="0" y="0"/>
          <a:chExt cx="0" cy="0"/>
        </a:xfrm>
      </p:grpSpPr>
      <p:sp>
        <p:nvSpPr>
          <p:cNvPr id="37" name="Google Shape;37;p19"/>
          <p:cNvSpPr txBox="1">
            <a:spLocks noGrp="1"/>
          </p:cNvSpPr>
          <p:nvPr>
            <p:ph type="title"/>
          </p:nvPr>
        </p:nvSpPr>
        <p:spPr>
          <a:xfrm>
            <a:off x="448056" y="388800"/>
            <a:ext cx="11301984" cy="1141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19"/>
          <p:cNvSpPr txBox="1">
            <a:spLocks noGrp="1"/>
          </p:cNvSpPr>
          <p:nvPr>
            <p:ph type="body" idx="1"/>
          </p:nvPr>
        </p:nvSpPr>
        <p:spPr>
          <a:xfrm>
            <a:off x="448056" y="1735200"/>
            <a:ext cx="11293200" cy="3783013"/>
          </a:xfrm>
          <a:prstGeom prst="rect">
            <a:avLst/>
          </a:prstGeom>
          <a:noFill/>
          <a:ln>
            <a:noFill/>
          </a:ln>
        </p:spPr>
        <p:txBody>
          <a:bodyPr spcFirstLastPara="1" wrap="square" lIns="0" tIns="0" rIns="91425" bIns="0" anchor="t" anchorCtr="0">
            <a:normAutofit/>
          </a:bodyPr>
          <a:lstStyle>
            <a:lvl1pPr marL="457200" lvl="0" indent="-342900" algn="l">
              <a:lnSpc>
                <a:spcPct val="120000"/>
              </a:lnSpc>
              <a:spcBef>
                <a:spcPts val="1000"/>
              </a:spcBef>
              <a:spcAft>
                <a:spcPts val="0"/>
              </a:spcAft>
              <a:buClr>
                <a:schemeClr val="lt2"/>
              </a:buClr>
              <a:buSzPts val="1800"/>
              <a:buChar char="→"/>
              <a:defRPr/>
            </a:lvl1pPr>
            <a:lvl2pPr marL="914400" lvl="1" indent="-342900" algn="l">
              <a:lnSpc>
                <a:spcPct val="120000"/>
              </a:lnSpc>
              <a:spcBef>
                <a:spcPts val="500"/>
              </a:spcBef>
              <a:spcAft>
                <a:spcPts val="0"/>
              </a:spcAft>
              <a:buClr>
                <a:schemeClr val="lt2"/>
              </a:buClr>
              <a:buSzPts val="1800"/>
              <a:buChar char="→"/>
              <a:defRPr/>
            </a:lvl2pPr>
            <a:lvl3pPr marL="1371600" lvl="2" indent="-342900" algn="l">
              <a:lnSpc>
                <a:spcPct val="120000"/>
              </a:lnSpc>
              <a:spcBef>
                <a:spcPts val="500"/>
              </a:spcBef>
              <a:spcAft>
                <a:spcPts val="0"/>
              </a:spcAft>
              <a:buClr>
                <a:schemeClr val="lt2"/>
              </a:buClr>
              <a:buSzPts val="1800"/>
              <a:buChar char="→"/>
              <a:defRPr/>
            </a:lvl3pPr>
            <a:lvl4pPr marL="1828800" lvl="3" indent="-342900" algn="l">
              <a:lnSpc>
                <a:spcPct val="120000"/>
              </a:lnSpc>
              <a:spcBef>
                <a:spcPts val="500"/>
              </a:spcBef>
              <a:spcAft>
                <a:spcPts val="0"/>
              </a:spcAft>
              <a:buClr>
                <a:schemeClr val="lt2"/>
              </a:buClr>
              <a:buSzPts val="1800"/>
              <a:buChar char="→"/>
              <a:defRPr/>
            </a:lvl4pPr>
            <a:lvl5pPr marL="2286000" lvl="4" indent="-342900" algn="l">
              <a:lnSpc>
                <a:spcPct val="120000"/>
              </a:lnSpc>
              <a:spcBef>
                <a:spcPts val="500"/>
              </a:spcBef>
              <a:spcAft>
                <a:spcPts val="0"/>
              </a:spcAft>
              <a:buClr>
                <a:schemeClr val="lt2"/>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39" name="Google Shape;39;p19"/>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lnSpc>
                <a:spcPct val="100000"/>
              </a:lnSpc>
              <a:spcBef>
                <a:spcPts val="0"/>
              </a:spcBef>
              <a:spcAft>
                <a:spcPts val="0"/>
              </a:spcAft>
              <a:buSzPts val="1400"/>
              <a:buNone/>
              <a:defRPr sz="900" cap="none">
                <a:solidFill>
                  <a:schemeClr val="lt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10238232" y="6153912"/>
            <a:ext cx="1510856" cy="50292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sp>
        <p:nvSpPr>
          <p:cNvPr id="41" name="Google Shape;41;p19"/>
          <p:cNvSpPr txBox="1">
            <a:spLocks noGrp="1"/>
          </p:cNvSpPr>
          <p:nvPr>
            <p:ph type="dt" idx="10"/>
          </p:nvPr>
        </p:nvSpPr>
        <p:spPr>
          <a:xfrm>
            <a:off x="442912" y="6152968"/>
            <a:ext cx="3457576" cy="50292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sz="900" cap="none">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2"/>
        <p:cNvGrpSpPr/>
        <p:nvPr/>
      </p:nvGrpSpPr>
      <p:grpSpPr>
        <a:xfrm>
          <a:off x="0" y="0"/>
          <a:ext cx="0" cy="0"/>
          <a:chOff x="0" y="0"/>
          <a:chExt cx="0" cy="0"/>
        </a:xfrm>
      </p:grpSpPr>
      <p:sp>
        <p:nvSpPr>
          <p:cNvPr id="43" name="Google Shape;43;p20"/>
          <p:cNvSpPr txBox="1">
            <a:spLocks noGrp="1"/>
          </p:cNvSpPr>
          <p:nvPr>
            <p:ph type="title"/>
          </p:nvPr>
        </p:nvSpPr>
        <p:spPr>
          <a:xfrm>
            <a:off x="448056" y="388800"/>
            <a:ext cx="3447288" cy="1069848"/>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2800"/>
              <a:buFont typeface="Bell MT"/>
              <a:buNone/>
              <a:defRPr sz="2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20"/>
          <p:cNvSpPr txBox="1">
            <a:spLocks noGrp="1"/>
          </p:cNvSpPr>
          <p:nvPr>
            <p:ph type="body" idx="1"/>
          </p:nvPr>
        </p:nvSpPr>
        <p:spPr>
          <a:xfrm>
            <a:off x="4370832" y="393192"/>
            <a:ext cx="7379208" cy="5559552"/>
          </a:xfrm>
          <a:prstGeom prst="rect">
            <a:avLst/>
          </a:prstGeom>
          <a:noFill/>
          <a:ln>
            <a:noFill/>
          </a:ln>
        </p:spPr>
        <p:txBody>
          <a:bodyPr spcFirstLastPara="1" wrap="square" lIns="0" tIns="0" rIns="91425" bIns="0" anchor="t" anchorCtr="0">
            <a:normAutofit/>
          </a:bodyPr>
          <a:lstStyle>
            <a:lvl1pPr marL="457200" lvl="0" indent="-342900" algn="l">
              <a:lnSpc>
                <a:spcPct val="120000"/>
              </a:lnSpc>
              <a:spcBef>
                <a:spcPts val="1000"/>
              </a:spcBef>
              <a:spcAft>
                <a:spcPts val="0"/>
              </a:spcAft>
              <a:buClr>
                <a:schemeClr val="lt2"/>
              </a:buClr>
              <a:buSzPts val="1800"/>
              <a:buChar char="→"/>
              <a:defRPr sz="1800"/>
            </a:lvl1pPr>
            <a:lvl2pPr marL="914400" lvl="1" indent="-342900" algn="l">
              <a:lnSpc>
                <a:spcPct val="120000"/>
              </a:lnSpc>
              <a:spcBef>
                <a:spcPts val="500"/>
              </a:spcBef>
              <a:spcAft>
                <a:spcPts val="0"/>
              </a:spcAft>
              <a:buClr>
                <a:schemeClr val="lt2"/>
              </a:buClr>
              <a:buSzPts val="1800"/>
              <a:buChar char="→"/>
              <a:defRPr sz="1800"/>
            </a:lvl2pPr>
            <a:lvl3pPr marL="1371600" lvl="2" indent="-342900" algn="l">
              <a:lnSpc>
                <a:spcPct val="120000"/>
              </a:lnSpc>
              <a:spcBef>
                <a:spcPts val="500"/>
              </a:spcBef>
              <a:spcAft>
                <a:spcPts val="0"/>
              </a:spcAft>
              <a:buClr>
                <a:schemeClr val="lt2"/>
              </a:buClr>
              <a:buSzPts val="1800"/>
              <a:buChar char="→"/>
              <a:defRPr sz="1800"/>
            </a:lvl3pPr>
            <a:lvl4pPr marL="1828800" lvl="3" indent="-342900" algn="l">
              <a:lnSpc>
                <a:spcPct val="120000"/>
              </a:lnSpc>
              <a:spcBef>
                <a:spcPts val="500"/>
              </a:spcBef>
              <a:spcAft>
                <a:spcPts val="0"/>
              </a:spcAft>
              <a:buClr>
                <a:schemeClr val="lt2"/>
              </a:buClr>
              <a:buSzPts val="1800"/>
              <a:buChar char="→"/>
              <a:defRPr sz="1800"/>
            </a:lvl4pPr>
            <a:lvl5pPr marL="2286000" lvl="4" indent="-342900" algn="l">
              <a:lnSpc>
                <a:spcPct val="120000"/>
              </a:lnSpc>
              <a:spcBef>
                <a:spcPts val="500"/>
              </a:spcBef>
              <a:spcAft>
                <a:spcPts val="0"/>
              </a:spcAft>
              <a:buClr>
                <a:schemeClr val="lt2"/>
              </a:buClr>
              <a:buSzPts val="1800"/>
              <a:buChar char="→"/>
              <a:defRPr sz="1800"/>
            </a:lvl5pPr>
            <a:lvl6pPr marL="2743200" lvl="5" indent="-355600" algn="l">
              <a:lnSpc>
                <a:spcPct val="90000"/>
              </a:lnSpc>
              <a:spcBef>
                <a:spcPts val="500"/>
              </a:spcBef>
              <a:spcAft>
                <a:spcPts val="0"/>
              </a:spcAft>
              <a:buClr>
                <a:schemeClr val="lt1"/>
              </a:buClr>
              <a:buSzPts val="2000"/>
              <a:buChar char="•"/>
              <a:defRPr sz="2000"/>
            </a:lvl6pPr>
            <a:lvl7pPr marL="3200400" lvl="6" indent="-355600" algn="l">
              <a:lnSpc>
                <a:spcPct val="90000"/>
              </a:lnSpc>
              <a:spcBef>
                <a:spcPts val="500"/>
              </a:spcBef>
              <a:spcAft>
                <a:spcPts val="0"/>
              </a:spcAft>
              <a:buClr>
                <a:schemeClr val="lt1"/>
              </a:buClr>
              <a:buSzPts val="2000"/>
              <a:buChar char="•"/>
              <a:defRPr sz="2000"/>
            </a:lvl7pPr>
            <a:lvl8pPr marL="3657600" lvl="7" indent="-355600" algn="l">
              <a:lnSpc>
                <a:spcPct val="90000"/>
              </a:lnSpc>
              <a:spcBef>
                <a:spcPts val="500"/>
              </a:spcBef>
              <a:spcAft>
                <a:spcPts val="0"/>
              </a:spcAft>
              <a:buClr>
                <a:schemeClr val="lt1"/>
              </a:buClr>
              <a:buSzPts val="2000"/>
              <a:buChar char="•"/>
              <a:defRPr sz="2000"/>
            </a:lvl8pPr>
            <a:lvl9pPr marL="4114800" lvl="8" indent="-355600" algn="l">
              <a:lnSpc>
                <a:spcPct val="90000"/>
              </a:lnSpc>
              <a:spcBef>
                <a:spcPts val="500"/>
              </a:spcBef>
              <a:spcAft>
                <a:spcPts val="0"/>
              </a:spcAft>
              <a:buClr>
                <a:schemeClr val="lt1"/>
              </a:buClr>
              <a:buSzPts val="2000"/>
              <a:buChar char="•"/>
              <a:defRPr sz="2000"/>
            </a:lvl9pPr>
          </a:lstStyle>
          <a:p>
            <a:endParaRPr/>
          </a:p>
        </p:txBody>
      </p:sp>
      <p:sp>
        <p:nvSpPr>
          <p:cNvPr id="45" name="Google Shape;45;p20"/>
          <p:cNvSpPr txBox="1">
            <a:spLocks noGrp="1"/>
          </p:cNvSpPr>
          <p:nvPr>
            <p:ph type="body" idx="2"/>
          </p:nvPr>
        </p:nvSpPr>
        <p:spPr>
          <a:xfrm>
            <a:off x="448056" y="1733550"/>
            <a:ext cx="3447288" cy="4219194"/>
          </a:xfrm>
          <a:prstGeom prst="rect">
            <a:avLst/>
          </a:prstGeom>
          <a:noFill/>
          <a:ln>
            <a:noFill/>
          </a:ln>
        </p:spPr>
        <p:txBody>
          <a:bodyPr spcFirstLastPara="1" wrap="square" lIns="0" tIns="0" rIns="91425" bIns="0" anchor="t" anchorCtr="0">
            <a:normAutofit/>
          </a:bodyPr>
          <a:lstStyle>
            <a:lvl1pPr marL="457200" lvl="0" indent="-228600" algn="l">
              <a:lnSpc>
                <a:spcPct val="120000"/>
              </a:lnSpc>
              <a:spcBef>
                <a:spcPts val="1000"/>
              </a:spcBef>
              <a:spcAft>
                <a:spcPts val="0"/>
              </a:spcAft>
              <a:buClr>
                <a:schemeClr val="lt2"/>
              </a:buClr>
              <a:buSzPts val="1800"/>
              <a:buNone/>
              <a:defRPr sz="1800"/>
            </a:lvl1pPr>
            <a:lvl2pPr marL="914400" lvl="1" indent="-228600" algn="l">
              <a:lnSpc>
                <a:spcPct val="120000"/>
              </a:lnSpc>
              <a:spcBef>
                <a:spcPts val="500"/>
              </a:spcBef>
              <a:spcAft>
                <a:spcPts val="0"/>
              </a:spcAft>
              <a:buClr>
                <a:schemeClr val="lt2"/>
              </a:buClr>
              <a:buSzPts val="1400"/>
              <a:buNone/>
              <a:defRPr sz="1400"/>
            </a:lvl2pPr>
            <a:lvl3pPr marL="1371600" lvl="2" indent="-228600" algn="l">
              <a:lnSpc>
                <a:spcPct val="120000"/>
              </a:lnSpc>
              <a:spcBef>
                <a:spcPts val="500"/>
              </a:spcBef>
              <a:spcAft>
                <a:spcPts val="0"/>
              </a:spcAft>
              <a:buClr>
                <a:schemeClr val="lt2"/>
              </a:buClr>
              <a:buSzPts val="1200"/>
              <a:buNone/>
              <a:defRPr sz="1200"/>
            </a:lvl3pPr>
            <a:lvl4pPr marL="1828800" lvl="3" indent="-228600" algn="l">
              <a:lnSpc>
                <a:spcPct val="120000"/>
              </a:lnSpc>
              <a:spcBef>
                <a:spcPts val="500"/>
              </a:spcBef>
              <a:spcAft>
                <a:spcPts val="0"/>
              </a:spcAft>
              <a:buClr>
                <a:schemeClr val="lt2"/>
              </a:buClr>
              <a:buSzPts val="1000"/>
              <a:buNone/>
              <a:defRPr sz="1000"/>
            </a:lvl4pPr>
            <a:lvl5pPr marL="2286000" lvl="4" indent="-228600" algn="l">
              <a:lnSpc>
                <a:spcPct val="120000"/>
              </a:lnSpc>
              <a:spcBef>
                <a:spcPts val="500"/>
              </a:spcBef>
              <a:spcAft>
                <a:spcPts val="0"/>
              </a:spcAft>
              <a:buClr>
                <a:schemeClr val="lt2"/>
              </a:buClr>
              <a:buSzPts val="1000"/>
              <a:buNone/>
              <a:defRPr sz="1000"/>
            </a:lvl5pPr>
            <a:lvl6pPr marL="2743200" lvl="5" indent="-228600" algn="l">
              <a:lnSpc>
                <a:spcPct val="90000"/>
              </a:lnSpc>
              <a:spcBef>
                <a:spcPts val="500"/>
              </a:spcBef>
              <a:spcAft>
                <a:spcPts val="0"/>
              </a:spcAft>
              <a:buClr>
                <a:schemeClr val="lt1"/>
              </a:buClr>
              <a:buSzPts val="1000"/>
              <a:buNone/>
              <a:defRPr sz="1000"/>
            </a:lvl6pPr>
            <a:lvl7pPr marL="3200400" lvl="6" indent="-228600" algn="l">
              <a:lnSpc>
                <a:spcPct val="90000"/>
              </a:lnSpc>
              <a:spcBef>
                <a:spcPts val="500"/>
              </a:spcBef>
              <a:spcAft>
                <a:spcPts val="0"/>
              </a:spcAft>
              <a:buClr>
                <a:schemeClr val="lt1"/>
              </a:buClr>
              <a:buSzPts val="1000"/>
              <a:buNone/>
              <a:defRPr sz="1000"/>
            </a:lvl7pPr>
            <a:lvl8pPr marL="3657600" lvl="7" indent="-228600" algn="l">
              <a:lnSpc>
                <a:spcPct val="90000"/>
              </a:lnSpc>
              <a:spcBef>
                <a:spcPts val="500"/>
              </a:spcBef>
              <a:spcAft>
                <a:spcPts val="0"/>
              </a:spcAft>
              <a:buClr>
                <a:schemeClr val="lt1"/>
              </a:buClr>
              <a:buSzPts val="1000"/>
              <a:buNone/>
              <a:defRPr sz="1000"/>
            </a:lvl8pPr>
            <a:lvl9pPr marL="4114800" lvl="8" indent="-228600" algn="l">
              <a:lnSpc>
                <a:spcPct val="90000"/>
              </a:lnSpc>
              <a:spcBef>
                <a:spcPts val="500"/>
              </a:spcBef>
              <a:spcAft>
                <a:spcPts val="0"/>
              </a:spcAft>
              <a:buClr>
                <a:schemeClr val="lt1"/>
              </a:buClr>
              <a:buSzPts val="1000"/>
              <a:buNone/>
              <a:defRPr sz="1000"/>
            </a:lvl9pPr>
          </a:lstStyle>
          <a:p>
            <a:endParaRPr/>
          </a:p>
        </p:txBody>
      </p:sp>
      <p:sp>
        <p:nvSpPr>
          <p:cNvPr id="46" name="Google Shape;46;p20"/>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0"/>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0"/>
          <p:cNvSpPr txBox="1">
            <a:spLocks noGrp="1"/>
          </p:cNvSpPr>
          <p:nvPr>
            <p:ph type="sldNum" idx="12"/>
          </p:nvPr>
        </p:nvSpPr>
        <p:spPr>
          <a:xfrm>
            <a:off x="10238232" y="6153912"/>
            <a:ext cx="1510856" cy="502920"/>
          </a:xfrm>
          <a:prstGeom prst="rect">
            <a:avLst/>
          </a:prstGeom>
          <a:noFill/>
          <a:ln>
            <a:noFill/>
          </a:ln>
        </p:spPr>
        <p:txBody>
          <a:bodyPr spcFirstLastPara="1" wrap="square" lIns="0" tIns="0" rIns="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1"/>
          <p:cNvSpPr txBox="1">
            <a:spLocks noGrp="1"/>
          </p:cNvSpPr>
          <p:nvPr>
            <p:ph type="title"/>
          </p:nvPr>
        </p:nvSpPr>
        <p:spPr>
          <a:xfrm>
            <a:off x="448056" y="388800"/>
            <a:ext cx="11311128" cy="5559552"/>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1"/>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10238232" y="6153912"/>
            <a:ext cx="1510856" cy="502920"/>
          </a:xfrm>
          <a:prstGeom prst="rect">
            <a:avLst/>
          </a:prstGeom>
          <a:noFill/>
          <a:ln>
            <a:noFill/>
          </a:ln>
        </p:spPr>
        <p:txBody>
          <a:bodyPr spcFirstLastPara="1" wrap="square" lIns="0" tIns="0" rIns="21945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448056" y="448056"/>
            <a:ext cx="11311128" cy="3401568"/>
          </a:xfrm>
          <a:prstGeom prst="rect">
            <a:avLst/>
          </a:prstGeom>
          <a:noFill/>
          <a:ln>
            <a:noFill/>
          </a:ln>
        </p:spPr>
        <p:txBody>
          <a:bodyPr spcFirstLastPara="1" wrap="square" lIns="0" tIns="0" rIns="0" bIns="0" anchor="b" anchorCtr="0">
            <a:normAutofit/>
          </a:bodyPr>
          <a:lstStyle>
            <a:lvl1pPr lvl="0" algn="l">
              <a:lnSpc>
                <a:spcPct val="90000"/>
              </a:lnSpc>
              <a:spcBef>
                <a:spcPts val="0"/>
              </a:spcBef>
              <a:spcAft>
                <a:spcPts val="0"/>
              </a:spcAft>
              <a:buClr>
                <a:schemeClr val="lt2"/>
              </a:buClr>
              <a:buSzPts val="6400"/>
              <a:buFont typeface="Bell MT"/>
              <a:buNone/>
              <a:defRPr sz="6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448056" y="4471416"/>
            <a:ext cx="11292840" cy="1481328"/>
          </a:xfrm>
          <a:prstGeom prst="rect">
            <a:avLst/>
          </a:prstGeom>
          <a:noFill/>
          <a:ln>
            <a:noFill/>
          </a:ln>
        </p:spPr>
        <p:txBody>
          <a:bodyPr spcFirstLastPara="1" wrap="square" lIns="0" tIns="0" rIns="91425" bIns="0" anchor="t" anchorCtr="0">
            <a:normAutofit/>
          </a:bodyPr>
          <a:lstStyle>
            <a:lvl1pPr marL="457200" lvl="0" indent="-228600" algn="l">
              <a:lnSpc>
                <a:spcPct val="120000"/>
              </a:lnSpc>
              <a:spcBef>
                <a:spcPts val="1000"/>
              </a:spcBef>
              <a:spcAft>
                <a:spcPts val="0"/>
              </a:spcAft>
              <a:buClr>
                <a:schemeClr val="lt2"/>
              </a:buClr>
              <a:buSzPts val="2400"/>
              <a:buNone/>
              <a:defRPr sz="2400">
                <a:solidFill>
                  <a:schemeClr val="lt2"/>
                </a:solidFill>
              </a:defRPr>
            </a:lvl1pPr>
            <a:lvl2pPr marL="914400" lvl="1" indent="-228600" algn="l">
              <a:lnSpc>
                <a:spcPct val="120000"/>
              </a:lnSpc>
              <a:spcBef>
                <a:spcPts val="500"/>
              </a:spcBef>
              <a:spcAft>
                <a:spcPts val="0"/>
              </a:spcAft>
              <a:buClr>
                <a:schemeClr val="lt1"/>
              </a:buClr>
              <a:buSzPts val="2000"/>
              <a:buNone/>
              <a:defRPr sz="2000">
                <a:solidFill>
                  <a:schemeClr val="lt1"/>
                </a:solidFill>
              </a:defRPr>
            </a:lvl2pPr>
            <a:lvl3pPr marL="1371600" lvl="2" indent="-228600" algn="l">
              <a:lnSpc>
                <a:spcPct val="120000"/>
              </a:lnSpc>
              <a:spcBef>
                <a:spcPts val="500"/>
              </a:spcBef>
              <a:spcAft>
                <a:spcPts val="0"/>
              </a:spcAft>
              <a:buClr>
                <a:schemeClr val="lt1"/>
              </a:buClr>
              <a:buSzPts val="1800"/>
              <a:buNone/>
              <a:defRPr sz="1800">
                <a:solidFill>
                  <a:schemeClr val="lt1"/>
                </a:solidFill>
              </a:defRPr>
            </a:lvl3pPr>
            <a:lvl4pPr marL="1828800" lvl="3" indent="-228600" algn="l">
              <a:lnSpc>
                <a:spcPct val="120000"/>
              </a:lnSpc>
              <a:spcBef>
                <a:spcPts val="500"/>
              </a:spcBef>
              <a:spcAft>
                <a:spcPts val="0"/>
              </a:spcAft>
              <a:buClr>
                <a:schemeClr val="lt1"/>
              </a:buClr>
              <a:buSzPts val="1600"/>
              <a:buNone/>
              <a:defRPr sz="1600">
                <a:solidFill>
                  <a:schemeClr val="lt1"/>
                </a:solidFill>
              </a:defRPr>
            </a:lvl4pPr>
            <a:lvl5pPr marL="2286000" lvl="4" indent="-228600" algn="l">
              <a:lnSpc>
                <a:spcPct val="120000"/>
              </a:lnSpc>
              <a:spcBef>
                <a:spcPts val="500"/>
              </a:spcBef>
              <a:spcAft>
                <a:spcPts val="0"/>
              </a:spcAft>
              <a:buClr>
                <a:schemeClr val="lt1"/>
              </a:buClr>
              <a:buSzPts val="1600"/>
              <a:buNone/>
              <a:defRPr sz="1600">
                <a:solidFill>
                  <a:schemeClr val="lt1"/>
                </a:solidFill>
              </a:defRPr>
            </a:lvl5pPr>
            <a:lvl6pPr marL="2743200" lvl="5" indent="-228600" algn="l">
              <a:lnSpc>
                <a:spcPct val="90000"/>
              </a:lnSpc>
              <a:spcBef>
                <a:spcPts val="500"/>
              </a:spcBef>
              <a:spcAft>
                <a:spcPts val="0"/>
              </a:spcAft>
              <a:buClr>
                <a:schemeClr val="lt1"/>
              </a:buClr>
              <a:buSzPts val="1600"/>
              <a:buNone/>
              <a:defRPr sz="1600">
                <a:solidFill>
                  <a:schemeClr val="lt1"/>
                </a:solidFill>
              </a:defRPr>
            </a:lvl6pPr>
            <a:lvl7pPr marL="3200400" lvl="6" indent="-228600" algn="l">
              <a:lnSpc>
                <a:spcPct val="90000"/>
              </a:lnSpc>
              <a:spcBef>
                <a:spcPts val="500"/>
              </a:spcBef>
              <a:spcAft>
                <a:spcPts val="0"/>
              </a:spcAft>
              <a:buClr>
                <a:schemeClr val="lt1"/>
              </a:buClr>
              <a:buSzPts val="1600"/>
              <a:buNone/>
              <a:defRPr sz="1600">
                <a:solidFill>
                  <a:schemeClr val="lt1"/>
                </a:solidFill>
              </a:defRPr>
            </a:lvl7pPr>
            <a:lvl8pPr marL="3657600" lvl="7" indent="-228600" algn="l">
              <a:lnSpc>
                <a:spcPct val="90000"/>
              </a:lnSpc>
              <a:spcBef>
                <a:spcPts val="500"/>
              </a:spcBef>
              <a:spcAft>
                <a:spcPts val="0"/>
              </a:spcAft>
              <a:buClr>
                <a:schemeClr val="lt1"/>
              </a:buClr>
              <a:buSzPts val="1600"/>
              <a:buNone/>
              <a:defRPr sz="1600">
                <a:solidFill>
                  <a:schemeClr val="lt1"/>
                </a:solidFill>
              </a:defRPr>
            </a:lvl8pPr>
            <a:lvl9pPr marL="4114800" lvl="8" indent="-228600" algn="l">
              <a:lnSpc>
                <a:spcPct val="90000"/>
              </a:lnSpc>
              <a:spcBef>
                <a:spcPts val="500"/>
              </a:spcBef>
              <a:spcAft>
                <a:spcPts val="0"/>
              </a:spcAft>
              <a:buClr>
                <a:schemeClr val="lt1"/>
              </a:buClr>
              <a:buSzPts val="1600"/>
              <a:buNone/>
              <a:defRPr sz="1600">
                <a:solidFill>
                  <a:schemeClr val="lt1"/>
                </a:solidFill>
              </a:defRPr>
            </a:lvl9pPr>
          </a:lstStyle>
          <a:p>
            <a:endParaRPr/>
          </a:p>
        </p:txBody>
      </p:sp>
      <p:sp>
        <p:nvSpPr>
          <p:cNvPr id="57" name="Google Shape;57;p22"/>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22"/>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22"/>
          <p:cNvSpPr txBox="1">
            <a:spLocks noGrp="1"/>
          </p:cNvSpPr>
          <p:nvPr>
            <p:ph type="sldNum" idx="12"/>
          </p:nvPr>
        </p:nvSpPr>
        <p:spPr>
          <a:xfrm>
            <a:off x="10238232" y="6153912"/>
            <a:ext cx="1510856" cy="502920"/>
          </a:xfrm>
          <a:prstGeom prst="rect">
            <a:avLst/>
          </a:prstGeom>
          <a:noFill/>
          <a:ln>
            <a:noFill/>
          </a:ln>
        </p:spPr>
        <p:txBody>
          <a:bodyPr spcFirstLastPara="1" wrap="square" lIns="0" tIns="0" rIns="21945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cxnSp>
        <p:nvCxnSpPr>
          <p:cNvPr id="60" name="Google Shape;60;p22"/>
          <p:cNvCxnSpPr/>
          <p:nvPr/>
        </p:nvCxnSpPr>
        <p:spPr>
          <a:xfrm>
            <a:off x="449400" y="4122000"/>
            <a:ext cx="11293200" cy="0"/>
          </a:xfrm>
          <a:prstGeom prst="straightConnector1">
            <a:avLst/>
          </a:prstGeom>
          <a:noFill/>
          <a:ln w="9525" cap="flat" cmpd="sng">
            <a:solidFill>
              <a:schemeClr val="lt2"/>
            </a:solidFill>
            <a:prstDash val="solid"/>
            <a:round/>
            <a:headEnd type="none" w="sm" len="sm"/>
            <a:tailEnd type="none" w="sm" len="sm"/>
          </a:ln>
        </p:spPr>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1"/>
        <p:cNvGrpSpPr/>
        <p:nvPr/>
      </p:nvGrpSpPr>
      <p:grpSpPr>
        <a:xfrm>
          <a:off x="0" y="0"/>
          <a:ext cx="0" cy="0"/>
          <a:chOff x="0" y="0"/>
          <a:chExt cx="0" cy="0"/>
        </a:xfrm>
      </p:grpSpPr>
      <p:sp>
        <p:nvSpPr>
          <p:cNvPr id="62" name="Google Shape;62;p23"/>
          <p:cNvSpPr txBox="1">
            <a:spLocks noGrp="1"/>
          </p:cNvSpPr>
          <p:nvPr>
            <p:ph type="title"/>
          </p:nvPr>
        </p:nvSpPr>
        <p:spPr>
          <a:xfrm>
            <a:off x="448056" y="388800"/>
            <a:ext cx="11311128" cy="1141200"/>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chemeClr val="l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3"/>
          <p:cNvSpPr txBox="1">
            <a:spLocks noGrp="1"/>
          </p:cNvSpPr>
          <p:nvPr>
            <p:ph type="body" idx="1"/>
          </p:nvPr>
        </p:nvSpPr>
        <p:spPr>
          <a:xfrm>
            <a:off x="448056" y="1774952"/>
            <a:ext cx="5431536" cy="612648"/>
          </a:xfrm>
          <a:prstGeom prst="rect">
            <a:avLst/>
          </a:prstGeom>
          <a:noFill/>
          <a:ln>
            <a:noFill/>
          </a:ln>
        </p:spPr>
        <p:txBody>
          <a:bodyPr spcFirstLastPara="1" wrap="square" lIns="0" tIns="0" rIns="91425" bIns="0" anchor="t" anchorCtr="0">
            <a:normAutofit/>
          </a:bodyPr>
          <a:lstStyle>
            <a:lvl1pPr marL="457200" lvl="0" indent="-228600" algn="l">
              <a:lnSpc>
                <a:spcPct val="100000"/>
              </a:lnSpc>
              <a:spcBef>
                <a:spcPts val="1000"/>
              </a:spcBef>
              <a:spcAft>
                <a:spcPts val="0"/>
              </a:spcAft>
              <a:buClr>
                <a:schemeClr val="lt2"/>
              </a:buClr>
              <a:buSzPts val="2000"/>
              <a:buNone/>
              <a:defRPr sz="2000" b="0" i="1">
                <a:latin typeface="Bell MT"/>
                <a:ea typeface="Bell MT"/>
                <a:cs typeface="Bell MT"/>
                <a:sym typeface="Bell MT"/>
              </a:defRPr>
            </a:lvl1pPr>
            <a:lvl2pPr marL="914400" lvl="1" indent="-228600" algn="l">
              <a:lnSpc>
                <a:spcPct val="120000"/>
              </a:lnSpc>
              <a:spcBef>
                <a:spcPts val="500"/>
              </a:spcBef>
              <a:spcAft>
                <a:spcPts val="0"/>
              </a:spcAft>
              <a:buClr>
                <a:schemeClr val="lt2"/>
              </a:buClr>
              <a:buSzPts val="2000"/>
              <a:buNone/>
              <a:defRPr sz="2000" b="1"/>
            </a:lvl2pPr>
            <a:lvl3pPr marL="1371600" lvl="2" indent="-228600" algn="l">
              <a:lnSpc>
                <a:spcPct val="120000"/>
              </a:lnSpc>
              <a:spcBef>
                <a:spcPts val="500"/>
              </a:spcBef>
              <a:spcAft>
                <a:spcPts val="0"/>
              </a:spcAft>
              <a:buClr>
                <a:schemeClr val="lt2"/>
              </a:buClr>
              <a:buSzPts val="1800"/>
              <a:buNone/>
              <a:defRPr sz="1800" b="1"/>
            </a:lvl3pPr>
            <a:lvl4pPr marL="1828800" lvl="3" indent="-228600" algn="l">
              <a:lnSpc>
                <a:spcPct val="120000"/>
              </a:lnSpc>
              <a:spcBef>
                <a:spcPts val="500"/>
              </a:spcBef>
              <a:spcAft>
                <a:spcPts val="0"/>
              </a:spcAft>
              <a:buClr>
                <a:schemeClr val="lt2"/>
              </a:buClr>
              <a:buSzPts val="1600"/>
              <a:buNone/>
              <a:defRPr sz="1600" b="1"/>
            </a:lvl4pPr>
            <a:lvl5pPr marL="2286000" lvl="4" indent="-228600" algn="l">
              <a:lnSpc>
                <a:spcPct val="120000"/>
              </a:lnSpc>
              <a:spcBef>
                <a:spcPts val="500"/>
              </a:spcBef>
              <a:spcAft>
                <a:spcPts val="0"/>
              </a:spcAft>
              <a:buClr>
                <a:schemeClr val="lt2"/>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4" name="Google Shape;64;p23"/>
          <p:cNvSpPr txBox="1">
            <a:spLocks noGrp="1"/>
          </p:cNvSpPr>
          <p:nvPr>
            <p:ph type="body" idx="2"/>
          </p:nvPr>
        </p:nvSpPr>
        <p:spPr>
          <a:xfrm>
            <a:off x="448056" y="2752344"/>
            <a:ext cx="5431536" cy="3200400"/>
          </a:xfrm>
          <a:prstGeom prst="rect">
            <a:avLst/>
          </a:prstGeom>
          <a:noFill/>
          <a:ln>
            <a:noFill/>
          </a:ln>
        </p:spPr>
        <p:txBody>
          <a:bodyPr spcFirstLastPara="1" wrap="square" lIns="0" tIns="0" rIns="91425" bIns="0" anchor="t" anchorCtr="0">
            <a:normAutofit/>
          </a:bodyPr>
          <a:lstStyle>
            <a:lvl1pPr marL="457200" lvl="0" indent="-342900" algn="l">
              <a:lnSpc>
                <a:spcPct val="120000"/>
              </a:lnSpc>
              <a:spcBef>
                <a:spcPts val="1000"/>
              </a:spcBef>
              <a:spcAft>
                <a:spcPts val="0"/>
              </a:spcAft>
              <a:buClr>
                <a:schemeClr val="lt2"/>
              </a:buClr>
              <a:buSzPts val="1800"/>
              <a:buChar char="→"/>
              <a:defRPr/>
            </a:lvl1pPr>
            <a:lvl2pPr marL="914400" lvl="1" indent="-342900" algn="l">
              <a:lnSpc>
                <a:spcPct val="120000"/>
              </a:lnSpc>
              <a:spcBef>
                <a:spcPts val="500"/>
              </a:spcBef>
              <a:spcAft>
                <a:spcPts val="0"/>
              </a:spcAft>
              <a:buClr>
                <a:schemeClr val="lt2"/>
              </a:buClr>
              <a:buSzPts val="1800"/>
              <a:buChar char="→"/>
              <a:defRPr/>
            </a:lvl2pPr>
            <a:lvl3pPr marL="1371600" lvl="2" indent="-342900" algn="l">
              <a:lnSpc>
                <a:spcPct val="120000"/>
              </a:lnSpc>
              <a:spcBef>
                <a:spcPts val="500"/>
              </a:spcBef>
              <a:spcAft>
                <a:spcPts val="0"/>
              </a:spcAft>
              <a:buClr>
                <a:schemeClr val="lt2"/>
              </a:buClr>
              <a:buSzPts val="1800"/>
              <a:buChar char="→"/>
              <a:defRPr/>
            </a:lvl3pPr>
            <a:lvl4pPr marL="1828800" lvl="3" indent="-342900" algn="l">
              <a:lnSpc>
                <a:spcPct val="120000"/>
              </a:lnSpc>
              <a:spcBef>
                <a:spcPts val="500"/>
              </a:spcBef>
              <a:spcAft>
                <a:spcPts val="0"/>
              </a:spcAft>
              <a:buClr>
                <a:schemeClr val="lt2"/>
              </a:buClr>
              <a:buSzPts val="1800"/>
              <a:buChar char="→"/>
              <a:defRPr/>
            </a:lvl4pPr>
            <a:lvl5pPr marL="2286000" lvl="4" indent="-342900" algn="l">
              <a:lnSpc>
                <a:spcPct val="120000"/>
              </a:lnSpc>
              <a:spcBef>
                <a:spcPts val="500"/>
              </a:spcBef>
              <a:spcAft>
                <a:spcPts val="0"/>
              </a:spcAft>
              <a:buClr>
                <a:schemeClr val="lt2"/>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5" name="Google Shape;65;p23"/>
          <p:cNvSpPr txBox="1">
            <a:spLocks noGrp="1"/>
          </p:cNvSpPr>
          <p:nvPr>
            <p:ph type="body" idx="3"/>
          </p:nvPr>
        </p:nvSpPr>
        <p:spPr>
          <a:xfrm>
            <a:off x="6309360" y="1774952"/>
            <a:ext cx="5431536" cy="612648"/>
          </a:xfrm>
          <a:prstGeom prst="rect">
            <a:avLst/>
          </a:prstGeom>
          <a:noFill/>
          <a:ln>
            <a:noFill/>
          </a:ln>
        </p:spPr>
        <p:txBody>
          <a:bodyPr spcFirstLastPara="1" wrap="square" lIns="0" tIns="0" rIns="91425" bIns="0" anchor="t" anchorCtr="0">
            <a:normAutofit/>
          </a:bodyPr>
          <a:lstStyle>
            <a:lvl1pPr marL="457200" lvl="0" indent="-228600" algn="l">
              <a:lnSpc>
                <a:spcPct val="100000"/>
              </a:lnSpc>
              <a:spcBef>
                <a:spcPts val="1000"/>
              </a:spcBef>
              <a:spcAft>
                <a:spcPts val="0"/>
              </a:spcAft>
              <a:buClr>
                <a:schemeClr val="lt2"/>
              </a:buClr>
              <a:buSzPts val="2000"/>
              <a:buNone/>
              <a:defRPr sz="2000" b="0" i="1">
                <a:latin typeface="Bell MT"/>
                <a:ea typeface="Bell MT"/>
                <a:cs typeface="Bell MT"/>
                <a:sym typeface="Bell MT"/>
              </a:defRPr>
            </a:lvl1pPr>
            <a:lvl2pPr marL="914400" lvl="1" indent="-228600" algn="l">
              <a:lnSpc>
                <a:spcPct val="120000"/>
              </a:lnSpc>
              <a:spcBef>
                <a:spcPts val="500"/>
              </a:spcBef>
              <a:spcAft>
                <a:spcPts val="0"/>
              </a:spcAft>
              <a:buClr>
                <a:schemeClr val="lt2"/>
              </a:buClr>
              <a:buSzPts val="2000"/>
              <a:buNone/>
              <a:defRPr sz="2000" b="1"/>
            </a:lvl2pPr>
            <a:lvl3pPr marL="1371600" lvl="2" indent="-228600" algn="l">
              <a:lnSpc>
                <a:spcPct val="120000"/>
              </a:lnSpc>
              <a:spcBef>
                <a:spcPts val="500"/>
              </a:spcBef>
              <a:spcAft>
                <a:spcPts val="0"/>
              </a:spcAft>
              <a:buClr>
                <a:schemeClr val="lt2"/>
              </a:buClr>
              <a:buSzPts val="1800"/>
              <a:buNone/>
              <a:defRPr sz="1800" b="1"/>
            </a:lvl3pPr>
            <a:lvl4pPr marL="1828800" lvl="3" indent="-228600" algn="l">
              <a:lnSpc>
                <a:spcPct val="120000"/>
              </a:lnSpc>
              <a:spcBef>
                <a:spcPts val="500"/>
              </a:spcBef>
              <a:spcAft>
                <a:spcPts val="0"/>
              </a:spcAft>
              <a:buClr>
                <a:schemeClr val="lt2"/>
              </a:buClr>
              <a:buSzPts val="1600"/>
              <a:buNone/>
              <a:defRPr sz="1600" b="1"/>
            </a:lvl4pPr>
            <a:lvl5pPr marL="2286000" lvl="4" indent="-228600" algn="l">
              <a:lnSpc>
                <a:spcPct val="120000"/>
              </a:lnSpc>
              <a:spcBef>
                <a:spcPts val="500"/>
              </a:spcBef>
              <a:spcAft>
                <a:spcPts val="0"/>
              </a:spcAft>
              <a:buClr>
                <a:schemeClr val="lt2"/>
              </a:buClr>
              <a:buSzPts val="1600"/>
              <a:buNone/>
              <a:defRPr sz="1600" b="1"/>
            </a:lvl5pPr>
            <a:lvl6pPr marL="2743200" lvl="5" indent="-228600" algn="l">
              <a:lnSpc>
                <a:spcPct val="90000"/>
              </a:lnSpc>
              <a:spcBef>
                <a:spcPts val="500"/>
              </a:spcBef>
              <a:spcAft>
                <a:spcPts val="0"/>
              </a:spcAft>
              <a:buClr>
                <a:schemeClr val="lt1"/>
              </a:buClr>
              <a:buSzPts val="1600"/>
              <a:buNone/>
              <a:defRPr sz="1600" b="1"/>
            </a:lvl6pPr>
            <a:lvl7pPr marL="3200400" lvl="6" indent="-228600" algn="l">
              <a:lnSpc>
                <a:spcPct val="90000"/>
              </a:lnSpc>
              <a:spcBef>
                <a:spcPts val="500"/>
              </a:spcBef>
              <a:spcAft>
                <a:spcPts val="0"/>
              </a:spcAft>
              <a:buClr>
                <a:schemeClr val="lt1"/>
              </a:buClr>
              <a:buSzPts val="1600"/>
              <a:buNone/>
              <a:defRPr sz="1600" b="1"/>
            </a:lvl7pPr>
            <a:lvl8pPr marL="3657600" lvl="7" indent="-228600" algn="l">
              <a:lnSpc>
                <a:spcPct val="90000"/>
              </a:lnSpc>
              <a:spcBef>
                <a:spcPts val="500"/>
              </a:spcBef>
              <a:spcAft>
                <a:spcPts val="0"/>
              </a:spcAft>
              <a:buClr>
                <a:schemeClr val="lt1"/>
              </a:buClr>
              <a:buSzPts val="1600"/>
              <a:buNone/>
              <a:defRPr sz="1600" b="1"/>
            </a:lvl8pPr>
            <a:lvl9pPr marL="4114800" lvl="8" indent="-228600" algn="l">
              <a:lnSpc>
                <a:spcPct val="90000"/>
              </a:lnSpc>
              <a:spcBef>
                <a:spcPts val="500"/>
              </a:spcBef>
              <a:spcAft>
                <a:spcPts val="0"/>
              </a:spcAft>
              <a:buClr>
                <a:schemeClr val="lt1"/>
              </a:buClr>
              <a:buSzPts val="1600"/>
              <a:buNone/>
              <a:defRPr sz="1600" b="1"/>
            </a:lvl9pPr>
          </a:lstStyle>
          <a:p>
            <a:endParaRPr/>
          </a:p>
        </p:txBody>
      </p:sp>
      <p:sp>
        <p:nvSpPr>
          <p:cNvPr id="66" name="Google Shape;66;p23"/>
          <p:cNvSpPr txBox="1">
            <a:spLocks noGrp="1"/>
          </p:cNvSpPr>
          <p:nvPr>
            <p:ph type="body" idx="4"/>
          </p:nvPr>
        </p:nvSpPr>
        <p:spPr>
          <a:xfrm>
            <a:off x="6309360" y="2752344"/>
            <a:ext cx="5431536" cy="3200400"/>
          </a:xfrm>
          <a:prstGeom prst="rect">
            <a:avLst/>
          </a:prstGeom>
          <a:noFill/>
          <a:ln>
            <a:noFill/>
          </a:ln>
        </p:spPr>
        <p:txBody>
          <a:bodyPr spcFirstLastPara="1" wrap="square" lIns="0" tIns="0" rIns="91425" bIns="0" anchor="t" anchorCtr="0">
            <a:normAutofit/>
          </a:bodyPr>
          <a:lstStyle>
            <a:lvl1pPr marL="457200" lvl="0" indent="-342900" algn="l">
              <a:lnSpc>
                <a:spcPct val="120000"/>
              </a:lnSpc>
              <a:spcBef>
                <a:spcPts val="1000"/>
              </a:spcBef>
              <a:spcAft>
                <a:spcPts val="0"/>
              </a:spcAft>
              <a:buClr>
                <a:schemeClr val="lt2"/>
              </a:buClr>
              <a:buSzPts val="1800"/>
              <a:buChar char="→"/>
              <a:defRPr/>
            </a:lvl1pPr>
            <a:lvl2pPr marL="914400" lvl="1" indent="-342900" algn="l">
              <a:lnSpc>
                <a:spcPct val="120000"/>
              </a:lnSpc>
              <a:spcBef>
                <a:spcPts val="500"/>
              </a:spcBef>
              <a:spcAft>
                <a:spcPts val="0"/>
              </a:spcAft>
              <a:buClr>
                <a:schemeClr val="lt2"/>
              </a:buClr>
              <a:buSzPts val="1800"/>
              <a:buChar char="→"/>
              <a:defRPr/>
            </a:lvl2pPr>
            <a:lvl3pPr marL="1371600" lvl="2" indent="-342900" algn="l">
              <a:lnSpc>
                <a:spcPct val="120000"/>
              </a:lnSpc>
              <a:spcBef>
                <a:spcPts val="500"/>
              </a:spcBef>
              <a:spcAft>
                <a:spcPts val="0"/>
              </a:spcAft>
              <a:buClr>
                <a:schemeClr val="lt2"/>
              </a:buClr>
              <a:buSzPts val="1800"/>
              <a:buChar char="→"/>
              <a:defRPr/>
            </a:lvl3pPr>
            <a:lvl4pPr marL="1828800" lvl="3" indent="-342900" algn="l">
              <a:lnSpc>
                <a:spcPct val="120000"/>
              </a:lnSpc>
              <a:spcBef>
                <a:spcPts val="500"/>
              </a:spcBef>
              <a:spcAft>
                <a:spcPts val="0"/>
              </a:spcAft>
              <a:buClr>
                <a:schemeClr val="lt2"/>
              </a:buClr>
              <a:buSzPts val="1800"/>
              <a:buChar char="→"/>
              <a:defRPr/>
            </a:lvl4pPr>
            <a:lvl5pPr marL="2286000" lvl="4" indent="-342900" algn="l">
              <a:lnSpc>
                <a:spcPct val="120000"/>
              </a:lnSpc>
              <a:spcBef>
                <a:spcPts val="500"/>
              </a:spcBef>
              <a:spcAft>
                <a:spcPts val="0"/>
              </a:spcAft>
              <a:buClr>
                <a:schemeClr val="lt2"/>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67" name="Google Shape;67;p23"/>
          <p:cNvSpPr txBox="1">
            <a:spLocks noGrp="1"/>
          </p:cNvSpPr>
          <p:nvPr>
            <p:ph type="dt" idx="10"/>
          </p:nvPr>
        </p:nvSpPr>
        <p:spPr>
          <a:xfrm>
            <a:off x="438912" y="6153912"/>
            <a:ext cx="3456432" cy="502920"/>
          </a:xfrm>
          <a:prstGeom prst="rect">
            <a:avLst/>
          </a:prstGeom>
          <a:noFill/>
          <a:ln>
            <a:noFill/>
          </a:ln>
        </p:spPr>
        <p:txBody>
          <a:bodyPr spcFirstLastPara="1" wrap="square" lIns="0" tIns="0" rIns="0" bIns="0" anchor="ctr" anchorCtr="0">
            <a:norm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23"/>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3"/>
          <p:cNvSpPr txBox="1">
            <a:spLocks noGrp="1"/>
          </p:cNvSpPr>
          <p:nvPr>
            <p:ph type="sldNum" idx="12"/>
          </p:nvPr>
        </p:nvSpPr>
        <p:spPr>
          <a:xfrm>
            <a:off x="10238232" y="6153912"/>
            <a:ext cx="1510856" cy="502920"/>
          </a:xfrm>
          <a:prstGeom prst="rect">
            <a:avLst/>
          </a:prstGeom>
          <a:noFill/>
          <a:ln>
            <a:noFill/>
          </a:ln>
        </p:spPr>
        <p:txBody>
          <a:bodyPr spcFirstLastPara="1" wrap="square" lIns="0" tIns="0" rIns="219450" bIns="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5"/>
          <p:cNvSpPr txBox="1">
            <a:spLocks noGrp="1"/>
          </p:cNvSpPr>
          <p:nvPr>
            <p:ph type="title"/>
          </p:nvPr>
        </p:nvSpPr>
        <p:spPr>
          <a:xfrm>
            <a:off x="448056" y="388800"/>
            <a:ext cx="11301984" cy="1141200"/>
          </a:xfrm>
          <a:prstGeom prst="rect">
            <a:avLst/>
          </a:prstGeom>
          <a:noFill/>
          <a:ln>
            <a:noFill/>
          </a:ln>
        </p:spPr>
        <p:txBody>
          <a:bodyPr spcFirstLastPara="1" wrap="square" lIns="0" tIns="0" rIns="0" bIns="0" anchor="t" anchorCtr="0">
            <a:normAutofit/>
          </a:bodyPr>
          <a:lstStyle>
            <a:lvl1pPr marR="0" lvl="0" algn="l" rtl="0">
              <a:lnSpc>
                <a:spcPct val="90000"/>
              </a:lnSpc>
              <a:spcBef>
                <a:spcPts val="0"/>
              </a:spcBef>
              <a:spcAft>
                <a:spcPts val="0"/>
              </a:spcAft>
              <a:buClr>
                <a:schemeClr val="lt2"/>
              </a:buClr>
              <a:buSzPts val="3200"/>
              <a:buFont typeface="Bell MT"/>
              <a:buNone/>
              <a:defRPr sz="3200" b="0" i="1" u="none" strike="noStrike" cap="none">
                <a:solidFill>
                  <a:schemeClr val="lt2"/>
                </a:solidFill>
                <a:latin typeface="Bell MT"/>
                <a:ea typeface="Bell MT"/>
                <a:cs typeface="Bell MT"/>
                <a:sym typeface="Bell M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15"/>
          <p:cNvSpPr txBox="1">
            <a:spLocks noGrp="1"/>
          </p:cNvSpPr>
          <p:nvPr>
            <p:ph type="body" idx="1"/>
          </p:nvPr>
        </p:nvSpPr>
        <p:spPr>
          <a:xfrm>
            <a:off x="448056" y="1733550"/>
            <a:ext cx="11293200" cy="3783013"/>
          </a:xfrm>
          <a:prstGeom prst="rect">
            <a:avLst/>
          </a:prstGeom>
          <a:noFill/>
          <a:ln>
            <a:noFill/>
          </a:ln>
        </p:spPr>
        <p:txBody>
          <a:bodyPr spcFirstLastPara="1" wrap="square" lIns="0" tIns="0" rIns="91425" bIns="0" anchor="t" anchorCtr="0">
            <a:normAutofit/>
          </a:bodyPr>
          <a:lstStyle>
            <a:lvl1pPr marL="457200" marR="0" lvl="0" indent="-368300" algn="l" rtl="0">
              <a:lnSpc>
                <a:spcPct val="120000"/>
              </a:lnSpc>
              <a:spcBef>
                <a:spcPts val="1000"/>
              </a:spcBef>
              <a:spcAft>
                <a:spcPts val="0"/>
              </a:spcAft>
              <a:buClr>
                <a:schemeClr val="lt2"/>
              </a:buClr>
              <a:buSzPts val="2200"/>
              <a:buFont typeface="Calibri"/>
              <a:buChar char="→"/>
              <a:defRPr sz="2200" b="0" i="0" u="none" strike="noStrike" cap="none">
                <a:solidFill>
                  <a:schemeClr val="lt2"/>
                </a:solidFill>
                <a:latin typeface="Bell MT"/>
                <a:ea typeface="Bell MT"/>
                <a:cs typeface="Bell MT"/>
                <a:sym typeface="Bell MT"/>
              </a:defRPr>
            </a:lvl1pPr>
            <a:lvl2pPr marL="914400" marR="0" lvl="1" indent="-368300" algn="l" rtl="0">
              <a:lnSpc>
                <a:spcPct val="120000"/>
              </a:lnSpc>
              <a:spcBef>
                <a:spcPts val="500"/>
              </a:spcBef>
              <a:spcAft>
                <a:spcPts val="0"/>
              </a:spcAft>
              <a:buClr>
                <a:schemeClr val="lt2"/>
              </a:buClr>
              <a:buSzPts val="2200"/>
              <a:buFont typeface="Calibri"/>
              <a:buChar char="→"/>
              <a:defRPr sz="2200" b="0" i="0" u="none" strike="noStrike" cap="none">
                <a:solidFill>
                  <a:schemeClr val="lt2"/>
                </a:solidFill>
                <a:latin typeface="Bell MT"/>
                <a:ea typeface="Bell MT"/>
                <a:cs typeface="Bell MT"/>
                <a:sym typeface="Bell MT"/>
              </a:defRPr>
            </a:lvl2pPr>
            <a:lvl3pPr marL="1371600" marR="0" lvl="2" indent="-368300" algn="l" rtl="0">
              <a:lnSpc>
                <a:spcPct val="120000"/>
              </a:lnSpc>
              <a:spcBef>
                <a:spcPts val="500"/>
              </a:spcBef>
              <a:spcAft>
                <a:spcPts val="0"/>
              </a:spcAft>
              <a:buClr>
                <a:schemeClr val="lt2"/>
              </a:buClr>
              <a:buSzPts val="2200"/>
              <a:buFont typeface="Calibri"/>
              <a:buChar char="→"/>
              <a:defRPr sz="2200" b="0" i="0" u="none" strike="noStrike" cap="none">
                <a:solidFill>
                  <a:schemeClr val="lt2"/>
                </a:solidFill>
                <a:latin typeface="Bell MT"/>
                <a:ea typeface="Bell MT"/>
                <a:cs typeface="Bell MT"/>
                <a:sym typeface="Bell MT"/>
              </a:defRPr>
            </a:lvl3pPr>
            <a:lvl4pPr marL="1828800" marR="0" lvl="3" indent="-368300" algn="l" rtl="0">
              <a:lnSpc>
                <a:spcPct val="120000"/>
              </a:lnSpc>
              <a:spcBef>
                <a:spcPts val="500"/>
              </a:spcBef>
              <a:spcAft>
                <a:spcPts val="0"/>
              </a:spcAft>
              <a:buClr>
                <a:schemeClr val="lt2"/>
              </a:buClr>
              <a:buSzPts val="2200"/>
              <a:buFont typeface="Calibri"/>
              <a:buChar char="→"/>
              <a:defRPr sz="2200" b="0" i="0" u="none" strike="noStrike" cap="none">
                <a:solidFill>
                  <a:schemeClr val="lt2"/>
                </a:solidFill>
                <a:latin typeface="Bell MT"/>
                <a:ea typeface="Bell MT"/>
                <a:cs typeface="Bell MT"/>
                <a:sym typeface="Bell MT"/>
              </a:defRPr>
            </a:lvl4pPr>
            <a:lvl5pPr marL="2286000" marR="0" lvl="4" indent="-368300" algn="l" rtl="0">
              <a:lnSpc>
                <a:spcPct val="120000"/>
              </a:lnSpc>
              <a:spcBef>
                <a:spcPts val="500"/>
              </a:spcBef>
              <a:spcAft>
                <a:spcPts val="0"/>
              </a:spcAft>
              <a:buClr>
                <a:schemeClr val="lt2"/>
              </a:buClr>
              <a:buSzPts val="2200"/>
              <a:buFont typeface="Calibri"/>
              <a:buChar char="→"/>
              <a:defRPr sz="2200" b="0" i="0" u="none" strike="noStrike" cap="none">
                <a:solidFill>
                  <a:schemeClr val="lt2"/>
                </a:solidFill>
                <a:latin typeface="Bell MT"/>
                <a:ea typeface="Bell MT"/>
                <a:cs typeface="Bell MT"/>
                <a:sym typeface="Bell MT"/>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Bell MT"/>
                <a:ea typeface="Bell MT"/>
                <a:cs typeface="Bell MT"/>
                <a:sym typeface="Bell MT"/>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Bell MT"/>
                <a:ea typeface="Bell MT"/>
                <a:cs typeface="Bell MT"/>
                <a:sym typeface="Bell MT"/>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Bell MT"/>
                <a:ea typeface="Bell MT"/>
                <a:cs typeface="Bell MT"/>
                <a:sym typeface="Bell MT"/>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Bell MT"/>
                <a:ea typeface="Bell MT"/>
                <a:cs typeface="Bell MT"/>
                <a:sym typeface="Bell MT"/>
              </a:defRPr>
            </a:lvl9pPr>
          </a:lstStyle>
          <a:p>
            <a:endParaRPr/>
          </a:p>
        </p:txBody>
      </p:sp>
      <p:sp>
        <p:nvSpPr>
          <p:cNvPr id="8" name="Google Shape;8;p15"/>
          <p:cNvSpPr txBox="1">
            <a:spLocks noGrp="1"/>
          </p:cNvSpPr>
          <p:nvPr>
            <p:ph type="ftr" idx="11"/>
          </p:nvPr>
        </p:nvSpPr>
        <p:spPr>
          <a:xfrm>
            <a:off x="4370832" y="6153912"/>
            <a:ext cx="5397056" cy="502920"/>
          </a:xfrm>
          <a:prstGeom prst="rect">
            <a:avLst/>
          </a:prstGeom>
          <a:noFill/>
          <a:ln>
            <a:noFill/>
          </a:ln>
        </p:spPr>
        <p:txBody>
          <a:bodyPr spcFirstLastPara="1" wrap="square" lIns="0" tIns="0" rIns="91425" bIns="0" anchor="ctr" anchorCtr="0">
            <a:no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2"/>
                </a:solidFill>
                <a:latin typeface="Bell MT"/>
                <a:ea typeface="Bell MT"/>
                <a:cs typeface="Bell MT"/>
                <a:sym typeface="Bell M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ell MT"/>
                <a:ea typeface="Bell MT"/>
                <a:cs typeface="Bell MT"/>
                <a:sym typeface="Bell M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ell MT"/>
                <a:ea typeface="Bell MT"/>
                <a:cs typeface="Bell MT"/>
                <a:sym typeface="Bell M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ell MT"/>
                <a:ea typeface="Bell MT"/>
                <a:cs typeface="Bell MT"/>
                <a:sym typeface="Bell M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ell MT"/>
                <a:ea typeface="Bell MT"/>
                <a:cs typeface="Bell MT"/>
                <a:sym typeface="Bell M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ell MT"/>
                <a:ea typeface="Bell MT"/>
                <a:cs typeface="Bell MT"/>
                <a:sym typeface="Bell M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ell MT"/>
                <a:ea typeface="Bell MT"/>
                <a:cs typeface="Bell MT"/>
                <a:sym typeface="Bell M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ell MT"/>
                <a:ea typeface="Bell MT"/>
                <a:cs typeface="Bell MT"/>
                <a:sym typeface="Bell M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ell MT"/>
                <a:ea typeface="Bell MT"/>
                <a:cs typeface="Bell MT"/>
                <a:sym typeface="Bell MT"/>
              </a:defRPr>
            </a:lvl9pPr>
          </a:lstStyle>
          <a:p>
            <a:endParaRPr/>
          </a:p>
        </p:txBody>
      </p:sp>
      <p:sp>
        <p:nvSpPr>
          <p:cNvPr id="9" name="Google Shape;9;p15"/>
          <p:cNvSpPr txBox="1">
            <a:spLocks noGrp="1"/>
          </p:cNvSpPr>
          <p:nvPr>
            <p:ph type="sldNum" idx="12"/>
          </p:nvPr>
        </p:nvSpPr>
        <p:spPr>
          <a:xfrm>
            <a:off x="10238232" y="6153912"/>
            <a:ext cx="1510856" cy="502920"/>
          </a:xfrm>
          <a:prstGeom prst="rect">
            <a:avLst/>
          </a:prstGeom>
          <a:noFill/>
          <a:ln>
            <a:noFill/>
          </a:ln>
        </p:spPr>
        <p:txBody>
          <a:bodyPr spcFirstLastPara="1" wrap="square" lIns="0" tIns="0" rIns="0" bIns="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lt2"/>
                </a:solidFill>
                <a:latin typeface="Bell MT"/>
                <a:ea typeface="Bell MT"/>
                <a:cs typeface="Bell MT"/>
                <a:sym typeface="Bell MT"/>
              </a:defRPr>
            </a:lvl9pPr>
          </a:lstStyle>
          <a:p>
            <a:pPr marL="0" lvl="0" indent="0" algn="r" rtl="0">
              <a:spcBef>
                <a:spcPts val="0"/>
              </a:spcBef>
              <a:spcAft>
                <a:spcPts val="0"/>
              </a:spcAft>
              <a:buNone/>
            </a:pPr>
            <a:fld id="{00000000-1234-1234-1234-123412341234}" type="slidenum">
              <a:rPr lang="en-US"/>
              <a:t>‹#›</a:t>
            </a:fld>
            <a:endParaRPr/>
          </a:p>
        </p:txBody>
      </p:sp>
      <p:sp>
        <p:nvSpPr>
          <p:cNvPr id="10" name="Google Shape;10;p15"/>
          <p:cNvSpPr txBox="1">
            <a:spLocks noGrp="1"/>
          </p:cNvSpPr>
          <p:nvPr>
            <p:ph type="dt" idx="10"/>
          </p:nvPr>
        </p:nvSpPr>
        <p:spPr>
          <a:xfrm>
            <a:off x="442912" y="6152968"/>
            <a:ext cx="3457576" cy="502920"/>
          </a:xfrm>
          <a:prstGeom prst="rect">
            <a:avLst/>
          </a:prstGeom>
          <a:noFill/>
          <a:ln>
            <a:noFill/>
          </a:ln>
        </p:spPr>
        <p:txBody>
          <a:bodyPr spcFirstLastPara="1" wrap="square" lIns="0" tIns="0" rIns="0" bIns="0" anchor="ctr" anchorCtr="0">
            <a:normAutofit/>
          </a:bodyPr>
          <a:lstStyle>
            <a:lvl1pPr marR="0" lvl="0" algn="l" rtl="0">
              <a:lnSpc>
                <a:spcPct val="100000"/>
              </a:lnSpc>
              <a:spcBef>
                <a:spcPts val="0"/>
              </a:spcBef>
              <a:spcAft>
                <a:spcPts val="0"/>
              </a:spcAft>
              <a:buClr>
                <a:srgbClr val="000000"/>
              </a:buClr>
              <a:buSzPts val="1400"/>
              <a:buFont typeface="Arial"/>
              <a:buNone/>
              <a:defRPr sz="900" b="0" i="0" u="none" strike="noStrike" cap="none">
                <a:solidFill>
                  <a:schemeClr val="lt1"/>
                </a:solidFill>
                <a:latin typeface="Bell MT"/>
                <a:ea typeface="Bell MT"/>
                <a:cs typeface="Bell MT"/>
                <a:sym typeface="Bell MT"/>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ell MT"/>
                <a:ea typeface="Bell MT"/>
                <a:cs typeface="Bell MT"/>
                <a:sym typeface="Bell MT"/>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ell MT"/>
                <a:ea typeface="Bell MT"/>
                <a:cs typeface="Bell MT"/>
                <a:sym typeface="Bell MT"/>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ell MT"/>
                <a:ea typeface="Bell MT"/>
                <a:cs typeface="Bell MT"/>
                <a:sym typeface="Bell MT"/>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ell MT"/>
                <a:ea typeface="Bell MT"/>
                <a:cs typeface="Bell MT"/>
                <a:sym typeface="Bell MT"/>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ell MT"/>
                <a:ea typeface="Bell MT"/>
                <a:cs typeface="Bell MT"/>
                <a:sym typeface="Bell MT"/>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ell MT"/>
                <a:ea typeface="Bell MT"/>
                <a:cs typeface="Bell MT"/>
                <a:sym typeface="Bell MT"/>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ell MT"/>
                <a:ea typeface="Bell MT"/>
                <a:cs typeface="Bell MT"/>
                <a:sym typeface="Bell MT"/>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Bell MT"/>
                <a:ea typeface="Bell MT"/>
                <a:cs typeface="Bell MT"/>
                <a:sym typeface="Bell MT"/>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85"/>
        <p:cNvGrpSpPr/>
        <p:nvPr/>
      </p:nvGrpSpPr>
      <p:grpSpPr>
        <a:xfrm>
          <a:off x="0" y="0"/>
          <a:ext cx="0" cy="0"/>
          <a:chOff x="0" y="0"/>
          <a:chExt cx="0" cy="0"/>
        </a:xfrm>
      </p:grpSpPr>
      <p:sp>
        <p:nvSpPr>
          <p:cNvPr id="86" name="Google Shape;86;p1"/>
          <p:cNvSpPr/>
          <p:nvPr/>
        </p:nvSpPr>
        <p:spPr>
          <a:xfrm>
            <a:off x="0" y="0"/>
            <a:ext cx="12192000" cy="68580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ell MT"/>
              <a:ea typeface="Bell MT"/>
              <a:cs typeface="Bell MT"/>
              <a:sym typeface="Bell MT"/>
            </a:endParaRPr>
          </a:p>
        </p:txBody>
      </p:sp>
      <p:sp>
        <p:nvSpPr>
          <p:cNvPr id="87" name="Google Shape;87;p1"/>
          <p:cNvSpPr txBox="1"/>
          <p:nvPr/>
        </p:nvSpPr>
        <p:spPr>
          <a:xfrm rot="-854">
            <a:off x="6989613" y="898556"/>
            <a:ext cx="4831200" cy="984900"/>
          </a:xfrm>
          <a:prstGeom prst="rect">
            <a:avLst/>
          </a:prstGeom>
          <a:noFill/>
          <a:ln>
            <a:noFill/>
          </a:ln>
        </p:spPr>
        <p:txBody>
          <a:bodyPr spcFirstLastPara="1" wrap="square" lIns="0" tIns="0" rIns="91425" bIns="0" anchor="ctr" anchorCtr="0">
            <a:normAutofit fontScale="92500"/>
          </a:bodyPr>
          <a:lstStyle/>
          <a:p>
            <a:pPr marL="0" marR="0" lvl="0" indent="0" algn="l" rtl="0">
              <a:lnSpc>
                <a:spcPct val="110000"/>
              </a:lnSpc>
              <a:spcBef>
                <a:spcPts val="0"/>
              </a:spcBef>
              <a:spcAft>
                <a:spcPts val="0"/>
              </a:spcAft>
              <a:buClr>
                <a:srgbClr val="000000"/>
              </a:buClr>
              <a:buSzPct val="119747"/>
              <a:buFont typeface="Arial"/>
              <a:buNone/>
            </a:pPr>
            <a:r>
              <a:rPr lang="en-US" sz="4557" b="1" i="0" u="sng" strike="noStrike" cap="none">
                <a:solidFill>
                  <a:schemeClr val="lt2"/>
                </a:solidFill>
                <a:latin typeface="Bell MT"/>
                <a:ea typeface="Bell MT"/>
                <a:cs typeface="Bell MT"/>
                <a:sym typeface="Bell MT"/>
              </a:rPr>
              <a:t>Chapters </a:t>
            </a:r>
            <a:r>
              <a:rPr lang="en-US" sz="4557" b="1" u="sng">
                <a:solidFill>
                  <a:schemeClr val="lt2"/>
                </a:solidFill>
                <a:latin typeface="Bell MT"/>
                <a:ea typeface="Bell MT"/>
                <a:cs typeface="Bell MT"/>
                <a:sym typeface="Bell MT"/>
              </a:rPr>
              <a:t>19, 20, 21</a:t>
            </a:r>
            <a:endParaRPr sz="395" b="1" i="0" u="sng" strike="noStrike" cap="none">
              <a:solidFill>
                <a:srgbClr val="000000"/>
              </a:solidFill>
            </a:endParaRPr>
          </a:p>
        </p:txBody>
      </p:sp>
      <p:cxnSp>
        <p:nvCxnSpPr>
          <p:cNvPr id="88" name="Google Shape;88;p1"/>
          <p:cNvCxnSpPr/>
          <p:nvPr/>
        </p:nvCxnSpPr>
        <p:spPr>
          <a:xfrm>
            <a:off x="450000" y="450000"/>
            <a:ext cx="11293200" cy="0"/>
          </a:xfrm>
          <a:prstGeom prst="straightConnector1">
            <a:avLst/>
          </a:prstGeom>
          <a:noFill/>
          <a:ln w="9525" cap="flat" cmpd="sng">
            <a:solidFill>
              <a:schemeClr val="lt2"/>
            </a:solidFill>
            <a:prstDash val="solid"/>
            <a:round/>
            <a:headEnd type="none" w="sm" len="sm"/>
            <a:tailEnd type="none" w="sm" len="sm"/>
          </a:ln>
        </p:spPr>
      </p:cxnSp>
      <p:pic>
        <p:nvPicPr>
          <p:cNvPr id="89" name="Google Shape;89;p1"/>
          <p:cNvPicPr preferRelativeResize="0"/>
          <p:nvPr/>
        </p:nvPicPr>
        <p:blipFill>
          <a:blip r:embed="rId3">
            <a:alphaModFix/>
          </a:blip>
          <a:stretch>
            <a:fillRect/>
          </a:stretch>
        </p:blipFill>
        <p:spPr>
          <a:xfrm>
            <a:off x="0" y="0"/>
            <a:ext cx="6857999" cy="6857999"/>
          </a:xfrm>
          <a:prstGeom prst="rect">
            <a:avLst/>
          </a:prstGeom>
          <a:noFill/>
          <a:ln>
            <a:noFill/>
          </a:ln>
        </p:spPr>
      </p:pic>
      <p:sp>
        <p:nvSpPr>
          <p:cNvPr id="90" name="Google Shape;90;p1"/>
          <p:cNvSpPr txBox="1"/>
          <p:nvPr/>
        </p:nvSpPr>
        <p:spPr>
          <a:xfrm rot="-854">
            <a:off x="7113788" y="2936556"/>
            <a:ext cx="4831200" cy="984900"/>
          </a:xfrm>
          <a:prstGeom prst="rect">
            <a:avLst/>
          </a:prstGeom>
          <a:noFill/>
          <a:ln>
            <a:noFill/>
          </a:ln>
        </p:spPr>
        <p:txBody>
          <a:bodyPr spcFirstLastPara="1" wrap="square" lIns="0" tIns="0" rIns="91425" bIns="0" anchor="ctr" anchorCtr="0">
            <a:noAutofit/>
          </a:bodyPr>
          <a:lstStyle/>
          <a:p>
            <a:pPr marL="0" marR="0" lvl="0" indent="0" algn="l" rtl="0">
              <a:lnSpc>
                <a:spcPct val="110000"/>
              </a:lnSpc>
              <a:spcBef>
                <a:spcPts val="0"/>
              </a:spcBef>
              <a:spcAft>
                <a:spcPts val="0"/>
              </a:spcAft>
              <a:buClr>
                <a:srgbClr val="000000"/>
              </a:buClr>
              <a:buSzPts val="5458"/>
              <a:buFont typeface="Arial"/>
              <a:buNone/>
            </a:pPr>
            <a:r>
              <a:rPr lang="en-US" sz="2800">
                <a:solidFill>
                  <a:schemeClr val="lt2"/>
                </a:solidFill>
                <a:latin typeface="Bell MT"/>
                <a:ea typeface="Bell MT"/>
                <a:cs typeface="Bell MT"/>
                <a:sym typeface="Bell MT"/>
              </a:rPr>
              <a:t>Friday, April 11th</a:t>
            </a:r>
            <a:endParaRPr sz="2800" i="0" strike="noStrike" cap="none">
              <a:solidFill>
                <a:srgbClr val="000000"/>
              </a:solidFill>
              <a:latin typeface="Bell MT"/>
              <a:ea typeface="Bell MT"/>
              <a:cs typeface="Bell MT"/>
              <a:sym typeface="Bell M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47"/>
        <p:cNvGrpSpPr/>
        <p:nvPr/>
      </p:nvGrpSpPr>
      <p:grpSpPr>
        <a:xfrm>
          <a:off x="0" y="0"/>
          <a:ext cx="0" cy="0"/>
          <a:chOff x="0" y="0"/>
          <a:chExt cx="0" cy="0"/>
        </a:xfrm>
      </p:grpSpPr>
      <p:sp>
        <p:nvSpPr>
          <p:cNvPr id="148" name="Google Shape;148;p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ell MT"/>
              <a:ea typeface="Bell MT"/>
              <a:cs typeface="Bell MT"/>
              <a:sym typeface="Bell MT"/>
            </a:endParaRPr>
          </a:p>
        </p:txBody>
      </p:sp>
      <p:sp>
        <p:nvSpPr>
          <p:cNvPr id="149" name="Google Shape;149;p7"/>
          <p:cNvSpPr txBox="1">
            <a:spLocks noGrp="1"/>
          </p:cNvSpPr>
          <p:nvPr>
            <p:ph type="title"/>
          </p:nvPr>
        </p:nvSpPr>
        <p:spPr>
          <a:xfrm>
            <a:off x="451331" y="199225"/>
            <a:ext cx="5432100" cy="86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6000"/>
              <a:buFont typeface="Bell MT"/>
              <a:buNone/>
            </a:pPr>
            <a:r>
              <a:rPr lang="en-US" sz="6000">
                <a:solidFill>
                  <a:srgbClr val="7F6000"/>
                </a:solidFill>
              </a:rPr>
              <a:t>Question 1</a:t>
            </a:r>
            <a:endParaRPr>
              <a:solidFill>
                <a:srgbClr val="7F6000"/>
              </a:solidFill>
            </a:endParaRPr>
          </a:p>
        </p:txBody>
      </p:sp>
      <p:cxnSp>
        <p:nvCxnSpPr>
          <p:cNvPr id="150" name="Google Shape;150;p7"/>
          <p:cNvCxnSpPr/>
          <p:nvPr/>
        </p:nvCxnSpPr>
        <p:spPr>
          <a:xfrm>
            <a:off x="450000" y="1609200"/>
            <a:ext cx="5434694" cy="0"/>
          </a:xfrm>
          <a:prstGeom prst="straightConnector1">
            <a:avLst/>
          </a:prstGeom>
          <a:noFill/>
          <a:ln w="9525" cap="flat" cmpd="sng">
            <a:solidFill>
              <a:schemeClr val="lt2"/>
            </a:solidFill>
            <a:prstDash val="solid"/>
            <a:round/>
            <a:headEnd type="none" w="sm" len="sm"/>
            <a:tailEnd type="none" w="sm" len="sm"/>
          </a:ln>
        </p:spPr>
      </p:cxnSp>
      <p:sp>
        <p:nvSpPr>
          <p:cNvPr id="151" name="Google Shape;151;p7"/>
          <p:cNvSpPr txBox="1">
            <a:spLocks noGrp="1"/>
          </p:cNvSpPr>
          <p:nvPr>
            <p:ph type="body" idx="1"/>
          </p:nvPr>
        </p:nvSpPr>
        <p:spPr>
          <a:xfrm>
            <a:off x="493800" y="1495500"/>
            <a:ext cx="11204400" cy="4914000"/>
          </a:xfrm>
          <a:prstGeom prst="rect">
            <a:avLst/>
          </a:prstGeom>
          <a:noFill/>
          <a:ln>
            <a:noFill/>
          </a:ln>
        </p:spPr>
        <p:txBody>
          <a:bodyPr spcFirstLastPara="1" wrap="square" lIns="0" tIns="0" rIns="91425" bIns="0" anchor="t" anchorCtr="0">
            <a:noAutofit/>
          </a:bodyPr>
          <a:lstStyle/>
          <a:p>
            <a:pPr marL="449580" lvl="0" indent="-460375" algn="l" rtl="0">
              <a:lnSpc>
                <a:spcPct val="115000"/>
              </a:lnSpc>
              <a:spcBef>
                <a:spcPts val="0"/>
              </a:spcBef>
              <a:spcAft>
                <a:spcPts val="0"/>
              </a:spcAft>
              <a:buClr>
                <a:srgbClr val="7F6000"/>
              </a:buClr>
              <a:buSzPts val="2600"/>
              <a:buChar char="→"/>
            </a:pPr>
            <a:r>
              <a:rPr lang="en-US" sz="2600" b="1">
                <a:solidFill>
                  <a:srgbClr val="7F6000"/>
                </a:solidFill>
              </a:rPr>
              <a:t>What do we find out about Juan Manuel’s difficult situation? Why did he feel he had to work with Rodney? (Pgs. 201-203)</a:t>
            </a:r>
            <a:endParaRPr sz="2600" b="1">
              <a:solidFill>
                <a:srgbClr val="7F6000"/>
              </a:solidFill>
            </a:endParaRPr>
          </a:p>
          <a:p>
            <a:pPr marL="457200" lvl="0" indent="0" algn="l" rtl="0">
              <a:lnSpc>
                <a:spcPct val="115000"/>
              </a:lnSpc>
              <a:spcBef>
                <a:spcPts val="0"/>
              </a:spcBef>
              <a:spcAft>
                <a:spcPts val="0"/>
              </a:spcAft>
              <a:buNone/>
            </a:pPr>
            <a:endParaRPr sz="2600" b="1">
              <a:solidFill>
                <a:srgbClr val="7F6000"/>
              </a:solidFill>
            </a:endParaRPr>
          </a:p>
          <a:p>
            <a:pPr marL="1371600" lvl="0" indent="-400050" algn="l" rtl="0">
              <a:lnSpc>
                <a:spcPct val="115000"/>
              </a:lnSpc>
              <a:spcBef>
                <a:spcPts val="0"/>
              </a:spcBef>
              <a:spcAft>
                <a:spcPts val="0"/>
              </a:spcAft>
              <a:buClr>
                <a:srgbClr val="7F6000"/>
              </a:buClr>
              <a:buSzPts val="2700"/>
              <a:buChar char="-"/>
            </a:pPr>
            <a:r>
              <a:rPr lang="en-US" sz="2600" b="1" i="1">
                <a:solidFill>
                  <a:srgbClr val="7F6000"/>
                </a:solidFill>
              </a:rPr>
              <a:t>Can you think of a situation when someone tried to manipulate you?</a:t>
            </a:r>
            <a:r>
              <a:rPr lang="en-US" sz="2700" b="1" i="1">
                <a:solidFill>
                  <a:srgbClr val="7F6000"/>
                </a:solidFill>
              </a:rPr>
              <a:t> </a:t>
            </a:r>
            <a:endParaRPr sz="2700" b="1" i="1">
              <a:solidFill>
                <a:srgbClr val="7F6000"/>
              </a:solidFill>
            </a:endParaRPr>
          </a:p>
          <a:p>
            <a:pPr marL="0" lvl="0" indent="0" algn="l" rtl="0">
              <a:lnSpc>
                <a:spcPct val="115000"/>
              </a:lnSpc>
              <a:spcBef>
                <a:spcPts val="0"/>
              </a:spcBef>
              <a:spcAft>
                <a:spcPts val="0"/>
              </a:spcAft>
              <a:buNone/>
            </a:pPr>
            <a:endParaRPr sz="2700" b="1" i="1">
              <a:solidFill>
                <a:srgbClr val="7F6000"/>
              </a:solidFill>
            </a:endParaRPr>
          </a:p>
          <a:p>
            <a:pPr marL="1371600" lvl="0" indent="-400050" algn="l" rtl="0">
              <a:lnSpc>
                <a:spcPct val="115000"/>
              </a:lnSpc>
              <a:spcBef>
                <a:spcPts val="0"/>
              </a:spcBef>
              <a:spcAft>
                <a:spcPts val="0"/>
              </a:spcAft>
              <a:buClr>
                <a:srgbClr val="7F6000"/>
              </a:buClr>
              <a:buSzPts val="2700"/>
              <a:buChar char="-"/>
            </a:pPr>
            <a:r>
              <a:rPr lang="en-US" sz="2700" b="1" i="1">
                <a:solidFill>
                  <a:srgbClr val="7F6000"/>
                </a:solidFill>
              </a:rPr>
              <a:t>How did you feel? </a:t>
            </a:r>
            <a:endParaRPr sz="2700" b="1" i="1">
              <a:solidFill>
                <a:srgbClr val="7F6000"/>
              </a:solidFill>
            </a:endParaRPr>
          </a:p>
          <a:p>
            <a:pPr marL="0" lvl="0" indent="0" algn="l" rtl="0">
              <a:lnSpc>
                <a:spcPct val="115000"/>
              </a:lnSpc>
              <a:spcBef>
                <a:spcPts val="0"/>
              </a:spcBef>
              <a:spcAft>
                <a:spcPts val="0"/>
              </a:spcAft>
              <a:buNone/>
            </a:pPr>
            <a:endParaRPr sz="2700" b="1" i="1">
              <a:solidFill>
                <a:srgbClr val="7F6000"/>
              </a:solidFill>
            </a:endParaRPr>
          </a:p>
          <a:p>
            <a:pPr marL="1371600" lvl="0" indent="-400050" algn="l" rtl="0">
              <a:lnSpc>
                <a:spcPct val="115000"/>
              </a:lnSpc>
              <a:spcBef>
                <a:spcPts val="0"/>
              </a:spcBef>
              <a:spcAft>
                <a:spcPts val="0"/>
              </a:spcAft>
              <a:buClr>
                <a:srgbClr val="7F6000"/>
              </a:buClr>
              <a:buSzPts val="2700"/>
              <a:buChar char="-"/>
            </a:pPr>
            <a:r>
              <a:rPr lang="en-US" sz="2700" b="1" i="1">
                <a:solidFill>
                  <a:srgbClr val="7F6000"/>
                </a:solidFill>
              </a:rPr>
              <a:t>How did you resolve the problem?</a:t>
            </a:r>
            <a:endParaRPr sz="2700" b="1" i="1">
              <a:solidFill>
                <a:srgbClr val="7F6000"/>
              </a:solidFill>
            </a:endParaRPr>
          </a:p>
          <a:p>
            <a:pPr marL="457200" lvl="0" indent="0" algn="l" rtl="0">
              <a:lnSpc>
                <a:spcPct val="115000"/>
              </a:lnSpc>
              <a:spcBef>
                <a:spcPts val="0"/>
              </a:spcBef>
              <a:spcAft>
                <a:spcPts val="0"/>
              </a:spcAft>
              <a:buNone/>
            </a:pPr>
            <a:endParaRPr sz="2600" b="1">
              <a:solidFill>
                <a:srgbClr val="7F6000"/>
              </a:solidFill>
            </a:endParaRPr>
          </a:p>
          <a:p>
            <a:pPr marL="449580" lvl="0" indent="-333375" algn="l" rtl="0">
              <a:lnSpc>
                <a:spcPct val="140000"/>
              </a:lnSpc>
              <a:spcBef>
                <a:spcPts val="1000"/>
              </a:spcBef>
              <a:spcAft>
                <a:spcPts val="0"/>
              </a:spcAft>
              <a:buClr>
                <a:schemeClr val="lt2"/>
              </a:buClr>
              <a:buSzPts val="1800"/>
              <a:buNone/>
            </a:pPr>
            <a:endParaRPr sz="2300" b="1">
              <a:solidFill>
                <a:srgbClr val="7F6000"/>
              </a:solidFill>
            </a:endParaRPr>
          </a:p>
        </p:txBody>
      </p:sp>
      <p:pic>
        <p:nvPicPr>
          <p:cNvPr id="152" name="Google Shape;152;p7" descr="Modern-day slavery: Spangdahlem recognizes National Slavery and ..."/>
          <p:cNvPicPr preferRelativeResize="0"/>
          <p:nvPr/>
        </p:nvPicPr>
        <p:blipFill>
          <a:blip r:embed="rId3">
            <a:alphaModFix/>
          </a:blip>
          <a:stretch>
            <a:fillRect/>
          </a:stretch>
        </p:blipFill>
        <p:spPr>
          <a:xfrm>
            <a:off x="7569275" y="3751975"/>
            <a:ext cx="4128927" cy="275599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56"/>
        <p:cNvGrpSpPr/>
        <p:nvPr/>
      </p:nvGrpSpPr>
      <p:grpSpPr>
        <a:xfrm>
          <a:off x="0" y="0"/>
          <a:ext cx="0" cy="0"/>
          <a:chOff x="0" y="0"/>
          <a:chExt cx="0" cy="0"/>
        </a:xfrm>
      </p:grpSpPr>
      <p:sp>
        <p:nvSpPr>
          <p:cNvPr id="157" name="Google Shape;157;g346dace1ca1_1_1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ell MT"/>
              <a:ea typeface="Bell MT"/>
              <a:cs typeface="Bell MT"/>
              <a:sym typeface="Bell MT"/>
            </a:endParaRPr>
          </a:p>
        </p:txBody>
      </p:sp>
      <p:sp>
        <p:nvSpPr>
          <p:cNvPr id="158" name="Google Shape;158;g346dace1ca1_1_17"/>
          <p:cNvSpPr txBox="1">
            <a:spLocks noGrp="1"/>
          </p:cNvSpPr>
          <p:nvPr>
            <p:ph type="title"/>
          </p:nvPr>
        </p:nvSpPr>
        <p:spPr>
          <a:xfrm>
            <a:off x="448056" y="388800"/>
            <a:ext cx="5432100" cy="86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6000"/>
              <a:buFont typeface="Bell MT"/>
              <a:buNone/>
            </a:pPr>
            <a:r>
              <a:rPr lang="en-US" sz="6000">
                <a:solidFill>
                  <a:srgbClr val="7F6000"/>
                </a:solidFill>
              </a:rPr>
              <a:t>Question 2</a:t>
            </a:r>
            <a:endParaRPr>
              <a:solidFill>
                <a:srgbClr val="7F6000"/>
              </a:solidFill>
            </a:endParaRPr>
          </a:p>
        </p:txBody>
      </p:sp>
      <p:cxnSp>
        <p:nvCxnSpPr>
          <p:cNvPr id="159" name="Google Shape;159;g346dace1ca1_1_17"/>
          <p:cNvCxnSpPr/>
          <p:nvPr/>
        </p:nvCxnSpPr>
        <p:spPr>
          <a:xfrm>
            <a:off x="450000" y="1609200"/>
            <a:ext cx="5434800" cy="0"/>
          </a:xfrm>
          <a:prstGeom prst="straightConnector1">
            <a:avLst/>
          </a:prstGeom>
          <a:noFill/>
          <a:ln w="9525" cap="flat" cmpd="sng">
            <a:solidFill>
              <a:schemeClr val="lt2"/>
            </a:solidFill>
            <a:prstDash val="solid"/>
            <a:round/>
            <a:headEnd type="none" w="sm" len="sm"/>
            <a:tailEnd type="none" w="sm" len="sm"/>
          </a:ln>
        </p:spPr>
      </p:cxnSp>
      <p:sp>
        <p:nvSpPr>
          <p:cNvPr id="160" name="Google Shape;160;g346dace1ca1_1_17"/>
          <p:cNvSpPr txBox="1">
            <a:spLocks noGrp="1"/>
          </p:cNvSpPr>
          <p:nvPr>
            <p:ph type="body" idx="1"/>
          </p:nvPr>
        </p:nvSpPr>
        <p:spPr>
          <a:xfrm>
            <a:off x="493800" y="2137200"/>
            <a:ext cx="11204400" cy="4914000"/>
          </a:xfrm>
          <a:prstGeom prst="rect">
            <a:avLst/>
          </a:prstGeom>
          <a:noFill/>
          <a:ln>
            <a:noFill/>
          </a:ln>
        </p:spPr>
        <p:txBody>
          <a:bodyPr spcFirstLastPara="1" wrap="square" lIns="0" tIns="0" rIns="91425" bIns="0" anchor="t" anchorCtr="0">
            <a:noAutofit/>
          </a:bodyPr>
          <a:lstStyle/>
          <a:p>
            <a:pPr marL="449580" lvl="0" indent="-460375" algn="l" rtl="0">
              <a:lnSpc>
                <a:spcPct val="115000"/>
              </a:lnSpc>
              <a:spcBef>
                <a:spcPts val="0"/>
              </a:spcBef>
              <a:spcAft>
                <a:spcPts val="0"/>
              </a:spcAft>
              <a:buClr>
                <a:srgbClr val="7F6000"/>
              </a:buClr>
              <a:buSzPts val="2600"/>
              <a:buChar char="→"/>
            </a:pPr>
            <a:r>
              <a:rPr lang="en-US" sz="2600" b="1">
                <a:solidFill>
                  <a:srgbClr val="7F6000"/>
                </a:solidFill>
              </a:rPr>
              <a:t>Molly is anxious about the trouble she’s in, but she also feels something else when Charlotte, Mr. Preston, and Juan Manuel are with her in the apartment (Pg. 200). What is this feeling? Why do you think she feels this way?</a:t>
            </a:r>
            <a:endParaRPr sz="2600" b="1">
              <a:solidFill>
                <a:srgbClr val="7F6000"/>
              </a:solidFill>
            </a:endParaRPr>
          </a:p>
          <a:p>
            <a:pPr marL="457200" lvl="0" indent="0" algn="l" rtl="0">
              <a:lnSpc>
                <a:spcPct val="115000"/>
              </a:lnSpc>
              <a:spcBef>
                <a:spcPts val="0"/>
              </a:spcBef>
              <a:spcAft>
                <a:spcPts val="0"/>
              </a:spcAft>
              <a:buNone/>
            </a:pPr>
            <a:endParaRPr sz="2600" b="1">
              <a:solidFill>
                <a:srgbClr val="7F6000"/>
              </a:solidFill>
            </a:endParaRPr>
          </a:p>
          <a:p>
            <a:pPr marL="1371600" lvl="0" indent="-400050" algn="l" rtl="0">
              <a:lnSpc>
                <a:spcPct val="115000"/>
              </a:lnSpc>
              <a:spcBef>
                <a:spcPts val="0"/>
              </a:spcBef>
              <a:spcAft>
                <a:spcPts val="0"/>
              </a:spcAft>
              <a:buClr>
                <a:srgbClr val="7F6000"/>
              </a:buClr>
              <a:buSzPts val="2700"/>
              <a:buChar char="-"/>
            </a:pPr>
            <a:r>
              <a:rPr lang="en-US" sz="2700" b="1" i="1">
                <a:solidFill>
                  <a:srgbClr val="7F6000"/>
                </a:solidFill>
              </a:rPr>
              <a:t>Can you think of a time when you felt two opposite emotions at the same time? </a:t>
            </a:r>
            <a:endParaRPr sz="2700" b="1" i="1">
              <a:solidFill>
                <a:srgbClr val="7F6000"/>
              </a:solidFill>
            </a:endParaRPr>
          </a:p>
          <a:p>
            <a:pPr marL="0" lvl="0" indent="0" algn="l" rtl="0">
              <a:lnSpc>
                <a:spcPct val="115000"/>
              </a:lnSpc>
              <a:spcBef>
                <a:spcPts val="0"/>
              </a:spcBef>
              <a:spcAft>
                <a:spcPts val="0"/>
              </a:spcAft>
              <a:buNone/>
            </a:pPr>
            <a:endParaRPr sz="2700" b="1" i="1">
              <a:solidFill>
                <a:srgbClr val="7F6000"/>
              </a:solidFill>
            </a:endParaRPr>
          </a:p>
          <a:p>
            <a:pPr marL="1371600" lvl="0" indent="-400050" algn="l" rtl="0">
              <a:lnSpc>
                <a:spcPct val="115000"/>
              </a:lnSpc>
              <a:spcBef>
                <a:spcPts val="0"/>
              </a:spcBef>
              <a:spcAft>
                <a:spcPts val="0"/>
              </a:spcAft>
              <a:buClr>
                <a:srgbClr val="7F6000"/>
              </a:buClr>
              <a:buSzPts val="2700"/>
              <a:buChar char="-"/>
            </a:pPr>
            <a:r>
              <a:rPr lang="en-US" sz="2700" b="1" i="1">
                <a:solidFill>
                  <a:srgbClr val="7F6000"/>
                </a:solidFill>
              </a:rPr>
              <a:t>What happened to cause these emotions?</a:t>
            </a:r>
            <a:endParaRPr sz="2700" b="1" i="1">
              <a:solidFill>
                <a:srgbClr val="7F6000"/>
              </a:solidFill>
            </a:endParaRPr>
          </a:p>
          <a:p>
            <a:pPr marL="457200" lvl="0" indent="0" algn="l" rtl="0">
              <a:lnSpc>
                <a:spcPct val="115000"/>
              </a:lnSpc>
              <a:spcBef>
                <a:spcPts val="0"/>
              </a:spcBef>
              <a:spcAft>
                <a:spcPts val="0"/>
              </a:spcAft>
              <a:buNone/>
            </a:pPr>
            <a:endParaRPr sz="2600" b="1">
              <a:solidFill>
                <a:srgbClr val="7F6000"/>
              </a:solidFill>
            </a:endParaRPr>
          </a:p>
          <a:p>
            <a:pPr marL="449580" lvl="0" indent="-333375" algn="l" rtl="0">
              <a:lnSpc>
                <a:spcPct val="140000"/>
              </a:lnSpc>
              <a:spcBef>
                <a:spcPts val="1000"/>
              </a:spcBef>
              <a:spcAft>
                <a:spcPts val="0"/>
              </a:spcAft>
              <a:buClr>
                <a:schemeClr val="lt2"/>
              </a:buClr>
              <a:buSzPts val="1800"/>
              <a:buNone/>
            </a:pPr>
            <a:endParaRPr sz="2300" b="1">
              <a:solidFill>
                <a:srgbClr val="7F6000"/>
              </a:solidFill>
            </a:endParaRPr>
          </a:p>
        </p:txBody>
      </p:sp>
      <p:pic>
        <p:nvPicPr>
          <p:cNvPr id="161" name="Google Shape;161;g346dace1ca1_1_17" descr="The Yin And Yang Of A Cyber Incident Response - The SEPA Cyber ..."/>
          <p:cNvPicPr preferRelativeResize="0"/>
          <p:nvPr/>
        </p:nvPicPr>
        <p:blipFill>
          <a:blip r:embed="rId3">
            <a:alphaModFix/>
          </a:blip>
          <a:stretch>
            <a:fillRect/>
          </a:stretch>
        </p:blipFill>
        <p:spPr>
          <a:xfrm>
            <a:off x="8577975" y="170050"/>
            <a:ext cx="2920525" cy="164197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65"/>
        <p:cNvGrpSpPr/>
        <p:nvPr/>
      </p:nvGrpSpPr>
      <p:grpSpPr>
        <a:xfrm>
          <a:off x="0" y="0"/>
          <a:ext cx="0" cy="0"/>
          <a:chOff x="0" y="0"/>
          <a:chExt cx="0" cy="0"/>
        </a:xfrm>
      </p:grpSpPr>
      <p:sp>
        <p:nvSpPr>
          <p:cNvPr id="166" name="Google Shape;166;g346dace1ca1_1_47"/>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ell MT"/>
              <a:ea typeface="Bell MT"/>
              <a:cs typeface="Bell MT"/>
              <a:sym typeface="Bell MT"/>
            </a:endParaRPr>
          </a:p>
        </p:txBody>
      </p:sp>
      <p:sp>
        <p:nvSpPr>
          <p:cNvPr id="167" name="Google Shape;167;g346dace1ca1_1_47"/>
          <p:cNvSpPr txBox="1">
            <a:spLocks noGrp="1"/>
          </p:cNvSpPr>
          <p:nvPr>
            <p:ph type="title"/>
          </p:nvPr>
        </p:nvSpPr>
        <p:spPr>
          <a:xfrm>
            <a:off x="451356" y="140425"/>
            <a:ext cx="5432100" cy="86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6000"/>
              <a:buFont typeface="Bell MT"/>
              <a:buNone/>
            </a:pPr>
            <a:r>
              <a:rPr lang="en-US" sz="6000">
                <a:solidFill>
                  <a:srgbClr val="7F6000"/>
                </a:solidFill>
              </a:rPr>
              <a:t>Question 3</a:t>
            </a:r>
            <a:endParaRPr>
              <a:solidFill>
                <a:srgbClr val="7F6000"/>
              </a:solidFill>
            </a:endParaRPr>
          </a:p>
        </p:txBody>
      </p:sp>
      <p:cxnSp>
        <p:nvCxnSpPr>
          <p:cNvPr id="168" name="Google Shape;168;g346dace1ca1_1_47"/>
          <p:cNvCxnSpPr/>
          <p:nvPr/>
        </p:nvCxnSpPr>
        <p:spPr>
          <a:xfrm>
            <a:off x="450000" y="1609200"/>
            <a:ext cx="5434800" cy="0"/>
          </a:xfrm>
          <a:prstGeom prst="straightConnector1">
            <a:avLst/>
          </a:prstGeom>
          <a:noFill/>
          <a:ln w="9525" cap="flat" cmpd="sng">
            <a:solidFill>
              <a:schemeClr val="lt2"/>
            </a:solidFill>
            <a:prstDash val="solid"/>
            <a:round/>
            <a:headEnd type="none" w="sm" len="sm"/>
            <a:tailEnd type="none" w="sm" len="sm"/>
          </a:ln>
        </p:spPr>
      </p:cxnSp>
      <p:sp>
        <p:nvSpPr>
          <p:cNvPr id="169" name="Google Shape;169;g346dace1ca1_1_47"/>
          <p:cNvSpPr txBox="1">
            <a:spLocks noGrp="1"/>
          </p:cNvSpPr>
          <p:nvPr>
            <p:ph type="body" idx="1"/>
          </p:nvPr>
        </p:nvSpPr>
        <p:spPr>
          <a:xfrm>
            <a:off x="493800" y="1609200"/>
            <a:ext cx="11204400" cy="4914000"/>
          </a:xfrm>
          <a:prstGeom prst="rect">
            <a:avLst/>
          </a:prstGeom>
          <a:noFill/>
          <a:ln>
            <a:noFill/>
          </a:ln>
        </p:spPr>
        <p:txBody>
          <a:bodyPr spcFirstLastPara="1" wrap="square" lIns="0" tIns="0" rIns="91425" bIns="0" anchor="t" anchorCtr="0">
            <a:noAutofit/>
          </a:bodyPr>
          <a:lstStyle/>
          <a:p>
            <a:pPr marL="449580" lvl="0" indent="-460375" algn="l" rtl="0">
              <a:lnSpc>
                <a:spcPct val="115000"/>
              </a:lnSpc>
              <a:spcBef>
                <a:spcPts val="0"/>
              </a:spcBef>
              <a:spcAft>
                <a:spcPts val="0"/>
              </a:spcAft>
              <a:buClr>
                <a:srgbClr val="7F6000"/>
              </a:buClr>
              <a:buSzPts val="2600"/>
              <a:buChar char="→"/>
            </a:pPr>
            <a:r>
              <a:rPr lang="en-US" sz="2600" b="1">
                <a:solidFill>
                  <a:srgbClr val="7F6000"/>
                </a:solidFill>
              </a:rPr>
              <a:t>In Chapter 20, Molly initially feels unsure and doubtful about the plan. </a:t>
            </a:r>
            <a:endParaRPr sz="2600" b="1">
              <a:solidFill>
                <a:srgbClr val="7F6000"/>
              </a:solidFill>
            </a:endParaRPr>
          </a:p>
          <a:p>
            <a:pPr marL="0" lvl="0" indent="0" algn="l" rtl="0">
              <a:lnSpc>
                <a:spcPct val="115000"/>
              </a:lnSpc>
              <a:spcBef>
                <a:spcPts val="0"/>
              </a:spcBef>
              <a:spcAft>
                <a:spcPts val="0"/>
              </a:spcAft>
              <a:buNone/>
            </a:pPr>
            <a:endParaRPr sz="2600" b="1">
              <a:solidFill>
                <a:srgbClr val="7F6000"/>
              </a:solidFill>
            </a:endParaRPr>
          </a:p>
          <a:p>
            <a:pPr marL="457200" lvl="0" indent="0" algn="l" rtl="0">
              <a:lnSpc>
                <a:spcPct val="115000"/>
              </a:lnSpc>
              <a:spcBef>
                <a:spcPts val="0"/>
              </a:spcBef>
              <a:spcAft>
                <a:spcPts val="0"/>
              </a:spcAft>
              <a:buNone/>
            </a:pPr>
            <a:r>
              <a:rPr lang="en-US" sz="2600" b="1">
                <a:solidFill>
                  <a:srgbClr val="7F6000"/>
                </a:solidFill>
              </a:rPr>
              <a:t>Given what we know about Molly, why do you think this situation is especially hard for her, even though it might clear her name? (Pg. 206)</a:t>
            </a:r>
            <a:endParaRPr sz="2600" b="1">
              <a:solidFill>
                <a:srgbClr val="7F6000"/>
              </a:solidFill>
            </a:endParaRPr>
          </a:p>
          <a:p>
            <a:pPr marL="0" lvl="0" indent="0" algn="l" rtl="0">
              <a:lnSpc>
                <a:spcPct val="115000"/>
              </a:lnSpc>
              <a:spcBef>
                <a:spcPts val="0"/>
              </a:spcBef>
              <a:spcAft>
                <a:spcPts val="0"/>
              </a:spcAft>
              <a:buNone/>
            </a:pPr>
            <a:endParaRPr sz="2700" b="1" i="1">
              <a:solidFill>
                <a:srgbClr val="7F6000"/>
              </a:solidFill>
            </a:endParaRPr>
          </a:p>
          <a:p>
            <a:pPr marL="1371600" lvl="0" indent="-400050" algn="l" rtl="0">
              <a:lnSpc>
                <a:spcPct val="115000"/>
              </a:lnSpc>
              <a:spcBef>
                <a:spcPts val="0"/>
              </a:spcBef>
              <a:spcAft>
                <a:spcPts val="0"/>
              </a:spcAft>
              <a:buClr>
                <a:srgbClr val="7F6000"/>
              </a:buClr>
              <a:buSzPts val="2700"/>
              <a:buChar char="-"/>
            </a:pPr>
            <a:r>
              <a:rPr lang="en-US" sz="2700" b="1" i="1">
                <a:solidFill>
                  <a:srgbClr val="7F6000"/>
                </a:solidFill>
              </a:rPr>
              <a:t>When you feel doubt, </a:t>
            </a:r>
            <a:r>
              <a:rPr lang="en-US" sz="2700" b="1" i="1" u="sng">
                <a:solidFill>
                  <a:srgbClr val="7F6000"/>
                </a:solidFill>
              </a:rPr>
              <a:t>what</a:t>
            </a:r>
            <a:r>
              <a:rPr lang="en-US" sz="2700" b="1" i="1">
                <a:solidFill>
                  <a:srgbClr val="7F6000"/>
                </a:solidFill>
              </a:rPr>
              <a:t> or </a:t>
            </a:r>
            <a:r>
              <a:rPr lang="en-US" sz="2700" b="1" i="1" u="sng">
                <a:solidFill>
                  <a:srgbClr val="7F6000"/>
                </a:solidFill>
              </a:rPr>
              <a:t>who</a:t>
            </a:r>
            <a:r>
              <a:rPr lang="en-US" sz="2700" b="1" i="1">
                <a:solidFill>
                  <a:srgbClr val="7F6000"/>
                </a:solidFill>
              </a:rPr>
              <a:t> helps you find encouragement?</a:t>
            </a:r>
            <a:endParaRPr sz="2700" b="1" i="1">
              <a:solidFill>
                <a:srgbClr val="7F6000"/>
              </a:solidFill>
            </a:endParaRPr>
          </a:p>
          <a:p>
            <a:pPr marL="0" lvl="0" indent="0" algn="l" rtl="0">
              <a:lnSpc>
                <a:spcPct val="115000"/>
              </a:lnSpc>
              <a:spcBef>
                <a:spcPts val="0"/>
              </a:spcBef>
              <a:spcAft>
                <a:spcPts val="0"/>
              </a:spcAft>
              <a:buNone/>
            </a:pPr>
            <a:endParaRPr sz="2700" b="1" i="1">
              <a:solidFill>
                <a:srgbClr val="7F6000"/>
              </a:solidFill>
            </a:endParaRPr>
          </a:p>
          <a:p>
            <a:pPr marL="457200" lvl="0" indent="0" algn="l" rtl="0">
              <a:lnSpc>
                <a:spcPct val="115000"/>
              </a:lnSpc>
              <a:spcBef>
                <a:spcPts val="0"/>
              </a:spcBef>
              <a:spcAft>
                <a:spcPts val="0"/>
              </a:spcAft>
              <a:buNone/>
            </a:pPr>
            <a:endParaRPr sz="2600" b="1">
              <a:solidFill>
                <a:srgbClr val="7F6000"/>
              </a:solidFill>
            </a:endParaRPr>
          </a:p>
          <a:p>
            <a:pPr marL="449580" lvl="0" indent="-333375" algn="l" rtl="0">
              <a:lnSpc>
                <a:spcPct val="140000"/>
              </a:lnSpc>
              <a:spcBef>
                <a:spcPts val="1000"/>
              </a:spcBef>
              <a:spcAft>
                <a:spcPts val="0"/>
              </a:spcAft>
              <a:buClr>
                <a:schemeClr val="lt2"/>
              </a:buClr>
              <a:buSzPts val="1800"/>
              <a:buNone/>
            </a:pPr>
            <a:endParaRPr sz="2300" b="1">
              <a:solidFill>
                <a:srgbClr val="7F6000"/>
              </a:solidFill>
            </a:endParaRPr>
          </a:p>
        </p:txBody>
      </p:sp>
      <p:pic>
        <p:nvPicPr>
          <p:cNvPr id="170" name="Google Shape;170;g346dace1ca1_1_47"/>
          <p:cNvPicPr preferRelativeResize="0"/>
          <p:nvPr/>
        </p:nvPicPr>
        <p:blipFill>
          <a:blip r:embed="rId3">
            <a:alphaModFix/>
          </a:blip>
          <a:stretch>
            <a:fillRect/>
          </a:stretch>
        </p:blipFill>
        <p:spPr>
          <a:xfrm>
            <a:off x="-1" y="4765109"/>
            <a:ext cx="2866776" cy="23529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74"/>
        <p:cNvGrpSpPr/>
        <p:nvPr/>
      </p:nvGrpSpPr>
      <p:grpSpPr>
        <a:xfrm>
          <a:off x="0" y="0"/>
          <a:ext cx="0" cy="0"/>
          <a:chOff x="0" y="0"/>
          <a:chExt cx="0" cy="0"/>
        </a:xfrm>
      </p:grpSpPr>
      <p:sp>
        <p:nvSpPr>
          <p:cNvPr id="175" name="Google Shape;175;g346dace1ca1_1_61"/>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ell MT"/>
              <a:ea typeface="Bell MT"/>
              <a:cs typeface="Bell MT"/>
              <a:sym typeface="Bell MT"/>
            </a:endParaRPr>
          </a:p>
        </p:txBody>
      </p:sp>
      <p:sp>
        <p:nvSpPr>
          <p:cNvPr id="176" name="Google Shape;176;g346dace1ca1_1_61"/>
          <p:cNvSpPr txBox="1">
            <a:spLocks noGrp="1"/>
          </p:cNvSpPr>
          <p:nvPr>
            <p:ph type="title"/>
          </p:nvPr>
        </p:nvSpPr>
        <p:spPr>
          <a:xfrm>
            <a:off x="448056" y="388800"/>
            <a:ext cx="5432100" cy="86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6000"/>
              <a:buFont typeface="Bell MT"/>
              <a:buNone/>
            </a:pPr>
            <a:r>
              <a:rPr lang="en-US" sz="6000">
                <a:solidFill>
                  <a:srgbClr val="7F6000"/>
                </a:solidFill>
              </a:rPr>
              <a:t>Question 4</a:t>
            </a:r>
            <a:endParaRPr>
              <a:solidFill>
                <a:srgbClr val="7F6000"/>
              </a:solidFill>
            </a:endParaRPr>
          </a:p>
        </p:txBody>
      </p:sp>
      <p:cxnSp>
        <p:nvCxnSpPr>
          <p:cNvPr id="177" name="Google Shape;177;g346dace1ca1_1_61"/>
          <p:cNvCxnSpPr/>
          <p:nvPr/>
        </p:nvCxnSpPr>
        <p:spPr>
          <a:xfrm>
            <a:off x="450000" y="1609200"/>
            <a:ext cx="5434800" cy="0"/>
          </a:xfrm>
          <a:prstGeom prst="straightConnector1">
            <a:avLst/>
          </a:prstGeom>
          <a:noFill/>
          <a:ln w="9525" cap="flat" cmpd="sng">
            <a:solidFill>
              <a:schemeClr val="lt2"/>
            </a:solidFill>
            <a:prstDash val="solid"/>
            <a:round/>
            <a:headEnd type="none" w="sm" len="sm"/>
            <a:tailEnd type="none" w="sm" len="sm"/>
          </a:ln>
        </p:spPr>
      </p:cxnSp>
      <p:sp>
        <p:nvSpPr>
          <p:cNvPr id="178" name="Google Shape;178;g346dace1ca1_1_61"/>
          <p:cNvSpPr txBox="1">
            <a:spLocks noGrp="1"/>
          </p:cNvSpPr>
          <p:nvPr>
            <p:ph type="body" idx="1"/>
          </p:nvPr>
        </p:nvSpPr>
        <p:spPr>
          <a:xfrm>
            <a:off x="493800" y="3020325"/>
            <a:ext cx="11204400" cy="3367200"/>
          </a:xfrm>
          <a:prstGeom prst="rect">
            <a:avLst/>
          </a:prstGeom>
          <a:noFill/>
          <a:ln>
            <a:noFill/>
          </a:ln>
        </p:spPr>
        <p:txBody>
          <a:bodyPr spcFirstLastPara="1" wrap="square" lIns="0" tIns="0" rIns="91425" bIns="0" anchor="t" anchorCtr="0">
            <a:noAutofit/>
          </a:bodyPr>
          <a:lstStyle/>
          <a:p>
            <a:pPr marL="449580" lvl="0" indent="-460375" algn="l" rtl="0">
              <a:lnSpc>
                <a:spcPct val="115000"/>
              </a:lnSpc>
              <a:spcBef>
                <a:spcPts val="0"/>
              </a:spcBef>
              <a:spcAft>
                <a:spcPts val="0"/>
              </a:spcAft>
              <a:buClr>
                <a:srgbClr val="7F6000"/>
              </a:buClr>
              <a:buSzPts val="2600"/>
              <a:buChar char="→"/>
            </a:pPr>
            <a:r>
              <a:rPr lang="en-US" sz="2600" b="1">
                <a:solidFill>
                  <a:srgbClr val="7F6000"/>
                </a:solidFill>
              </a:rPr>
              <a:t>During their meeting at the Olive Garden, how does Rodney react to Molly’s comments? (Pgs. 211-214).</a:t>
            </a:r>
            <a:endParaRPr sz="2600" b="1">
              <a:solidFill>
                <a:srgbClr val="7F6000"/>
              </a:solidFill>
            </a:endParaRPr>
          </a:p>
          <a:p>
            <a:pPr marL="457200" lvl="0" indent="0" algn="l" rtl="0">
              <a:lnSpc>
                <a:spcPct val="115000"/>
              </a:lnSpc>
              <a:spcBef>
                <a:spcPts val="0"/>
              </a:spcBef>
              <a:spcAft>
                <a:spcPts val="0"/>
              </a:spcAft>
              <a:buNone/>
            </a:pPr>
            <a:endParaRPr sz="2600" b="1">
              <a:solidFill>
                <a:srgbClr val="7F6000"/>
              </a:solidFill>
            </a:endParaRPr>
          </a:p>
          <a:p>
            <a:pPr marL="1371600" lvl="0" indent="-400050" algn="l" rtl="0">
              <a:lnSpc>
                <a:spcPct val="115000"/>
              </a:lnSpc>
              <a:spcBef>
                <a:spcPts val="0"/>
              </a:spcBef>
              <a:spcAft>
                <a:spcPts val="0"/>
              </a:spcAft>
              <a:buClr>
                <a:srgbClr val="7F6000"/>
              </a:buClr>
              <a:buSzPts val="2700"/>
              <a:buChar char="-"/>
            </a:pPr>
            <a:r>
              <a:rPr lang="en-US" sz="2700" b="1" i="1">
                <a:solidFill>
                  <a:srgbClr val="7F6000"/>
                </a:solidFill>
              </a:rPr>
              <a:t>What are some signs that someone is lying to you? </a:t>
            </a:r>
            <a:endParaRPr sz="2700" b="1" i="1">
              <a:solidFill>
                <a:srgbClr val="7F6000"/>
              </a:solidFill>
            </a:endParaRPr>
          </a:p>
          <a:p>
            <a:pPr marL="0" lvl="0" indent="0" algn="l" rtl="0">
              <a:lnSpc>
                <a:spcPct val="115000"/>
              </a:lnSpc>
              <a:spcBef>
                <a:spcPts val="0"/>
              </a:spcBef>
              <a:spcAft>
                <a:spcPts val="0"/>
              </a:spcAft>
              <a:buNone/>
            </a:pPr>
            <a:endParaRPr sz="2700" b="1" i="1">
              <a:solidFill>
                <a:srgbClr val="7F6000"/>
              </a:solidFill>
            </a:endParaRPr>
          </a:p>
          <a:p>
            <a:pPr marL="1371600" lvl="0" indent="-400050" algn="l" rtl="0">
              <a:lnSpc>
                <a:spcPct val="115000"/>
              </a:lnSpc>
              <a:spcBef>
                <a:spcPts val="0"/>
              </a:spcBef>
              <a:spcAft>
                <a:spcPts val="0"/>
              </a:spcAft>
              <a:buClr>
                <a:srgbClr val="7F6000"/>
              </a:buClr>
              <a:buSzPts val="2700"/>
              <a:buChar char="-"/>
            </a:pPr>
            <a:r>
              <a:rPr lang="en-US" sz="2700" b="1" i="1">
                <a:solidFill>
                  <a:srgbClr val="7F6000"/>
                </a:solidFill>
              </a:rPr>
              <a:t>Think of an example from your life. There are no wrong answers!</a:t>
            </a:r>
            <a:endParaRPr sz="2300" b="1">
              <a:solidFill>
                <a:srgbClr val="7F6000"/>
              </a:solidFill>
            </a:endParaRPr>
          </a:p>
        </p:txBody>
      </p:sp>
      <p:pic>
        <p:nvPicPr>
          <p:cNvPr id="179" name="Google Shape;179;g346dace1ca1_1_61"/>
          <p:cNvPicPr preferRelativeResize="0"/>
          <p:nvPr/>
        </p:nvPicPr>
        <p:blipFill>
          <a:blip r:embed="rId3">
            <a:alphaModFix/>
          </a:blip>
          <a:stretch>
            <a:fillRect/>
          </a:stretch>
        </p:blipFill>
        <p:spPr>
          <a:xfrm>
            <a:off x="7293375" y="233171"/>
            <a:ext cx="3765599" cy="2418125"/>
          </a:xfrm>
          <a:prstGeom prst="rect">
            <a:avLst/>
          </a:prstGeom>
          <a:solidFill>
            <a:schemeClr val="lt1"/>
          </a:solid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83"/>
        <p:cNvGrpSpPr/>
        <p:nvPr/>
      </p:nvGrpSpPr>
      <p:grpSpPr>
        <a:xfrm>
          <a:off x="0" y="0"/>
          <a:ext cx="0" cy="0"/>
          <a:chOff x="0" y="0"/>
          <a:chExt cx="0" cy="0"/>
        </a:xfrm>
      </p:grpSpPr>
      <p:sp>
        <p:nvSpPr>
          <p:cNvPr id="184" name="Google Shape;184;g346dace1ca1_1_69"/>
          <p:cNvSpPr/>
          <p:nvPr/>
        </p:nvSpPr>
        <p:spPr>
          <a:xfrm>
            <a:off x="0" y="0"/>
            <a:ext cx="12192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ell MT"/>
              <a:ea typeface="Bell MT"/>
              <a:cs typeface="Bell MT"/>
              <a:sym typeface="Bell MT"/>
            </a:endParaRPr>
          </a:p>
        </p:txBody>
      </p:sp>
      <p:sp>
        <p:nvSpPr>
          <p:cNvPr id="185" name="Google Shape;185;g346dace1ca1_1_69"/>
          <p:cNvSpPr txBox="1">
            <a:spLocks noGrp="1"/>
          </p:cNvSpPr>
          <p:nvPr>
            <p:ph type="title"/>
          </p:nvPr>
        </p:nvSpPr>
        <p:spPr>
          <a:xfrm>
            <a:off x="268681" y="0"/>
            <a:ext cx="5432100" cy="8604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Clr>
                <a:schemeClr val="lt2"/>
              </a:buClr>
              <a:buSzPts val="6000"/>
              <a:buFont typeface="Bell MT"/>
              <a:buNone/>
            </a:pPr>
            <a:r>
              <a:rPr lang="en-US" sz="6000">
                <a:solidFill>
                  <a:srgbClr val="7F6000"/>
                </a:solidFill>
              </a:rPr>
              <a:t>Question 5</a:t>
            </a:r>
            <a:endParaRPr>
              <a:solidFill>
                <a:srgbClr val="7F6000"/>
              </a:solidFill>
            </a:endParaRPr>
          </a:p>
        </p:txBody>
      </p:sp>
      <p:sp>
        <p:nvSpPr>
          <p:cNvPr id="186" name="Google Shape;186;g346dace1ca1_1_69"/>
          <p:cNvSpPr txBox="1">
            <a:spLocks noGrp="1"/>
          </p:cNvSpPr>
          <p:nvPr>
            <p:ph type="body" idx="1"/>
          </p:nvPr>
        </p:nvSpPr>
        <p:spPr>
          <a:xfrm>
            <a:off x="493800" y="2445000"/>
            <a:ext cx="11204400" cy="4413000"/>
          </a:xfrm>
          <a:prstGeom prst="rect">
            <a:avLst/>
          </a:prstGeom>
          <a:noFill/>
          <a:ln>
            <a:noFill/>
          </a:ln>
        </p:spPr>
        <p:txBody>
          <a:bodyPr spcFirstLastPara="1" wrap="square" lIns="0" tIns="0" rIns="91425" bIns="0" anchor="t" anchorCtr="0">
            <a:noAutofit/>
          </a:bodyPr>
          <a:lstStyle/>
          <a:p>
            <a:pPr marL="449580" lvl="0" indent="-434975" algn="l" rtl="0">
              <a:lnSpc>
                <a:spcPct val="115000"/>
              </a:lnSpc>
              <a:spcBef>
                <a:spcPts val="0"/>
              </a:spcBef>
              <a:spcAft>
                <a:spcPts val="0"/>
              </a:spcAft>
              <a:buClr>
                <a:srgbClr val="7F6000"/>
              </a:buClr>
              <a:buSzPts val="2200"/>
              <a:buChar char="→"/>
            </a:pPr>
            <a:r>
              <a:rPr lang="en-US" b="1">
                <a:solidFill>
                  <a:srgbClr val="7F6000"/>
                </a:solidFill>
              </a:rPr>
              <a:t>As Molly and Rodney finish their meeting, she makes Rodney pay for the meal and says, “It really is a shame you don’t like jigsaw puzzles… I don’t think you quite know the pleasure one feels when suddenly, all the pieces come together.” (Pg. 214).</a:t>
            </a:r>
            <a:endParaRPr b="1">
              <a:solidFill>
                <a:srgbClr val="7F6000"/>
              </a:solidFill>
            </a:endParaRPr>
          </a:p>
          <a:p>
            <a:pPr marL="0" lvl="0" indent="0" algn="l" rtl="0">
              <a:lnSpc>
                <a:spcPct val="115000"/>
              </a:lnSpc>
              <a:spcBef>
                <a:spcPts val="0"/>
              </a:spcBef>
              <a:spcAft>
                <a:spcPts val="0"/>
              </a:spcAft>
              <a:buNone/>
            </a:pPr>
            <a:endParaRPr b="1">
              <a:solidFill>
                <a:srgbClr val="7F6000"/>
              </a:solidFill>
            </a:endParaRPr>
          </a:p>
          <a:p>
            <a:pPr marL="449580" lvl="0" indent="-434975" algn="l" rtl="0">
              <a:lnSpc>
                <a:spcPct val="115000"/>
              </a:lnSpc>
              <a:spcBef>
                <a:spcPts val="0"/>
              </a:spcBef>
              <a:spcAft>
                <a:spcPts val="0"/>
              </a:spcAft>
              <a:buClr>
                <a:srgbClr val="7F6000"/>
              </a:buClr>
              <a:buSzPts val="2200"/>
              <a:buChar char="→"/>
            </a:pPr>
            <a:r>
              <a:rPr lang="en-US" b="1">
                <a:solidFill>
                  <a:srgbClr val="7F6000"/>
                </a:solidFill>
              </a:rPr>
              <a:t>What does Molly mean by this? Why is this important for her character?</a:t>
            </a:r>
            <a:endParaRPr b="1">
              <a:solidFill>
                <a:srgbClr val="7F6000"/>
              </a:solidFill>
            </a:endParaRPr>
          </a:p>
          <a:p>
            <a:pPr marL="0" lvl="0" indent="0" algn="l" rtl="0">
              <a:lnSpc>
                <a:spcPct val="115000"/>
              </a:lnSpc>
              <a:spcBef>
                <a:spcPts val="0"/>
              </a:spcBef>
              <a:spcAft>
                <a:spcPts val="0"/>
              </a:spcAft>
              <a:buNone/>
            </a:pPr>
            <a:endParaRPr b="1">
              <a:solidFill>
                <a:srgbClr val="7F6000"/>
              </a:solidFill>
            </a:endParaRPr>
          </a:p>
          <a:p>
            <a:pPr marL="1371600" lvl="0" indent="-374650" algn="l" rtl="0">
              <a:lnSpc>
                <a:spcPct val="115000"/>
              </a:lnSpc>
              <a:spcBef>
                <a:spcPts val="0"/>
              </a:spcBef>
              <a:spcAft>
                <a:spcPts val="0"/>
              </a:spcAft>
              <a:buClr>
                <a:srgbClr val="7F6000"/>
              </a:buClr>
              <a:buSzPts val="2300"/>
              <a:buChar char="-"/>
            </a:pPr>
            <a:r>
              <a:rPr lang="en-US" sz="2300" b="1" i="1">
                <a:solidFill>
                  <a:srgbClr val="7F6000"/>
                </a:solidFill>
              </a:rPr>
              <a:t>Have you ever figured something out after struggling with it for a long time? What was it? </a:t>
            </a:r>
            <a:endParaRPr sz="2300" b="1" i="1">
              <a:solidFill>
                <a:srgbClr val="7F6000"/>
              </a:solidFill>
            </a:endParaRPr>
          </a:p>
          <a:p>
            <a:pPr marL="0" lvl="0" indent="0" algn="l" rtl="0">
              <a:lnSpc>
                <a:spcPct val="115000"/>
              </a:lnSpc>
              <a:spcBef>
                <a:spcPts val="0"/>
              </a:spcBef>
              <a:spcAft>
                <a:spcPts val="0"/>
              </a:spcAft>
              <a:buNone/>
            </a:pPr>
            <a:endParaRPr sz="2300" b="1" i="1">
              <a:solidFill>
                <a:srgbClr val="7F6000"/>
              </a:solidFill>
            </a:endParaRPr>
          </a:p>
          <a:p>
            <a:pPr marL="1371600" lvl="0" indent="-374650" algn="l" rtl="0">
              <a:lnSpc>
                <a:spcPct val="115000"/>
              </a:lnSpc>
              <a:spcBef>
                <a:spcPts val="0"/>
              </a:spcBef>
              <a:spcAft>
                <a:spcPts val="0"/>
              </a:spcAft>
              <a:buClr>
                <a:srgbClr val="7F6000"/>
              </a:buClr>
              <a:buSzPts val="2300"/>
              <a:buChar char="-"/>
            </a:pPr>
            <a:r>
              <a:rPr lang="en-US" sz="2300" b="1" i="1">
                <a:solidFill>
                  <a:srgbClr val="7F6000"/>
                </a:solidFill>
              </a:rPr>
              <a:t>How did it feel when “all the pieces” finally came together? </a:t>
            </a:r>
            <a:endParaRPr sz="2300" b="1" i="1">
              <a:solidFill>
                <a:srgbClr val="7F6000"/>
              </a:solidFill>
            </a:endParaRPr>
          </a:p>
          <a:p>
            <a:pPr marL="457200" lvl="0" indent="0" algn="l" rtl="0">
              <a:lnSpc>
                <a:spcPct val="115000"/>
              </a:lnSpc>
              <a:spcBef>
                <a:spcPts val="0"/>
              </a:spcBef>
              <a:spcAft>
                <a:spcPts val="0"/>
              </a:spcAft>
              <a:buNone/>
            </a:pPr>
            <a:endParaRPr b="1">
              <a:solidFill>
                <a:srgbClr val="7F6000"/>
              </a:solidFill>
            </a:endParaRPr>
          </a:p>
          <a:p>
            <a:pPr marL="449580" lvl="0" indent="-333375" algn="l" rtl="0">
              <a:lnSpc>
                <a:spcPct val="140000"/>
              </a:lnSpc>
              <a:spcBef>
                <a:spcPts val="1000"/>
              </a:spcBef>
              <a:spcAft>
                <a:spcPts val="0"/>
              </a:spcAft>
              <a:buClr>
                <a:schemeClr val="lt2"/>
              </a:buClr>
              <a:buSzPts val="1800"/>
              <a:buNone/>
            </a:pPr>
            <a:endParaRPr sz="1900" b="1">
              <a:solidFill>
                <a:srgbClr val="7F6000"/>
              </a:solidFill>
            </a:endParaRPr>
          </a:p>
        </p:txBody>
      </p:sp>
      <p:pic>
        <p:nvPicPr>
          <p:cNvPr id="187" name="Google Shape;187;g346dace1ca1_1_69" descr="Jigsaw Images | Free Photos, PNG Stickers, Wallpapers ..."/>
          <p:cNvPicPr preferRelativeResize="0"/>
          <p:nvPr/>
        </p:nvPicPr>
        <p:blipFill>
          <a:blip r:embed="rId3">
            <a:alphaModFix/>
          </a:blip>
          <a:stretch>
            <a:fillRect/>
          </a:stretch>
        </p:blipFill>
        <p:spPr>
          <a:xfrm>
            <a:off x="8046425" y="110375"/>
            <a:ext cx="2829250" cy="2121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191"/>
        <p:cNvGrpSpPr/>
        <p:nvPr/>
      </p:nvGrpSpPr>
      <p:grpSpPr>
        <a:xfrm>
          <a:off x="0" y="0"/>
          <a:ext cx="0" cy="0"/>
          <a:chOff x="0" y="0"/>
          <a:chExt cx="0" cy="0"/>
        </a:xfrm>
      </p:grpSpPr>
      <p:cxnSp>
        <p:nvCxnSpPr>
          <p:cNvPr id="192" name="Google Shape;192;p11"/>
          <p:cNvCxnSpPr/>
          <p:nvPr/>
        </p:nvCxnSpPr>
        <p:spPr>
          <a:xfrm>
            <a:off x="449400" y="4122000"/>
            <a:ext cx="11293200" cy="0"/>
          </a:xfrm>
          <a:prstGeom prst="straightConnector1">
            <a:avLst/>
          </a:prstGeom>
          <a:noFill/>
          <a:ln w="9525" cap="flat" cmpd="sng">
            <a:solidFill>
              <a:schemeClr val="lt2"/>
            </a:solidFill>
            <a:prstDash val="solid"/>
            <a:round/>
            <a:headEnd type="none" w="sm" len="sm"/>
            <a:tailEnd type="none" w="sm" len="sm"/>
          </a:ln>
        </p:spPr>
      </p:cxnSp>
      <p:sp>
        <p:nvSpPr>
          <p:cNvPr id="193" name="Google Shape;193;p11"/>
          <p:cNvSpPr/>
          <p:nvPr/>
        </p:nvSpPr>
        <p:spPr>
          <a:xfrm>
            <a:off x="0" y="0"/>
            <a:ext cx="12192000" cy="6858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ell MT"/>
              <a:ea typeface="Bell MT"/>
              <a:cs typeface="Bell MT"/>
              <a:sym typeface="Bell MT"/>
            </a:endParaRPr>
          </a:p>
        </p:txBody>
      </p:sp>
      <p:pic>
        <p:nvPicPr>
          <p:cNvPr id="194" name="Google Shape;194;p11" descr="Question marks in a line and one question mark is lit"/>
          <p:cNvPicPr preferRelativeResize="0"/>
          <p:nvPr/>
        </p:nvPicPr>
        <p:blipFill rotWithShape="1">
          <a:blip r:embed="rId3">
            <a:alphaModFix/>
          </a:blip>
          <a:srcRect t="827" r="-2" b="14776"/>
          <a:stretch/>
        </p:blipFill>
        <p:spPr>
          <a:xfrm>
            <a:off x="1" y="1"/>
            <a:ext cx="12192000" cy="6857999"/>
          </a:xfrm>
          <a:prstGeom prst="rect">
            <a:avLst/>
          </a:prstGeom>
          <a:noFill/>
          <a:ln>
            <a:noFill/>
          </a:ln>
        </p:spPr>
      </p:pic>
      <p:sp>
        <p:nvSpPr>
          <p:cNvPr id="195" name="Google Shape;195;p11"/>
          <p:cNvSpPr/>
          <p:nvPr/>
        </p:nvSpPr>
        <p:spPr>
          <a:xfrm>
            <a:off x="-1" y="0"/>
            <a:ext cx="6311901" cy="6858000"/>
          </a:xfrm>
          <a:prstGeom prst="rect">
            <a:avLst/>
          </a:prstGeom>
          <a:solidFill>
            <a:srgbClr val="CC000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Bell MT"/>
              <a:ea typeface="Bell MT"/>
              <a:cs typeface="Bell MT"/>
              <a:sym typeface="Bell MT"/>
            </a:endParaRPr>
          </a:p>
        </p:txBody>
      </p:sp>
      <p:sp>
        <p:nvSpPr>
          <p:cNvPr id="196" name="Google Shape;196;p11"/>
          <p:cNvSpPr txBox="1">
            <a:spLocks noGrp="1"/>
          </p:cNvSpPr>
          <p:nvPr>
            <p:ph type="title"/>
          </p:nvPr>
        </p:nvSpPr>
        <p:spPr>
          <a:xfrm>
            <a:off x="332601" y="1301745"/>
            <a:ext cx="5432044" cy="4255200"/>
          </a:xfrm>
          <a:prstGeom prst="rect">
            <a:avLst/>
          </a:prstGeom>
          <a:noFill/>
          <a:ln>
            <a:noFill/>
          </a:ln>
        </p:spPr>
        <p:txBody>
          <a:bodyPr spcFirstLastPara="1" wrap="square" lIns="0" tIns="0" rIns="0" bIns="0" anchor="b" anchorCtr="0">
            <a:normAutofit fontScale="90000"/>
          </a:bodyPr>
          <a:lstStyle/>
          <a:p>
            <a:pPr marL="0" lvl="0" indent="0" algn="l" rtl="0">
              <a:lnSpc>
                <a:spcPct val="100000"/>
              </a:lnSpc>
              <a:spcBef>
                <a:spcPts val="0"/>
              </a:spcBef>
              <a:spcAft>
                <a:spcPts val="0"/>
              </a:spcAft>
              <a:buClr>
                <a:schemeClr val="lt2"/>
              </a:buClr>
              <a:buSzPct val="131807"/>
              <a:buFont typeface="Bell MT"/>
              <a:buNone/>
            </a:pPr>
            <a:r>
              <a:rPr lang="en-US" sz="4855" b="1"/>
              <a:t>PUT YOUR DETECTIVE HATS BACK ON.</a:t>
            </a:r>
            <a:endParaRPr sz="4855" b="1"/>
          </a:p>
          <a:p>
            <a:pPr marL="0" lvl="0" indent="0" algn="l" rtl="0">
              <a:lnSpc>
                <a:spcPct val="100000"/>
              </a:lnSpc>
              <a:spcBef>
                <a:spcPts val="0"/>
              </a:spcBef>
              <a:spcAft>
                <a:spcPts val="0"/>
              </a:spcAft>
              <a:buClr>
                <a:schemeClr val="lt2"/>
              </a:buClr>
              <a:buSzPct val="131807"/>
              <a:buFont typeface="Bell MT"/>
              <a:buNone/>
            </a:pPr>
            <a:r>
              <a:rPr lang="en-US" sz="4855" b="1"/>
              <a:t> </a:t>
            </a:r>
            <a:endParaRPr sz="4855" b="1"/>
          </a:p>
          <a:p>
            <a:pPr marL="0" lvl="0" indent="0" algn="l" rtl="0">
              <a:lnSpc>
                <a:spcPct val="100000"/>
              </a:lnSpc>
              <a:spcBef>
                <a:spcPts val="0"/>
              </a:spcBef>
              <a:spcAft>
                <a:spcPts val="0"/>
              </a:spcAft>
              <a:buClr>
                <a:schemeClr val="lt2"/>
              </a:buClr>
              <a:buSzPct val="181703"/>
              <a:buFont typeface="Bell MT"/>
              <a:buNone/>
            </a:pPr>
            <a:r>
              <a:rPr lang="en-US" sz="3522" b="1"/>
              <a:t>Any changes to our suspect list?</a:t>
            </a:r>
            <a:r>
              <a:rPr lang="en-US" sz="6400" b="1"/>
              <a:t> </a:t>
            </a:r>
            <a:endParaRPr/>
          </a:p>
        </p:txBody>
      </p:sp>
      <p:cxnSp>
        <p:nvCxnSpPr>
          <p:cNvPr id="197" name="Google Shape;197;p11"/>
          <p:cNvCxnSpPr/>
          <p:nvPr/>
        </p:nvCxnSpPr>
        <p:spPr>
          <a:xfrm>
            <a:off x="450000" y="450000"/>
            <a:ext cx="5430100" cy="0"/>
          </a:xfrm>
          <a:prstGeom prst="straightConnector1">
            <a:avLst/>
          </a:prstGeom>
          <a:noFill/>
          <a:ln w="9525" cap="flat" cmpd="sng">
            <a:solidFill>
              <a:schemeClr val="lt2"/>
            </a:solidFill>
            <a:prstDash val="solid"/>
            <a:round/>
            <a:headEnd type="none" w="sm" len="sm"/>
            <a:tailEnd type="none" w="sm" len="sm"/>
          </a:ln>
        </p:spPr>
      </p:cxnSp>
      <p:pic>
        <p:nvPicPr>
          <p:cNvPr id="198" name="Google Shape;198;p11" descr="File:Personality Question 7741.svg - Wikimedia Commons"/>
          <p:cNvPicPr preferRelativeResize="0"/>
          <p:nvPr/>
        </p:nvPicPr>
        <p:blipFill rotWithShape="1">
          <a:blip r:embed="rId4">
            <a:alphaModFix/>
          </a:blip>
          <a:srcRect/>
          <a:stretch/>
        </p:blipFill>
        <p:spPr>
          <a:xfrm>
            <a:off x="7043390" y="350"/>
            <a:ext cx="4480470" cy="68579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2"/>
        <p:cNvGrpSpPr/>
        <p:nvPr/>
      </p:nvGrpSpPr>
      <p:grpSpPr>
        <a:xfrm>
          <a:off x="0" y="0"/>
          <a:ext cx="0" cy="0"/>
          <a:chOff x="0" y="0"/>
          <a:chExt cx="0" cy="0"/>
        </a:xfrm>
      </p:grpSpPr>
      <p:pic>
        <p:nvPicPr>
          <p:cNvPr id="203" name="Google Shape;203;p12" title="Captura de pantalla 2025-03-30 a la(s) 1.09.54 p.m..png"/>
          <p:cNvPicPr preferRelativeResize="0"/>
          <p:nvPr/>
        </p:nvPicPr>
        <p:blipFill>
          <a:blip r:embed="rId3">
            <a:alphaModFix/>
          </a:blip>
          <a:stretch>
            <a:fillRect/>
          </a:stretch>
        </p:blipFill>
        <p:spPr>
          <a:xfrm>
            <a:off x="792700" y="-157300"/>
            <a:ext cx="9935126" cy="71726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207"/>
        <p:cNvGrpSpPr/>
        <p:nvPr/>
      </p:nvGrpSpPr>
      <p:grpSpPr>
        <a:xfrm>
          <a:off x="0" y="0"/>
          <a:ext cx="0" cy="0"/>
          <a:chOff x="0" y="0"/>
          <a:chExt cx="0" cy="0"/>
        </a:xfrm>
      </p:grpSpPr>
      <p:sp>
        <p:nvSpPr>
          <p:cNvPr id="208" name="Google Shape;208;p13"/>
          <p:cNvSpPr txBox="1">
            <a:spLocks noGrp="1"/>
          </p:cNvSpPr>
          <p:nvPr>
            <p:ph type="title"/>
          </p:nvPr>
        </p:nvSpPr>
        <p:spPr>
          <a:xfrm>
            <a:off x="486158" y="147780"/>
            <a:ext cx="11219700" cy="51735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lt2"/>
              </a:buClr>
              <a:buSzPts val="4400"/>
              <a:buFont typeface="Bell MT"/>
              <a:buNone/>
            </a:pPr>
            <a:r>
              <a:rPr lang="en-US" sz="4400"/>
              <a:t>Was there any vocab or terminology that was difficult to understand?</a:t>
            </a:r>
            <a:endParaRPr/>
          </a:p>
        </p:txBody>
      </p:sp>
      <p:sp>
        <p:nvSpPr>
          <p:cNvPr id="209" name="Google Shape;209;p13"/>
          <p:cNvSpPr txBox="1"/>
          <p:nvPr/>
        </p:nvSpPr>
        <p:spPr>
          <a:xfrm>
            <a:off x="1443523" y="2684953"/>
            <a:ext cx="7549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210" name="Google Shape;210;p13" descr="File:Human brain.png - Wikipedia"/>
          <p:cNvPicPr preferRelativeResize="0"/>
          <p:nvPr/>
        </p:nvPicPr>
        <p:blipFill rotWithShape="1">
          <a:blip r:embed="rId3">
            <a:alphaModFix/>
          </a:blip>
          <a:srcRect/>
          <a:stretch/>
        </p:blipFill>
        <p:spPr>
          <a:xfrm>
            <a:off x="4217850" y="1897200"/>
            <a:ext cx="3610451" cy="4185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14"/>
        <p:cNvGrpSpPr/>
        <p:nvPr/>
      </p:nvGrpSpPr>
      <p:grpSpPr>
        <a:xfrm>
          <a:off x="0" y="0"/>
          <a:ext cx="0" cy="0"/>
          <a:chOff x="0" y="0"/>
          <a:chExt cx="0" cy="0"/>
        </a:xfrm>
      </p:grpSpPr>
      <p:sp>
        <p:nvSpPr>
          <p:cNvPr id="215" name="Google Shape;215;p14"/>
          <p:cNvSpPr txBox="1">
            <a:spLocks noGrp="1"/>
          </p:cNvSpPr>
          <p:nvPr>
            <p:ph type="title"/>
          </p:nvPr>
        </p:nvSpPr>
        <p:spPr>
          <a:xfrm>
            <a:off x="431293" y="535556"/>
            <a:ext cx="11311200" cy="3401700"/>
          </a:xfrm>
          <a:prstGeom prst="rect">
            <a:avLst/>
          </a:prstGeom>
          <a:noFill/>
          <a:ln>
            <a:noFill/>
          </a:ln>
        </p:spPr>
        <p:txBody>
          <a:bodyPr spcFirstLastPara="1" wrap="square" lIns="0" tIns="0" rIns="0" bIns="0" anchor="b" anchorCtr="0">
            <a:normAutofit/>
          </a:bodyPr>
          <a:lstStyle/>
          <a:p>
            <a:pPr marL="0" lvl="0" indent="0" algn="l" rtl="0">
              <a:lnSpc>
                <a:spcPct val="90000"/>
              </a:lnSpc>
              <a:spcBef>
                <a:spcPts val="0"/>
              </a:spcBef>
              <a:spcAft>
                <a:spcPts val="0"/>
              </a:spcAft>
              <a:buClr>
                <a:schemeClr val="lt2"/>
              </a:buClr>
              <a:buSzPts val="6400"/>
              <a:buFont typeface="Bell MT"/>
              <a:buNone/>
            </a:pPr>
            <a:r>
              <a:rPr lang="en-US">
                <a:solidFill>
                  <a:srgbClr val="BF9000"/>
                </a:solidFill>
              </a:rPr>
              <a:t>Next week: </a:t>
            </a:r>
            <a:r>
              <a:rPr lang="en-US" sz="5900" b="1" i="0" u="sng">
                <a:solidFill>
                  <a:srgbClr val="BF9000"/>
                </a:solidFill>
              </a:rPr>
              <a:t>Chapters 22, 23, 24</a:t>
            </a:r>
            <a:endParaRPr b="1" u="sng">
              <a:solidFill>
                <a:srgbClr val="BF9000"/>
              </a:solidFill>
            </a:endParaRPr>
          </a:p>
        </p:txBody>
      </p:sp>
      <p:sp>
        <p:nvSpPr>
          <p:cNvPr id="216" name="Google Shape;216;p14"/>
          <p:cNvSpPr txBox="1">
            <a:spLocks noGrp="1"/>
          </p:cNvSpPr>
          <p:nvPr>
            <p:ph type="body" idx="1"/>
          </p:nvPr>
        </p:nvSpPr>
        <p:spPr>
          <a:xfrm>
            <a:off x="440443" y="4763091"/>
            <a:ext cx="11292900" cy="1481400"/>
          </a:xfrm>
          <a:prstGeom prst="rect">
            <a:avLst/>
          </a:prstGeom>
          <a:noFill/>
          <a:ln>
            <a:noFill/>
          </a:ln>
        </p:spPr>
        <p:txBody>
          <a:bodyPr spcFirstLastPara="1" wrap="square" lIns="0" tIns="0" rIns="91425" bIns="0" anchor="t" anchorCtr="0">
            <a:normAutofit/>
          </a:bodyPr>
          <a:lstStyle/>
          <a:p>
            <a:pPr marL="0" lvl="0" indent="0" algn="l" rtl="0">
              <a:lnSpc>
                <a:spcPct val="120000"/>
              </a:lnSpc>
              <a:spcBef>
                <a:spcPts val="0"/>
              </a:spcBef>
              <a:spcAft>
                <a:spcPts val="0"/>
              </a:spcAft>
              <a:buClr>
                <a:schemeClr val="lt1"/>
              </a:buClr>
              <a:buSzPts val="5400"/>
              <a:buNone/>
            </a:pPr>
            <a:r>
              <a:rPr lang="en-US" sz="5400">
                <a:solidFill>
                  <a:srgbClr val="BF9000"/>
                </a:solidFill>
              </a:rPr>
              <a:t>Any new suspects or predictions … ?</a:t>
            </a:r>
            <a:endParaRPr>
              <a:solidFill>
                <a:srgbClr val="BF9000"/>
              </a:solidFill>
            </a:endParaRPr>
          </a:p>
        </p:txBody>
      </p:sp>
      <p:pic>
        <p:nvPicPr>
          <p:cNvPr id="217" name="Google Shape;217;p14" descr="Glasses | Free Stock Photo | Illustration of a pair of glasses ..."/>
          <p:cNvPicPr preferRelativeResize="0"/>
          <p:nvPr/>
        </p:nvPicPr>
        <p:blipFill rotWithShape="1">
          <a:blip r:embed="rId3">
            <a:alphaModFix/>
          </a:blip>
          <a:srcRect/>
          <a:stretch/>
        </p:blipFill>
        <p:spPr>
          <a:xfrm>
            <a:off x="4448874" y="696425"/>
            <a:ext cx="3294275" cy="16609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4"/>
        <p:cNvGrpSpPr/>
        <p:nvPr/>
      </p:nvGrpSpPr>
      <p:grpSpPr>
        <a:xfrm>
          <a:off x="0" y="0"/>
          <a:ext cx="0" cy="0"/>
          <a:chOff x="0" y="0"/>
          <a:chExt cx="0" cy="0"/>
        </a:xfrm>
      </p:grpSpPr>
      <p:sp>
        <p:nvSpPr>
          <p:cNvPr id="95" name="Google Shape;95;p5"/>
          <p:cNvSpPr txBox="1">
            <a:spLocks noGrp="1"/>
          </p:cNvSpPr>
          <p:nvPr>
            <p:ph type="title"/>
          </p:nvPr>
        </p:nvSpPr>
        <p:spPr>
          <a:xfrm>
            <a:off x="2299950" y="154225"/>
            <a:ext cx="8276100" cy="755400"/>
          </a:xfrm>
          <a:prstGeom prst="rect">
            <a:avLst/>
          </a:prstGeom>
          <a:noFill/>
          <a:ln>
            <a:noFill/>
          </a:ln>
        </p:spPr>
        <p:txBody>
          <a:bodyPr spcFirstLastPara="1" wrap="square" lIns="0" tIns="0" rIns="0" bIns="0" anchor="t" anchorCtr="0">
            <a:normAutofit fontScale="90000"/>
          </a:bodyPr>
          <a:lstStyle/>
          <a:p>
            <a:pPr marL="0" lvl="0" indent="0" algn="ctr" rtl="0">
              <a:lnSpc>
                <a:spcPct val="90000"/>
              </a:lnSpc>
              <a:spcBef>
                <a:spcPts val="0"/>
              </a:spcBef>
              <a:spcAft>
                <a:spcPts val="0"/>
              </a:spcAft>
              <a:buClr>
                <a:schemeClr val="lt2"/>
              </a:buClr>
              <a:buSzPct val="124137"/>
              <a:buFont typeface="Bell MT"/>
              <a:buNone/>
            </a:pPr>
            <a:r>
              <a:rPr lang="en-US" sz="5800" b="1" i="0" u="sng">
                <a:solidFill>
                  <a:srgbClr val="7F6000"/>
                </a:solidFill>
              </a:rPr>
              <a:t>Reading Schedule Change!</a:t>
            </a:r>
            <a:endParaRPr sz="1800" b="1" i="0" u="sng">
              <a:solidFill>
                <a:srgbClr val="7F6000"/>
              </a:solidFill>
            </a:endParaRPr>
          </a:p>
        </p:txBody>
      </p:sp>
      <p:sp>
        <p:nvSpPr>
          <p:cNvPr id="96" name="Google Shape;96;p5"/>
          <p:cNvSpPr txBox="1"/>
          <p:nvPr/>
        </p:nvSpPr>
        <p:spPr>
          <a:xfrm rot="-808">
            <a:off x="558100" y="2218769"/>
            <a:ext cx="11480700" cy="3273300"/>
          </a:xfrm>
          <a:prstGeom prst="rect">
            <a:avLst/>
          </a:prstGeom>
          <a:noFill/>
          <a:ln>
            <a:noFill/>
          </a:ln>
        </p:spPr>
        <p:txBody>
          <a:bodyPr spcFirstLastPara="1" wrap="square" lIns="0" tIns="0" rIns="91425" bIns="0" anchor="ctr" anchorCtr="0">
            <a:noAutofit/>
          </a:bodyPr>
          <a:lstStyle/>
          <a:p>
            <a:pPr marL="0" marR="0" lvl="0" indent="0" algn="ctr" rtl="0">
              <a:lnSpc>
                <a:spcPct val="110000"/>
              </a:lnSpc>
              <a:spcBef>
                <a:spcPts val="0"/>
              </a:spcBef>
              <a:spcAft>
                <a:spcPts val="0"/>
              </a:spcAft>
              <a:buClr>
                <a:srgbClr val="000000"/>
              </a:buClr>
              <a:buSzPts val="5458"/>
              <a:buFont typeface="Arial"/>
              <a:buNone/>
            </a:pPr>
            <a:r>
              <a:rPr lang="en-US" sz="5057">
                <a:solidFill>
                  <a:srgbClr val="7F6000"/>
                </a:solidFill>
                <a:latin typeface="Bell MT"/>
                <a:ea typeface="Bell MT"/>
                <a:cs typeface="Bell MT"/>
                <a:sym typeface="Bell MT"/>
              </a:rPr>
              <a:t>The week of </a:t>
            </a:r>
            <a:r>
              <a:rPr lang="en-US" sz="5057" b="1" u="sng">
                <a:solidFill>
                  <a:srgbClr val="7F6000"/>
                </a:solidFill>
                <a:latin typeface="Bell MT"/>
                <a:ea typeface="Bell MT"/>
                <a:cs typeface="Bell MT"/>
                <a:sym typeface="Bell MT"/>
              </a:rPr>
              <a:t>April 18th-24th</a:t>
            </a:r>
            <a:r>
              <a:rPr lang="en-US" sz="5057">
                <a:solidFill>
                  <a:srgbClr val="7F6000"/>
                </a:solidFill>
                <a:latin typeface="Bell MT"/>
                <a:ea typeface="Bell MT"/>
                <a:cs typeface="Bell MT"/>
                <a:sym typeface="Bell MT"/>
              </a:rPr>
              <a:t>, we are finishing the book!</a:t>
            </a:r>
            <a:endParaRPr sz="5057">
              <a:solidFill>
                <a:srgbClr val="7F6000"/>
              </a:solidFill>
              <a:latin typeface="Bell MT"/>
              <a:ea typeface="Bell MT"/>
              <a:cs typeface="Bell MT"/>
              <a:sym typeface="Bell MT"/>
            </a:endParaRPr>
          </a:p>
          <a:p>
            <a:pPr marL="0" marR="0" lvl="0" indent="0" algn="ctr" rtl="0">
              <a:lnSpc>
                <a:spcPct val="110000"/>
              </a:lnSpc>
              <a:spcBef>
                <a:spcPts val="0"/>
              </a:spcBef>
              <a:spcAft>
                <a:spcPts val="0"/>
              </a:spcAft>
              <a:buClr>
                <a:srgbClr val="000000"/>
              </a:buClr>
              <a:buSzPts val="5458"/>
              <a:buFont typeface="Arial"/>
              <a:buNone/>
            </a:pPr>
            <a:endParaRPr sz="5057">
              <a:solidFill>
                <a:srgbClr val="7F6000"/>
              </a:solidFill>
              <a:latin typeface="Bell MT"/>
              <a:ea typeface="Bell MT"/>
              <a:cs typeface="Bell MT"/>
              <a:sym typeface="Bell MT"/>
            </a:endParaRPr>
          </a:p>
          <a:p>
            <a:pPr marL="0" marR="0" lvl="0" indent="0" algn="ctr" rtl="0">
              <a:lnSpc>
                <a:spcPct val="110000"/>
              </a:lnSpc>
              <a:spcBef>
                <a:spcPts val="0"/>
              </a:spcBef>
              <a:spcAft>
                <a:spcPts val="0"/>
              </a:spcAft>
              <a:buClr>
                <a:srgbClr val="000000"/>
              </a:buClr>
              <a:buSzPts val="5458"/>
              <a:buFont typeface="Arial"/>
              <a:buNone/>
            </a:pPr>
            <a:r>
              <a:rPr lang="en-US" sz="5057">
                <a:solidFill>
                  <a:srgbClr val="7F6000"/>
                </a:solidFill>
                <a:latin typeface="Bell MT"/>
                <a:ea typeface="Bell MT"/>
                <a:cs typeface="Bell MT"/>
                <a:sym typeface="Bell MT"/>
              </a:rPr>
              <a:t>That week, please read </a:t>
            </a:r>
            <a:r>
              <a:rPr lang="en-US" sz="5057" b="1" u="sng">
                <a:solidFill>
                  <a:srgbClr val="7F6000"/>
                </a:solidFill>
                <a:latin typeface="Bell MT"/>
                <a:ea typeface="Bell MT"/>
                <a:cs typeface="Bell MT"/>
                <a:sym typeface="Bell MT"/>
              </a:rPr>
              <a:t>Ch. 25 to the end</a:t>
            </a:r>
            <a:r>
              <a:rPr lang="en-US" sz="5057">
                <a:solidFill>
                  <a:srgbClr val="7F6000"/>
                </a:solidFill>
                <a:latin typeface="Bell MT"/>
                <a:ea typeface="Bell MT"/>
                <a:cs typeface="Bell MT"/>
                <a:sym typeface="Bell MT"/>
              </a:rPr>
              <a:t>.</a:t>
            </a:r>
            <a:endParaRPr sz="895" i="0" strike="noStrike" cap="none">
              <a:solidFill>
                <a:srgbClr val="7F6000"/>
              </a:solidFill>
              <a:latin typeface="Bell MT"/>
              <a:ea typeface="Bell MT"/>
              <a:cs typeface="Bell MT"/>
              <a:sym typeface="Bell M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00"/>
        <p:cNvGrpSpPr/>
        <p:nvPr/>
      </p:nvGrpSpPr>
      <p:grpSpPr>
        <a:xfrm>
          <a:off x="0" y="0"/>
          <a:ext cx="0" cy="0"/>
          <a:chOff x="0" y="0"/>
          <a:chExt cx="0" cy="0"/>
        </a:xfrm>
      </p:grpSpPr>
      <p:sp>
        <p:nvSpPr>
          <p:cNvPr id="101" name="Google Shape;101;p2"/>
          <p:cNvSpPr txBox="1">
            <a:spLocks noGrp="1"/>
          </p:cNvSpPr>
          <p:nvPr>
            <p:ph type="title"/>
          </p:nvPr>
        </p:nvSpPr>
        <p:spPr>
          <a:xfrm>
            <a:off x="4372356" y="0"/>
            <a:ext cx="3447300" cy="1069800"/>
          </a:xfrm>
          <a:prstGeom prst="rect">
            <a:avLst/>
          </a:prstGeom>
          <a:noFill/>
          <a:ln>
            <a:noFill/>
          </a:ln>
        </p:spPr>
        <p:txBody>
          <a:bodyPr spcFirstLastPara="1" wrap="square" lIns="0" tIns="0" rIns="0" bIns="0" anchor="t" anchorCtr="0">
            <a:noAutofit/>
          </a:bodyPr>
          <a:lstStyle/>
          <a:p>
            <a:pPr marL="0" lvl="0" indent="0" algn="ctr" rtl="0">
              <a:lnSpc>
                <a:spcPct val="90000"/>
              </a:lnSpc>
              <a:spcBef>
                <a:spcPts val="0"/>
              </a:spcBef>
              <a:spcAft>
                <a:spcPts val="0"/>
              </a:spcAft>
              <a:buClr>
                <a:schemeClr val="lt2"/>
              </a:buClr>
              <a:buSzPts val="5400"/>
              <a:buFont typeface="Bell MT"/>
              <a:buNone/>
            </a:pPr>
            <a:r>
              <a:rPr lang="en-US" sz="4500" i="0" u="sng">
                <a:solidFill>
                  <a:srgbClr val="F3F0F1"/>
                </a:solidFill>
              </a:rPr>
              <a:t>Character List</a:t>
            </a:r>
            <a:endParaRPr sz="1620" i="0" u="sng">
              <a:solidFill>
                <a:srgbClr val="F3F0F1"/>
              </a:solidFill>
            </a:endParaRPr>
          </a:p>
        </p:txBody>
      </p:sp>
      <p:sp>
        <p:nvSpPr>
          <p:cNvPr id="102" name="Google Shape;102;p2"/>
          <p:cNvSpPr txBox="1">
            <a:spLocks noGrp="1"/>
          </p:cNvSpPr>
          <p:nvPr>
            <p:ph type="body" idx="1"/>
          </p:nvPr>
        </p:nvSpPr>
        <p:spPr>
          <a:xfrm>
            <a:off x="262500" y="1227925"/>
            <a:ext cx="7079700" cy="5335500"/>
          </a:xfrm>
          <a:prstGeom prst="rect">
            <a:avLst/>
          </a:prstGeom>
          <a:noFill/>
          <a:ln>
            <a:noFill/>
          </a:ln>
        </p:spPr>
        <p:txBody>
          <a:bodyPr spcFirstLastPara="1" wrap="square" lIns="0" tIns="0" rIns="91425" bIns="0" anchor="t" anchorCtr="0">
            <a:noAutofit/>
          </a:bodyPr>
          <a:lstStyle/>
          <a:p>
            <a:pPr marL="449580" lvl="0" indent="-295275" algn="l" rtl="0">
              <a:lnSpc>
                <a:spcPct val="100000"/>
              </a:lnSpc>
              <a:spcBef>
                <a:spcPts val="0"/>
              </a:spcBef>
              <a:spcAft>
                <a:spcPts val="0"/>
              </a:spcAft>
              <a:buClr>
                <a:schemeClr val="lt1"/>
              </a:buClr>
              <a:buSzPts val="2500"/>
              <a:buNone/>
            </a:pPr>
            <a:r>
              <a:rPr lang="en-US" sz="2700" b="1" i="1">
                <a:solidFill>
                  <a:schemeClr val="lt1"/>
                </a:solidFill>
              </a:rPr>
              <a:t>Molly</a:t>
            </a:r>
            <a:r>
              <a:rPr lang="en-US" sz="2500" b="1" i="1">
                <a:solidFill>
                  <a:schemeClr val="lt1"/>
                </a:solidFill>
              </a:rPr>
              <a:t> </a:t>
            </a:r>
            <a:endParaRPr sz="2500" b="1" i="1">
              <a:solidFill>
                <a:schemeClr val="lt1"/>
              </a:solidFill>
            </a:endParaRPr>
          </a:p>
          <a:p>
            <a:pPr marL="449580" lvl="0" indent="-295275" algn="l" rtl="0">
              <a:lnSpc>
                <a:spcPct val="100000"/>
              </a:lnSpc>
              <a:spcBef>
                <a:spcPts val="0"/>
              </a:spcBef>
              <a:spcAft>
                <a:spcPts val="0"/>
              </a:spcAft>
              <a:buClr>
                <a:schemeClr val="lt1"/>
              </a:buClr>
              <a:buSzPts val="2100"/>
              <a:buNone/>
            </a:pPr>
            <a:r>
              <a:rPr lang="en-US" sz="2100">
                <a:solidFill>
                  <a:schemeClr val="lt1"/>
                </a:solidFill>
              </a:rPr>
              <a:t>- Narrator; maid at the hotel</a:t>
            </a:r>
            <a:endParaRPr sz="2100">
              <a:solidFill>
                <a:schemeClr val="lt1"/>
              </a:solidFill>
            </a:endParaRPr>
          </a:p>
          <a:p>
            <a:pPr marL="449580" lvl="0" indent="-295275" algn="l" rtl="0">
              <a:lnSpc>
                <a:spcPct val="100000"/>
              </a:lnSpc>
              <a:spcBef>
                <a:spcPts val="1000"/>
              </a:spcBef>
              <a:spcAft>
                <a:spcPts val="0"/>
              </a:spcAft>
              <a:buClr>
                <a:schemeClr val="lt1"/>
              </a:buClr>
              <a:buSzPts val="2700"/>
              <a:buNone/>
            </a:pPr>
            <a:r>
              <a:rPr lang="en-US" sz="2800" b="1" i="1">
                <a:solidFill>
                  <a:schemeClr val="lt1"/>
                </a:solidFill>
              </a:rPr>
              <a:t>Mr. Snow</a:t>
            </a:r>
            <a:endParaRPr sz="2800" b="1" i="1">
              <a:solidFill>
                <a:schemeClr val="lt1"/>
              </a:solidFill>
            </a:endParaRPr>
          </a:p>
          <a:p>
            <a:pPr marL="449580" lvl="0" indent="-295275" algn="l" rtl="0">
              <a:lnSpc>
                <a:spcPct val="100000"/>
              </a:lnSpc>
              <a:spcBef>
                <a:spcPts val="1000"/>
              </a:spcBef>
              <a:spcAft>
                <a:spcPts val="0"/>
              </a:spcAft>
              <a:buClr>
                <a:schemeClr val="lt1"/>
              </a:buClr>
              <a:buSzPts val="2100"/>
              <a:buNone/>
            </a:pPr>
            <a:r>
              <a:rPr lang="en-US" sz="2100">
                <a:solidFill>
                  <a:schemeClr val="lt1"/>
                </a:solidFill>
              </a:rPr>
              <a:t>- Hotel manager</a:t>
            </a:r>
            <a:endParaRPr sz="2100">
              <a:solidFill>
                <a:schemeClr val="lt1"/>
              </a:solidFill>
            </a:endParaRPr>
          </a:p>
          <a:p>
            <a:pPr marL="449580" lvl="0" indent="-295275" algn="l" rtl="0">
              <a:lnSpc>
                <a:spcPct val="100000"/>
              </a:lnSpc>
              <a:spcBef>
                <a:spcPts val="1000"/>
              </a:spcBef>
              <a:spcAft>
                <a:spcPts val="0"/>
              </a:spcAft>
              <a:buClr>
                <a:schemeClr val="lt1"/>
              </a:buClr>
              <a:buSzPts val="2700"/>
              <a:buNone/>
            </a:pPr>
            <a:r>
              <a:rPr lang="en-US" sz="2700" b="1" i="1">
                <a:solidFill>
                  <a:schemeClr val="lt1"/>
                </a:solidFill>
              </a:rPr>
              <a:t>Mr. Black </a:t>
            </a:r>
            <a:endParaRPr sz="2700" b="1" i="1">
              <a:solidFill>
                <a:schemeClr val="lt1"/>
              </a:solidFill>
            </a:endParaRPr>
          </a:p>
          <a:p>
            <a:pPr marL="449580" lvl="0" indent="-295275" algn="l" rtl="0">
              <a:lnSpc>
                <a:spcPct val="100000"/>
              </a:lnSpc>
              <a:spcBef>
                <a:spcPts val="1000"/>
              </a:spcBef>
              <a:spcAft>
                <a:spcPts val="0"/>
              </a:spcAft>
              <a:buClr>
                <a:schemeClr val="lt1"/>
              </a:buClr>
              <a:buSzPts val="1900"/>
              <a:buNone/>
            </a:pPr>
            <a:r>
              <a:rPr lang="en-US" sz="1900">
                <a:solidFill>
                  <a:schemeClr val="lt1"/>
                </a:solidFill>
              </a:rPr>
              <a:t>Wealthy businessman who is a regular guest at the hotel</a:t>
            </a:r>
            <a:endParaRPr sz="1900">
              <a:solidFill>
                <a:schemeClr val="lt1"/>
              </a:solidFill>
            </a:endParaRPr>
          </a:p>
          <a:p>
            <a:pPr marL="449580" lvl="0" indent="-295275" algn="l" rtl="0">
              <a:lnSpc>
                <a:spcPct val="120000"/>
              </a:lnSpc>
              <a:spcBef>
                <a:spcPts val="1000"/>
              </a:spcBef>
              <a:spcAft>
                <a:spcPts val="0"/>
              </a:spcAft>
              <a:buClr>
                <a:schemeClr val="lt1"/>
              </a:buClr>
              <a:buSzPts val="2800"/>
              <a:buNone/>
            </a:pPr>
            <a:r>
              <a:rPr lang="en-US" sz="2800" b="1" i="1">
                <a:solidFill>
                  <a:schemeClr val="lt1"/>
                </a:solidFill>
              </a:rPr>
              <a:t>Giselle Black</a:t>
            </a:r>
            <a:r>
              <a:rPr lang="en-US" sz="2800">
                <a:solidFill>
                  <a:schemeClr val="lt1"/>
                </a:solidFill>
              </a:rPr>
              <a:t> </a:t>
            </a:r>
            <a:endParaRPr sz="2800">
              <a:solidFill>
                <a:schemeClr val="lt1"/>
              </a:solidFill>
            </a:endParaRPr>
          </a:p>
          <a:p>
            <a:pPr marL="449580" lvl="0" indent="-295275" algn="l" rtl="0">
              <a:lnSpc>
                <a:spcPct val="120000"/>
              </a:lnSpc>
              <a:spcBef>
                <a:spcPts val="1000"/>
              </a:spcBef>
              <a:spcAft>
                <a:spcPts val="0"/>
              </a:spcAft>
              <a:buClr>
                <a:schemeClr val="lt1"/>
              </a:buClr>
              <a:buSzPts val="2100"/>
              <a:buNone/>
            </a:pPr>
            <a:r>
              <a:rPr lang="en-US" sz="2100">
                <a:solidFill>
                  <a:schemeClr val="lt1"/>
                </a:solidFill>
              </a:rPr>
              <a:t>- Mr. Black's second wife</a:t>
            </a:r>
            <a:endParaRPr sz="2100">
              <a:solidFill>
                <a:schemeClr val="lt1"/>
              </a:solidFill>
            </a:endParaRPr>
          </a:p>
          <a:p>
            <a:pPr marL="449580" lvl="0" indent="-295275" algn="l" rtl="0">
              <a:lnSpc>
                <a:spcPct val="120000"/>
              </a:lnSpc>
              <a:spcBef>
                <a:spcPts val="1000"/>
              </a:spcBef>
              <a:spcAft>
                <a:spcPts val="0"/>
              </a:spcAft>
              <a:buClr>
                <a:schemeClr val="lt1"/>
              </a:buClr>
              <a:buSzPts val="2900"/>
              <a:buNone/>
            </a:pPr>
            <a:r>
              <a:rPr lang="en-US" sz="2900" b="1" i="1">
                <a:solidFill>
                  <a:schemeClr val="lt1"/>
                </a:solidFill>
              </a:rPr>
              <a:t>Mrs. Black</a:t>
            </a:r>
            <a:endParaRPr sz="2900" b="1" i="1">
              <a:solidFill>
                <a:schemeClr val="lt1"/>
              </a:solidFill>
            </a:endParaRPr>
          </a:p>
          <a:p>
            <a:pPr marL="449580" lvl="0" indent="-295275" algn="l" rtl="0">
              <a:lnSpc>
                <a:spcPct val="120000"/>
              </a:lnSpc>
              <a:spcBef>
                <a:spcPts val="1000"/>
              </a:spcBef>
              <a:spcAft>
                <a:spcPts val="0"/>
              </a:spcAft>
              <a:buClr>
                <a:schemeClr val="lt1"/>
              </a:buClr>
              <a:buSzPts val="2100"/>
              <a:buNone/>
            </a:pPr>
            <a:r>
              <a:rPr lang="en-US" sz="2100">
                <a:solidFill>
                  <a:schemeClr val="lt1"/>
                </a:solidFill>
              </a:rPr>
              <a:t>- Mr. Black's first wife</a:t>
            </a:r>
            <a:endParaRPr sz="1500"/>
          </a:p>
          <a:p>
            <a:pPr marL="449580" lvl="0" indent="-295275" algn="l" rtl="0">
              <a:lnSpc>
                <a:spcPct val="120000"/>
              </a:lnSpc>
              <a:spcBef>
                <a:spcPts val="1000"/>
              </a:spcBef>
              <a:spcAft>
                <a:spcPts val="0"/>
              </a:spcAft>
              <a:buClr>
                <a:schemeClr val="lt1"/>
              </a:buClr>
              <a:buSzPts val="2400"/>
              <a:buNone/>
            </a:pPr>
            <a:endParaRPr/>
          </a:p>
          <a:p>
            <a:pPr marL="449580" lvl="0" indent="-295275" algn="l" rtl="0">
              <a:lnSpc>
                <a:spcPct val="120000"/>
              </a:lnSpc>
              <a:spcBef>
                <a:spcPts val="1000"/>
              </a:spcBef>
              <a:spcAft>
                <a:spcPts val="0"/>
              </a:spcAft>
              <a:buClr>
                <a:schemeClr val="lt1"/>
              </a:buClr>
              <a:buSzPts val="2400"/>
              <a:buNone/>
            </a:pPr>
            <a:endParaRPr/>
          </a:p>
          <a:p>
            <a:pPr marL="1905" lvl="0" indent="0" algn="l" rtl="0">
              <a:lnSpc>
                <a:spcPct val="120000"/>
              </a:lnSpc>
              <a:spcBef>
                <a:spcPts val="1000"/>
              </a:spcBef>
              <a:spcAft>
                <a:spcPts val="0"/>
              </a:spcAft>
              <a:buClr>
                <a:schemeClr val="lt2"/>
              </a:buClr>
              <a:buSzPts val="2400"/>
              <a:buNone/>
            </a:pPr>
            <a:endParaRPr sz="2400">
              <a:solidFill>
                <a:schemeClr val="lt1"/>
              </a:solidFill>
            </a:endParaRPr>
          </a:p>
        </p:txBody>
      </p:sp>
      <p:pic>
        <p:nvPicPr>
          <p:cNvPr id="103" name="Google Shape;103;p2" descr="Glasses | Free Stock Photo | Illustration of a pair of glasses ..."/>
          <p:cNvPicPr preferRelativeResize="0"/>
          <p:nvPr/>
        </p:nvPicPr>
        <p:blipFill rotWithShape="1">
          <a:blip r:embed="rId3">
            <a:alphaModFix/>
          </a:blip>
          <a:srcRect/>
          <a:stretch/>
        </p:blipFill>
        <p:spPr>
          <a:xfrm>
            <a:off x="7013372" y="2398899"/>
            <a:ext cx="4086301" cy="206022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07"/>
        <p:cNvGrpSpPr/>
        <p:nvPr/>
      </p:nvGrpSpPr>
      <p:grpSpPr>
        <a:xfrm>
          <a:off x="0" y="0"/>
          <a:ext cx="0" cy="0"/>
          <a:chOff x="0" y="0"/>
          <a:chExt cx="0" cy="0"/>
        </a:xfrm>
      </p:grpSpPr>
      <p:sp>
        <p:nvSpPr>
          <p:cNvPr id="108" name="Google Shape;108;p3"/>
          <p:cNvSpPr txBox="1">
            <a:spLocks noGrp="1"/>
          </p:cNvSpPr>
          <p:nvPr>
            <p:ph type="title"/>
          </p:nvPr>
        </p:nvSpPr>
        <p:spPr>
          <a:xfrm>
            <a:off x="6284625" y="57875"/>
            <a:ext cx="6825000" cy="6312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lt2"/>
              </a:buClr>
              <a:buSzPts val="6000"/>
              <a:buFont typeface="Bell MT"/>
              <a:buNone/>
            </a:pPr>
            <a:r>
              <a:rPr lang="en-US" sz="3700" i="0" u="sng"/>
              <a:t>Character List (cont.)</a:t>
            </a:r>
            <a:endParaRPr sz="900" i="0" u="sng"/>
          </a:p>
        </p:txBody>
      </p:sp>
      <p:sp>
        <p:nvSpPr>
          <p:cNvPr id="109" name="Google Shape;109;p3"/>
          <p:cNvSpPr txBox="1">
            <a:spLocks noGrp="1"/>
          </p:cNvSpPr>
          <p:nvPr>
            <p:ph type="body" idx="1"/>
          </p:nvPr>
        </p:nvSpPr>
        <p:spPr>
          <a:xfrm>
            <a:off x="114400" y="382825"/>
            <a:ext cx="6915300" cy="6475200"/>
          </a:xfrm>
          <a:prstGeom prst="rect">
            <a:avLst/>
          </a:prstGeom>
          <a:noFill/>
          <a:ln>
            <a:noFill/>
          </a:ln>
        </p:spPr>
        <p:txBody>
          <a:bodyPr spcFirstLastPara="1" wrap="square" lIns="0" tIns="0" rIns="91425" bIns="0" anchor="t" anchorCtr="0">
            <a:noAutofit/>
          </a:bodyPr>
          <a:lstStyle/>
          <a:p>
            <a:pPr marL="450000" lvl="0" indent="0" algn="l" rtl="0">
              <a:lnSpc>
                <a:spcPct val="100000"/>
              </a:lnSpc>
              <a:spcBef>
                <a:spcPts val="0"/>
              </a:spcBef>
              <a:spcAft>
                <a:spcPts val="0"/>
              </a:spcAft>
              <a:buSzPts val="2200"/>
              <a:buNone/>
            </a:pPr>
            <a:endParaRPr sz="2700" b="1" i="1">
              <a:solidFill>
                <a:schemeClr val="lt1"/>
              </a:solidFill>
            </a:endParaRPr>
          </a:p>
          <a:p>
            <a:pPr marL="450000" lvl="0" indent="0" algn="l" rtl="0">
              <a:lnSpc>
                <a:spcPct val="100000"/>
              </a:lnSpc>
              <a:spcBef>
                <a:spcPts val="0"/>
              </a:spcBef>
              <a:spcAft>
                <a:spcPts val="0"/>
              </a:spcAft>
              <a:buSzPts val="2200"/>
              <a:buNone/>
            </a:pPr>
            <a:endParaRPr sz="2700" b="1" i="1">
              <a:solidFill>
                <a:schemeClr val="lt1"/>
              </a:solidFill>
            </a:endParaRPr>
          </a:p>
          <a:p>
            <a:pPr marL="450000" lvl="0" indent="0" algn="l" rtl="0">
              <a:lnSpc>
                <a:spcPct val="100000"/>
              </a:lnSpc>
              <a:spcBef>
                <a:spcPts val="0"/>
              </a:spcBef>
              <a:spcAft>
                <a:spcPts val="0"/>
              </a:spcAft>
              <a:buSzPts val="2200"/>
              <a:buNone/>
            </a:pPr>
            <a:r>
              <a:rPr lang="en-US" sz="2700" b="1" i="1">
                <a:solidFill>
                  <a:schemeClr val="lt1"/>
                </a:solidFill>
              </a:rPr>
              <a:t>Victoria Black</a:t>
            </a:r>
            <a:endParaRPr sz="2700" b="1" i="1">
              <a:solidFill>
                <a:schemeClr val="lt1"/>
              </a:solidFill>
            </a:endParaRPr>
          </a:p>
          <a:p>
            <a:pPr marL="914400" lvl="0" indent="-400050" algn="l" rtl="0">
              <a:lnSpc>
                <a:spcPct val="100000"/>
              </a:lnSpc>
              <a:spcBef>
                <a:spcPts val="0"/>
              </a:spcBef>
              <a:spcAft>
                <a:spcPts val="0"/>
              </a:spcAft>
              <a:buClr>
                <a:schemeClr val="lt1"/>
              </a:buClr>
              <a:buSzPts val="2700"/>
              <a:buChar char="-"/>
            </a:pPr>
            <a:r>
              <a:rPr lang="en-US" sz="2100">
                <a:solidFill>
                  <a:schemeClr val="lt1"/>
                </a:solidFill>
              </a:rPr>
              <a:t>Mr. Black’s daughter</a:t>
            </a:r>
            <a:endParaRPr sz="2700" b="1" i="1">
              <a:solidFill>
                <a:schemeClr val="lt1"/>
              </a:solidFill>
            </a:endParaRPr>
          </a:p>
          <a:p>
            <a:pPr marL="450000" lvl="0" indent="0" algn="l" rtl="0">
              <a:lnSpc>
                <a:spcPct val="100000"/>
              </a:lnSpc>
              <a:spcBef>
                <a:spcPts val="0"/>
              </a:spcBef>
              <a:spcAft>
                <a:spcPts val="0"/>
              </a:spcAft>
              <a:buSzPts val="2200"/>
              <a:buNone/>
            </a:pPr>
            <a:r>
              <a:rPr lang="en-US" sz="2700" b="1" i="1">
                <a:solidFill>
                  <a:schemeClr val="lt1"/>
                </a:solidFill>
              </a:rPr>
              <a:t>Mr. Preston</a:t>
            </a:r>
            <a:endParaRPr sz="2700" b="1" i="1">
              <a:solidFill>
                <a:schemeClr val="lt1"/>
              </a:solidFill>
            </a:endParaRPr>
          </a:p>
          <a:p>
            <a:pPr marL="914400" lvl="0" indent="-400050" algn="l" rtl="0">
              <a:lnSpc>
                <a:spcPct val="100000"/>
              </a:lnSpc>
              <a:spcBef>
                <a:spcPts val="0"/>
              </a:spcBef>
              <a:spcAft>
                <a:spcPts val="0"/>
              </a:spcAft>
              <a:buClr>
                <a:schemeClr val="lt1"/>
              </a:buClr>
              <a:buSzPts val="2700"/>
              <a:buChar char="-"/>
            </a:pPr>
            <a:r>
              <a:rPr lang="en-US" sz="2100">
                <a:solidFill>
                  <a:schemeClr val="lt1"/>
                </a:solidFill>
              </a:rPr>
              <a:t>Hotel Doorman</a:t>
            </a:r>
            <a:endParaRPr sz="2700" b="1" i="1">
              <a:solidFill>
                <a:schemeClr val="lt1"/>
              </a:solidFill>
            </a:endParaRPr>
          </a:p>
          <a:p>
            <a:pPr marL="450000" lvl="0" indent="0" algn="l" rtl="0">
              <a:lnSpc>
                <a:spcPct val="100000"/>
              </a:lnSpc>
              <a:spcBef>
                <a:spcPts val="0"/>
              </a:spcBef>
              <a:spcAft>
                <a:spcPts val="0"/>
              </a:spcAft>
              <a:buSzPts val="2200"/>
              <a:buNone/>
            </a:pPr>
            <a:r>
              <a:rPr lang="en-US" sz="2700" b="1" i="1">
                <a:solidFill>
                  <a:schemeClr val="lt1"/>
                </a:solidFill>
              </a:rPr>
              <a:t>Rodney Stiles</a:t>
            </a:r>
            <a:r>
              <a:rPr lang="en-US" sz="2500" b="1" i="1">
                <a:solidFill>
                  <a:schemeClr val="lt1"/>
                </a:solidFill>
              </a:rPr>
              <a:t> </a:t>
            </a:r>
            <a:endParaRPr sz="2500" b="1" i="1">
              <a:solidFill>
                <a:schemeClr val="lt1"/>
              </a:solidFill>
            </a:endParaRPr>
          </a:p>
          <a:p>
            <a:pPr marL="450000" lvl="0" indent="0" algn="l" rtl="0">
              <a:lnSpc>
                <a:spcPct val="100000"/>
              </a:lnSpc>
              <a:spcBef>
                <a:spcPts val="0"/>
              </a:spcBef>
              <a:spcAft>
                <a:spcPts val="0"/>
              </a:spcAft>
              <a:buSzPts val="2200"/>
              <a:buNone/>
            </a:pPr>
            <a:r>
              <a:rPr lang="en-US" sz="2100">
                <a:solidFill>
                  <a:schemeClr val="lt1"/>
                </a:solidFill>
              </a:rPr>
              <a:t>- Hotel bartender; Molly’s current crush</a:t>
            </a:r>
            <a:endParaRPr sz="2100">
              <a:solidFill>
                <a:schemeClr val="lt1"/>
              </a:solidFill>
            </a:endParaRPr>
          </a:p>
          <a:p>
            <a:pPr marL="450000" lvl="0" indent="0" algn="l" rtl="0">
              <a:lnSpc>
                <a:spcPct val="100000"/>
              </a:lnSpc>
              <a:spcBef>
                <a:spcPts val="1000"/>
              </a:spcBef>
              <a:spcAft>
                <a:spcPts val="0"/>
              </a:spcAft>
              <a:buSzPts val="2200"/>
              <a:buNone/>
            </a:pPr>
            <a:r>
              <a:rPr lang="en-US" sz="2800" b="1" i="1">
                <a:solidFill>
                  <a:schemeClr val="lt1"/>
                </a:solidFill>
              </a:rPr>
              <a:t>Cheryl (“Chernobyl”)</a:t>
            </a:r>
            <a:endParaRPr sz="2800" b="1" i="1">
              <a:solidFill>
                <a:schemeClr val="lt1"/>
              </a:solidFill>
            </a:endParaRPr>
          </a:p>
          <a:p>
            <a:pPr marL="450000" lvl="0" indent="0" algn="l" rtl="0">
              <a:lnSpc>
                <a:spcPct val="100000"/>
              </a:lnSpc>
              <a:spcBef>
                <a:spcPts val="1000"/>
              </a:spcBef>
              <a:spcAft>
                <a:spcPts val="0"/>
              </a:spcAft>
              <a:buSzPts val="2200"/>
              <a:buNone/>
            </a:pPr>
            <a:r>
              <a:rPr lang="en-US" sz="2100">
                <a:solidFill>
                  <a:schemeClr val="lt1"/>
                </a:solidFill>
              </a:rPr>
              <a:t>- Molly’s lazy, cheating supervisor</a:t>
            </a:r>
            <a:endParaRPr sz="2100">
              <a:solidFill>
                <a:schemeClr val="lt1"/>
              </a:solidFill>
            </a:endParaRPr>
          </a:p>
          <a:p>
            <a:pPr marL="450000" lvl="0" indent="0" algn="l" rtl="0">
              <a:lnSpc>
                <a:spcPct val="100000"/>
              </a:lnSpc>
              <a:spcBef>
                <a:spcPts val="1000"/>
              </a:spcBef>
              <a:spcAft>
                <a:spcPts val="0"/>
              </a:spcAft>
              <a:buSzPts val="2200"/>
              <a:buNone/>
            </a:pPr>
            <a:r>
              <a:rPr lang="en-US" sz="2800" b="1" i="1">
                <a:solidFill>
                  <a:schemeClr val="lt1"/>
                </a:solidFill>
              </a:rPr>
              <a:t>Detective Stark </a:t>
            </a:r>
            <a:endParaRPr sz="2800" b="1" i="1">
              <a:solidFill>
                <a:schemeClr val="lt1"/>
              </a:solidFill>
            </a:endParaRPr>
          </a:p>
          <a:p>
            <a:pPr marL="914400" lvl="0" indent="-361950" algn="l" rtl="0">
              <a:lnSpc>
                <a:spcPct val="100000"/>
              </a:lnSpc>
              <a:spcBef>
                <a:spcPts val="1000"/>
              </a:spcBef>
              <a:spcAft>
                <a:spcPts val="0"/>
              </a:spcAft>
              <a:buClr>
                <a:schemeClr val="lt1"/>
              </a:buClr>
              <a:buSzPts val="2100"/>
              <a:buChar char="-"/>
            </a:pPr>
            <a:r>
              <a:rPr lang="en-US" sz="2100">
                <a:solidFill>
                  <a:schemeClr val="lt1"/>
                </a:solidFill>
              </a:rPr>
              <a:t>Detective investigating Mr. Black’s death.</a:t>
            </a:r>
            <a:endParaRPr sz="2100">
              <a:solidFill>
                <a:schemeClr val="lt1"/>
              </a:solidFill>
            </a:endParaRPr>
          </a:p>
        </p:txBody>
      </p:sp>
      <p:pic>
        <p:nvPicPr>
          <p:cNvPr id="110" name="Google Shape;110;p3" descr="a cartoon drawing of a light bulb with a smile on its face (Provided by Tenor)"/>
          <p:cNvPicPr preferRelativeResize="0"/>
          <p:nvPr/>
        </p:nvPicPr>
        <p:blipFill>
          <a:blip r:embed="rId3">
            <a:alphaModFix/>
          </a:blip>
          <a:stretch>
            <a:fillRect/>
          </a:stretch>
        </p:blipFill>
        <p:spPr>
          <a:xfrm>
            <a:off x="7029700" y="1248700"/>
            <a:ext cx="4743450" cy="47434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14"/>
        <p:cNvGrpSpPr/>
        <p:nvPr/>
      </p:nvGrpSpPr>
      <p:grpSpPr>
        <a:xfrm>
          <a:off x="0" y="0"/>
          <a:ext cx="0" cy="0"/>
          <a:chOff x="0" y="0"/>
          <a:chExt cx="0" cy="0"/>
        </a:xfrm>
      </p:grpSpPr>
      <p:sp>
        <p:nvSpPr>
          <p:cNvPr id="115" name="Google Shape;115;g346dac3f582_0_14"/>
          <p:cNvSpPr txBox="1">
            <a:spLocks noGrp="1"/>
          </p:cNvSpPr>
          <p:nvPr>
            <p:ph type="title"/>
          </p:nvPr>
        </p:nvSpPr>
        <p:spPr>
          <a:xfrm>
            <a:off x="6284625" y="57875"/>
            <a:ext cx="6825000" cy="6312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lt2"/>
              </a:buClr>
              <a:buSzPts val="6000"/>
              <a:buFont typeface="Bell MT"/>
              <a:buNone/>
            </a:pPr>
            <a:r>
              <a:rPr lang="en-US" sz="3700" i="0" u="sng"/>
              <a:t>Character List (cont.)</a:t>
            </a:r>
            <a:endParaRPr sz="900" i="0" u="sng"/>
          </a:p>
        </p:txBody>
      </p:sp>
      <p:sp>
        <p:nvSpPr>
          <p:cNvPr id="116" name="Google Shape;116;g346dac3f582_0_14"/>
          <p:cNvSpPr txBox="1">
            <a:spLocks noGrp="1"/>
          </p:cNvSpPr>
          <p:nvPr>
            <p:ph type="body" idx="1"/>
          </p:nvPr>
        </p:nvSpPr>
        <p:spPr>
          <a:xfrm>
            <a:off x="114400" y="382825"/>
            <a:ext cx="6915300" cy="6475200"/>
          </a:xfrm>
          <a:prstGeom prst="rect">
            <a:avLst/>
          </a:prstGeom>
          <a:noFill/>
          <a:ln>
            <a:noFill/>
          </a:ln>
        </p:spPr>
        <p:txBody>
          <a:bodyPr spcFirstLastPara="1" wrap="square" lIns="0" tIns="0" rIns="91425" bIns="0" anchor="t" anchorCtr="0">
            <a:noAutofit/>
          </a:bodyPr>
          <a:lstStyle/>
          <a:p>
            <a:pPr marL="0" lvl="0" indent="457200" algn="l" rtl="0">
              <a:lnSpc>
                <a:spcPct val="100000"/>
              </a:lnSpc>
              <a:spcBef>
                <a:spcPts val="1000"/>
              </a:spcBef>
              <a:spcAft>
                <a:spcPts val="0"/>
              </a:spcAft>
              <a:buSzPts val="2200"/>
              <a:buNone/>
            </a:pPr>
            <a:r>
              <a:rPr lang="en-US" sz="2700" b="1" i="1">
                <a:solidFill>
                  <a:schemeClr val="lt1"/>
                </a:solidFill>
              </a:rPr>
              <a:t>Sunshine &amp; Sunitha </a:t>
            </a:r>
            <a:endParaRPr sz="2700" b="1" i="1">
              <a:solidFill>
                <a:schemeClr val="lt1"/>
              </a:solidFill>
            </a:endParaRPr>
          </a:p>
          <a:p>
            <a:pPr marL="449580" lvl="0" indent="0" algn="l" rtl="0">
              <a:lnSpc>
                <a:spcPct val="100000"/>
              </a:lnSpc>
              <a:spcBef>
                <a:spcPts val="1000"/>
              </a:spcBef>
              <a:spcAft>
                <a:spcPts val="0"/>
              </a:spcAft>
              <a:buSzPts val="2200"/>
              <a:buNone/>
            </a:pPr>
            <a:r>
              <a:rPr lang="en-US" sz="1900">
                <a:solidFill>
                  <a:schemeClr val="lt1"/>
                </a:solidFill>
              </a:rPr>
              <a:t>- Molly’s fellow maids</a:t>
            </a:r>
            <a:endParaRPr sz="1900">
              <a:solidFill>
                <a:schemeClr val="lt1"/>
              </a:solidFill>
            </a:endParaRPr>
          </a:p>
          <a:p>
            <a:pPr marL="449580" lvl="0" indent="0" algn="l" rtl="0">
              <a:lnSpc>
                <a:spcPct val="100000"/>
              </a:lnSpc>
              <a:spcBef>
                <a:spcPts val="1000"/>
              </a:spcBef>
              <a:spcAft>
                <a:spcPts val="0"/>
              </a:spcAft>
              <a:buSzPts val="2200"/>
              <a:buNone/>
            </a:pPr>
            <a:r>
              <a:rPr lang="en-US" sz="2800" b="1" i="1">
                <a:solidFill>
                  <a:schemeClr val="lt1"/>
                </a:solidFill>
              </a:rPr>
              <a:t>Juan Manuel</a:t>
            </a:r>
            <a:r>
              <a:rPr lang="en-US" sz="2800">
                <a:solidFill>
                  <a:schemeClr val="lt1"/>
                </a:solidFill>
              </a:rPr>
              <a:t> </a:t>
            </a:r>
            <a:endParaRPr sz="2800">
              <a:solidFill>
                <a:schemeClr val="lt1"/>
              </a:solidFill>
            </a:endParaRPr>
          </a:p>
          <a:p>
            <a:pPr marL="914400" lvl="0" indent="-361950" algn="l" rtl="0">
              <a:lnSpc>
                <a:spcPct val="100000"/>
              </a:lnSpc>
              <a:spcBef>
                <a:spcPts val="1000"/>
              </a:spcBef>
              <a:spcAft>
                <a:spcPts val="0"/>
              </a:spcAft>
              <a:buClr>
                <a:schemeClr val="lt1"/>
              </a:buClr>
              <a:buSzPts val="2100"/>
              <a:buChar char="-"/>
            </a:pPr>
            <a:r>
              <a:rPr lang="en-US" sz="2100">
                <a:solidFill>
                  <a:schemeClr val="lt1"/>
                </a:solidFill>
              </a:rPr>
              <a:t>Hotel dishwasher having financial problems</a:t>
            </a:r>
            <a:endParaRPr sz="2100">
              <a:solidFill>
                <a:schemeClr val="lt1"/>
              </a:solidFill>
            </a:endParaRPr>
          </a:p>
          <a:p>
            <a:pPr marL="449580" lvl="0" indent="0" algn="l" rtl="0">
              <a:lnSpc>
                <a:spcPct val="100000"/>
              </a:lnSpc>
              <a:spcBef>
                <a:spcPts val="1000"/>
              </a:spcBef>
              <a:spcAft>
                <a:spcPts val="0"/>
              </a:spcAft>
              <a:buSzPts val="2200"/>
              <a:buNone/>
            </a:pPr>
            <a:r>
              <a:rPr lang="en-US" sz="2900" b="1" i="1" err="1">
                <a:solidFill>
                  <a:schemeClr val="lt1"/>
                </a:solidFill>
              </a:rPr>
              <a:t>Mr</a:t>
            </a:r>
            <a:r>
              <a:rPr lang="en-US" sz="2900" b="1" i="1">
                <a:solidFill>
                  <a:schemeClr val="lt1"/>
                </a:solidFill>
              </a:rPr>
              <a:t> &amp; Mrs. Chen</a:t>
            </a:r>
            <a:endParaRPr sz="2900" b="1" i="1">
              <a:solidFill>
                <a:schemeClr val="lt1"/>
              </a:solidFill>
            </a:endParaRPr>
          </a:p>
          <a:p>
            <a:pPr marL="449580" lvl="0" indent="0" algn="l" rtl="0">
              <a:lnSpc>
                <a:spcPct val="100000"/>
              </a:lnSpc>
              <a:spcBef>
                <a:spcPts val="1000"/>
              </a:spcBef>
              <a:spcAft>
                <a:spcPts val="0"/>
              </a:spcAft>
              <a:buSzPts val="2200"/>
              <a:buNone/>
            </a:pPr>
            <a:r>
              <a:rPr lang="en-US" sz="2100">
                <a:solidFill>
                  <a:schemeClr val="lt1"/>
                </a:solidFill>
              </a:rPr>
              <a:t>- Regular guests at the Regency Hotel</a:t>
            </a:r>
            <a:endParaRPr sz="2100">
              <a:solidFill>
                <a:schemeClr val="lt1"/>
              </a:solidFill>
            </a:endParaRPr>
          </a:p>
          <a:p>
            <a:pPr marL="449580" lvl="0" indent="0" algn="l" rtl="0">
              <a:lnSpc>
                <a:spcPct val="100000"/>
              </a:lnSpc>
              <a:spcBef>
                <a:spcPts val="1000"/>
              </a:spcBef>
              <a:spcAft>
                <a:spcPts val="0"/>
              </a:spcAft>
              <a:buSzPts val="2200"/>
              <a:buNone/>
            </a:pPr>
            <a:r>
              <a:rPr lang="en-US" sz="2800" b="1" i="1">
                <a:solidFill>
                  <a:schemeClr val="lt1"/>
                </a:solidFill>
              </a:rPr>
              <a:t>Charlotte</a:t>
            </a:r>
            <a:endParaRPr sz="2800" b="1" i="1">
              <a:solidFill>
                <a:schemeClr val="lt1"/>
              </a:solidFill>
            </a:endParaRPr>
          </a:p>
          <a:p>
            <a:pPr marL="914400" lvl="0" indent="-361950" algn="l" rtl="0">
              <a:lnSpc>
                <a:spcPct val="100000"/>
              </a:lnSpc>
              <a:spcBef>
                <a:spcPts val="1000"/>
              </a:spcBef>
              <a:spcAft>
                <a:spcPts val="0"/>
              </a:spcAft>
              <a:buClr>
                <a:schemeClr val="lt1"/>
              </a:buClr>
              <a:buSzPts val="2100"/>
              <a:buChar char="-"/>
            </a:pPr>
            <a:r>
              <a:rPr lang="en-US" sz="2100">
                <a:solidFill>
                  <a:schemeClr val="lt1"/>
                </a:solidFill>
              </a:rPr>
              <a:t>Mr. Preston’s daughter and Molly’s lawyer</a:t>
            </a:r>
            <a:endParaRPr sz="2100">
              <a:solidFill>
                <a:schemeClr val="lt1"/>
              </a:solidFill>
            </a:endParaRPr>
          </a:p>
          <a:p>
            <a:pPr marL="0" indent="0">
              <a:lnSpc>
                <a:spcPct val="100000"/>
              </a:lnSpc>
              <a:buNone/>
            </a:pPr>
            <a:r>
              <a:rPr lang="en-US" sz="2800" b="1" i="1">
                <a:solidFill>
                  <a:schemeClr val="lt1"/>
                </a:solidFill>
              </a:rPr>
              <a:t> Wilbur Brown</a:t>
            </a:r>
            <a:endParaRPr sz="2800" b="1" i="1">
              <a:solidFill>
                <a:schemeClr val="lt1"/>
              </a:solidFill>
            </a:endParaRPr>
          </a:p>
          <a:p>
            <a:pPr marL="914400" lvl="0" indent="-361950" algn="l" rtl="0">
              <a:lnSpc>
                <a:spcPct val="100000"/>
              </a:lnSpc>
              <a:spcBef>
                <a:spcPts val="1000"/>
              </a:spcBef>
              <a:spcAft>
                <a:spcPts val="0"/>
              </a:spcAft>
              <a:buClr>
                <a:schemeClr val="lt1"/>
              </a:buClr>
              <a:buSzPts val="2100"/>
              <a:buChar char="-"/>
            </a:pPr>
            <a:r>
              <a:rPr lang="en-US" sz="2100">
                <a:solidFill>
                  <a:schemeClr val="lt1"/>
                </a:solidFill>
              </a:rPr>
              <a:t>Molly’s ex-boyfriend who stole all of her money</a:t>
            </a:r>
            <a:endParaRPr sz="2100">
              <a:solidFill>
                <a:schemeClr val="lt1"/>
              </a:solidFill>
            </a:endParaRPr>
          </a:p>
          <a:p>
            <a:pPr marL="0" indent="0">
              <a:lnSpc>
                <a:spcPct val="100000"/>
              </a:lnSpc>
              <a:buNone/>
            </a:pPr>
            <a:r>
              <a:rPr lang="en-US" sz="2100">
                <a:solidFill>
                  <a:schemeClr val="lt1"/>
                </a:solidFill>
              </a:rPr>
              <a:t> </a:t>
            </a:r>
            <a:r>
              <a:rPr lang="en-US" sz="2800" b="1" i="1">
                <a:solidFill>
                  <a:schemeClr val="lt1"/>
                </a:solidFill>
              </a:rPr>
              <a:t> Mr. Rosso</a:t>
            </a:r>
            <a:endParaRPr sz="2800" b="1" i="1">
              <a:solidFill>
                <a:schemeClr val="lt1"/>
              </a:solidFill>
            </a:endParaRPr>
          </a:p>
          <a:p>
            <a:pPr marL="914400" lvl="0" indent="-361950" algn="l" rtl="0">
              <a:lnSpc>
                <a:spcPct val="100000"/>
              </a:lnSpc>
              <a:spcBef>
                <a:spcPts val="1000"/>
              </a:spcBef>
              <a:spcAft>
                <a:spcPts val="0"/>
              </a:spcAft>
              <a:buClr>
                <a:schemeClr val="lt1"/>
              </a:buClr>
              <a:buSzPts val="2100"/>
              <a:buChar char="-"/>
            </a:pPr>
            <a:r>
              <a:rPr lang="en-US" sz="2100">
                <a:solidFill>
                  <a:schemeClr val="lt1"/>
                </a:solidFill>
              </a:rPr>
              <a:t>Molly’s annoying landlord. </a:t>
            </a:r>
            <a:endParaRPr sz="2100">
              <a:solidFill>
                <a:schemeClr val="lt1"/>
              </a:solidFill>
            </a:endParaRPr>
          </a:p>
          <a:p>
            <a:pPr marL="0" lvl="0" indent="0" algn="l" rtl="0">
              <a:lnSpc>
                <a:spcPct val="100000"/>
              </a:lnSpc>
              <a:spcBef>
                <a:spcPts val="1000"/>
              </a:spcBef>
              <a:spcAft>
                <a:spcPts val="0"/>
              </a:spcAft>
              <a:buNone/>
            </a:pPr>
            <a:endParaRPr sz="2100">
              <a:solidFill>
                <a:schemeClr val="lt1"/>
              </a:solidFill>
            </a:endParaRPr>
          </a:p>
          <a:p>
            <a:pPr marL="457200" lvl="0" indent="0" algn="l" rtl="0">
              <a:lnSpc>
                <a:spcPct val="120000"/>
              </a:lnSpc>
              <a:spcBef>
                <a:spcPts val="1000"/>
              </a:spcBef>
              <a:spcAft>
                <a:spcPts val="0"/>
              </a:spcAft>
              <a:buNone/>
            </a:pPr>
            <a:endParaRPr/>
          </a:p>
          <a:p>
            <a:pPr marL="1905" lvl="0" indent="0" algn="l" rtl="0">
              <a:lnSpc>
                <a:spcPct val="120000"/>
              </a:lnSpc>
              <a:spcBef>
                <a:spcPts val="1000"/>
              </a:spcBef>
              <a:spcAft>
                <a:spcPts val="0"/>
              </a:spcAft>
              <a:buClr>
                <a:schemeClr val="lt2"/>
              </a:buClr>
              <a:buSzPts val="2400"/>
              <a:buNone/>
            </a:pPr>
            <a:endParaRPr sz="2400">
              <a:solidFill>
                <a:schemeClr val="lt1"/>
              </a:solidFill>
            </a:endParaRPr>
          </a:p>
        </p:txBody>
      </p:sp>
      <p:pic>
        <p:nvPicPr>
          <p:cNvPr id="117" name="Google Shape;117;g346dac3f582_0_14" descr="File:Suspicious Face.jpg - Wikimedia Commons"/>
          <p:cNvPicPr preferRelativeResize="0"/>
          <p:nvPr/>
        </p:nvPicPr>
        <p:blipFill>
          <a:blip r:embed="rId3">
            <a:alphaModFix/>
          </a:blip>
          <a:stretch>
            <a:fillRect/>
          </a:stretch>
        </p:blipFill>
        <p:spPr>
          <a:xfrm>
            <a:off x="7182100" y="841475"/>
            <a:ext cx="4398094" cy="5864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21"/>
        <p:cNvGrpSpPr/>
        <p:nvPr/>
      </p:nvGrpSpPr>
      <p:grpSpPr>
        <a:xfrm>
          <a:off x="0" y="0"/>
          <a:ext cx="0" cy="0"/>
          <a:chOff x="0" y="0"/>
          <a:chExt cx="0" cy="0"/>
        </a:xfrm>
      </p:grpSpPr>
      <p:pic>
        <p:nvPicPr>
          <p:cNvPr id="122" name="Google Shape;122;p4"/>
          <p:cNvPicPr preferRelativeResize="0"/>
          <p:nvPr/>
        </p:nvPicPr>
        <p:blipFill rotWithShape="1">
          <a:blip r:embed="rId3">
            <a:alphaModFix/>
          </a:blip>
          <a:srcRect t="17396" b="17396"/>
          <a:stretch/>
        </p:blipFill>
        <p:spPr>
          <a:xfrm>
            <a:off x="4493436" y="243"/>
            <a:ext cx="7698564" cy="3346705"/>
          </a:xfrm>
          <a:custGeom>
            <a:avLst/>
            <a:gdLst/>
            <a:ahLst/>
            <a:cxnLst/>
            <a:rect l="l" t="t" r="r" b="b"/>
            <a:pathLst>
              <a:path w="7698564" h="3346705" extrusionOk="0">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ln>
            <a:noFill/>
          </a:ln>
        </p:spPr>
      </p:pic>
      <p:pic>
        <p:nvPicPr>
          <p:cNvPr id="123" name="Google Shape;123;p4"/>
          <p:cNvPicPr preferRelativeResize="0"/>
          <p:nvPr/>
        </p:nvPicPr>
        <p:blipFill rotWithShape="1">
          <a:blip r:embed="rId4">
            <a:alphaModFix/>
          </a:blip>
          <a:srcRect t="7221" b="7213"/>
          <a:stretch/>
        </p:blipFill>
        <p:spPr>
          <a:xfrm>
            <a:off x="20" y="10"/>
            <a:ext cx="5859797" cy="3346705"/>
          </a:xfrm>
          <a:custGeom>
            <a:avLst/>
            <a:gdLst/>
            <a:ahLst/>
            <a:cxnLst/>
            <a:rect l="l" t="t" r="r" b="b"/>
            <a:pathLst>
              <a:path w="5859797" h="3346705" extrusionOk="0">
                <a:moveTo>
                  <a:pt x="0" y="0"/>
                </a:moveTo>
                <a:lnTo>
                  <a:pt x="5859797" y="0"/>
                </a:lnTo>
                <a:lnTo>
                  <a:pt x="4309834" y="3346705"/>
                </a:lnTo>
                <a:lnTo>
                  <a:pt x="4304257" y="3346705"/>
                </a:lnTo>
                <a:lnTo>
                  <a:pt x="3238029" y="3346705"/>
                </a:lnTo>
                <a:lnTo>
                  <a:pt x="0" y="3346705"/>
                </a:lnTo>
                <a:close/>
              </a:path>
            </a:pathLst>
          </a:custGeom>
          <a:noFill/>
          <a:ln>
            <a:noFill/>
          </a:ln>
        </p:spPr>
      </p:pic>
      <p:pic>
        <p:nvPicPr>
          <p:cNvPr id="124" name="Google Shape;124;p4"/>
          <p:cNvPicPr preferRelativeResize="0"/>
          <p:nvPr/>
        </p:nvPicPr>
        <p:blipFill rotWithShape="1">
          <a:blip r:embed="rId5">
            <a:alphaModFix/>
          </a:blip>
          <a:srcRect t="11808" b="11808"/>
          <a:stretch/>
        </p:blipFill>
        <p:spPr>
          <a:xfrm>
            <a:off x="6350089" y="3511295"/>
            <a:ext cx="5841911" cy="3346705"/>
          </a:xfrm>
          <a:custGeom>
            <a:avLst/>
            <a:gdLst/>
            <a:ahLst/>
            <a:cxnLst/>
            <a:rect l="l" t="t" r="r" b="b"/>
            <a:pathLst>
              <a:path w="5841911" h="3346705" extrusionOk="0">
                <a:moveTo>
                  <a:pt x="1549963" y="0"/>
                </a:moveTo>
                <a:lnTo>
                  <a:pt x="1555540" y="0"/>
                </a:lnTo>
                <a:lnTo>
                  <a:pt x="2621768" y="0"/>
                </a:lnTo>
                <a:lnTo>
                  <a:pt x="5841911" y="0"/>
                </a:lnTo>
                <a:lnTo>
                  <a:pt x="5841911" y="3346705"/>
                </a:lnTo>
                <a:lnTo>
                  <a:pt x="0" y="3346705"/>
                </a:lnTo>
                <a:close/>
              </a:path>
            </a:pathLst>
          </a:custGeom>
          <a:noFill/>
          <a:ln>
            <a:noFill/>
          </a:ln>
        </p:spPr>
      </p:pic>
      <p:pic>
        <p:nvPicPr>
          <p:cNvPr id="125" name="Google Shape;125;p4"/>
          <p:cNvPicPr preferRelativeResize="0"/>
          <p:nvPr/>
        </p:nvPicPr>
        <p:blipFill rotWithShape="1">
          <a:blip r:embed="rId6">
            <a:alphaModFix/>
          </a:blip>
          <a:srcRect t="17413" b="17413"/>
          <a:stretch/>
        </p:blipFill>
        <p:spPr>
          <a:xfrm>
            <a:off x="-5" y="3511295"/>
            <a:ext cx="7698564" cy="3346705"/>
          </a:xfrm>
          <a:custGeom>
            <a:avLst/>
            <a:gdLst/>
            <a:ahLst/>
            <a:cxnLst/>
            <a:rect l="l" t="t" r="r" b="b"/>
            <a:pathLst>
              <a:path w="7698564" h="3346705" extrusionOk="0">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g346dac3f582_0_0"/>
          <p:cNvSpPr txBox="1">
            <a:spLocks noGrp="1"/>
          </p:cNvSpPr>
          <p:nvPr>
            <p:ph type="title"/>
          </p:nvPr>
        </p:nvSpPr>
        <p:spPr>
          <a:xfrm>
            <a:off x="2299952" y="0"/>
            <a:ext cx="7592100" cy="7554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lt2"/>
              </a:buClr>
              <a:buSzPts val="6480"/>
              <a:buFont typeface="Bell MT"/>
              <a:buNone/>
            </a:pPr>
            <a:r>
              <a:rPr lang="en-US" sz="4320" i="0" u="sng">
                <a:solidFill>
                  <a:srgbClr val="7F6000"/>
                </a:solidFill>
              </a:rPr>
              <a:t>Summary - Ch. 19</a:t>
            </a:r>
            <a:endParaRPr sz="720" i="0" u="sng">
              <a:solidFill>
                <a:srgbClr val="7F6000"/>
              </a:solidFill>
            </a:endParaRPr>
          </a:p>
        </p:txBody>
      </p:sp>
      <p:sp>
        <p:nvSpPr>
          <p:cNvPr id="131" name="Google Shape;131;g346dac3f582_0_0"/>
          <p:cNvSpPr txBox="1">
            <a:spLocks noGrp="1"/>
          </p:cNvSpPr>
          <p:nvPr>
            <p:ph type="body" idx="1"/>
          </p:nvPr>
        </p:nvSpPr>
        <p:spPr>
          <a:xfrm>
            <a:off x="449400" y="1047050"/>
            <a:ext cx="11293200" cy="6127200"/>
          </a:xfrm>
          <a:prstGeom prst="rect">
            <a:avLst/>
          </a:prstGeom>
          <a:noFill/>
          <a:ln>
            <a:noFill/>
          </a:ln>
        </p:spPr>
        <p:txBody>
          <a:bodyPr spcFirstLastPara="1" wrap="square" lIns="0" tIns="0" rIns="91425" bIns="0" anchor="t" anchorCtr="0">
            <a:noAutofit/>
          </a:bodyPr>
          <a:lstStyle/>
          <a:p>
            <a:pPr marL="449580" lvl="0" indent="-417830" algn="l" rtl="0">
              <a:lnSpc>
                <a:spcPct val="100000"/>
              </a:lnSpc>
              <a:spcBef>
                <a:spcPts val="1000"/>
              </a:spcBef>
              <a:spcAft>
                <a:spcPts val="0"/>
              </a:spcAft>
              <a:buClr>
                <a:srgbClr val="7F6000"/>
              </a:buClr>
              <a:buSzPts val="2400"/>
              <a:buChar char="→"/>
            </a:pPr>
            <a:r>
              <a:rPr lang="en-US" sz="2400" b="1">
                <a:solidFill>
                  <a:srgbClr val="7F6000"/>
                </a:solidFill>
              </a:rPr>
              <a:t>Juan Manuel arrives at Molly’s apartment. He reveals that Rodney manipulated him into handling drugs because of his vulnerable immigration status; Rodney also threatened his family back in Mexico.</a:t>
            </a:r>
            <a:endParaRPr sz="2400" b="1">
              <a:solidFill>
                <a:srgbClr val="7F6000"/>
              </a:solidFill>
            </a:endParaRPr>
          </a:p>
          <a:p>
            <a:pPr marL="0" lvl="0" indent="0" algn="l" rtl="0">
              <a:lnSpc>
                <a:spcPct val="100000"/>
              </a:lnSpc>
              <a:spcBef>
                <a:spcPts val="1000"/>
              </a:spcBef>
              <a:spcAft>
                <a:spcPts val="0"/>
              </a:spcAft>
              <a:buNone/>
            </a:pPr>
            <a:endParaRPr sz="2400" b="1">
              <a:solidFill>
                <a:srgbClr val="7F6000"/>
              </a:solidFill>
            </a:endParaRPr>
          </a:p>
          <a:p>
            <a:pPr marL="449580" lvl="0" indent="-417830" algn="l" rtl="0">
              <a:lnSpc>
                <a:spcPct val="100000"/>
              </a:lnSpc>
              <a:spcBef>
                <a:spcPts val="1000"/>
              </a:spcBef>
              <a:spcAft>
                <a:spcPts val="0"/>
              </a:spcAft>
              <a:buClr>
                <a:srgbClr val="7F6000"/>
              </a:buClr>
              <a:buSzPts val="2400"/>
              <a:buChar char="→"/>
            </a:pPr>
            <a:r>
              <a:rPr lang="en-US" sz="2400" b="1">
                <a:solidFill>
                  <a:srgbClr val="7F6000"/>
                </a:solidFill>
              </a:rPr>
              <a:t>Juan Manuel reveals the long-term abuse suffered by Rodney and his cronies.</a:t>
            </a:r>
            <a:endParaRPr sz="2400" b="1">
              <a:solidFill>
                <a:srgbClr val="7F6000"/>
              </a:solidFill>
            </a:endParaRPr>
          </a:p>
          <a:p>
            <a:pPr marL="0" lvl="0" indent="0" algn="l" rtl="0">
              <a:lnSpc>
                <a:spcPct val="100000"/>
              </a:lnSpc>
              <a:spcBef>
                <a:spcPts val="1000"/>
              </a:spcBef>
              <a:spcAft>
                <a:spcPts val="0"/>
              </a:spcAft>
              <a:buNone/>
            </a:pPr>
            <a:endParaRPr sz="2400" b="1">
              <a:solidFill>
                <a:srgbClr val="7F6000"/>
              </a:solidFill>
            </a:endParaRPr>
          </a:p>
          <a:p>
            <a:pPr marL="449580" lvl="0" indent="-417830" algn="l" rtl="0">
              <a:lnSpc>
                <a:spcPct val="100000"/>
              </a:lnSpc>
              <a:spcBef>
                <a:spcPts val="1000"/>
              </a:spcBef>
              <a:spcAft>
                <a:spcPts val="0"/>
              </a:spcAft>
              <a:buClr>
                <a:srgbClr val="7F6000"/>
              </a:buClr>
              <a:buSzPts val="2400"/>
              <a:buChar char="→"/>
            </a:pPr>
            <a:r>
              <a:rPr lang="en-US" sz="2400" b="1">
                <a:solidFill>
                  <a:srgbClr val="7F6000"/>
                </a:solidFill>
              </a:rPr>
              <a:t>Molly wants to contact Rodney and explain herself but is told that is a bad idea.</a:t>
            </a:r>
            <a:endParaRPr sz="2400" b="1">
              <a:solidFill>
                <a:srgbClr val="7F6000"/>
              </a:solidFill>
            </a:endParaRPr>
          </a:p>
          <a:p>
            <a:pPr marL="0" lvl="0" indent="0" algn="l" rtl="0">
              <a:lnSpc>
                <a:spcPct val="100000"/>
              </a:lnSpc>
              <a:spcBef>
                <a:spcPts val="1000"/>
              </a:spcBef>
              <a:spcAft>
                <a:spcPts val="0"/>
              </a:spcAft>
              <a:buNone/>
            </a:pPr>
            <a:r>
              <a:rPr lang="en-US" sz="2400" b="1">
                <a:solidFill>
                  <a:srgbClr val="7F6000"/>
                </a:solidFill>
              </a:rPr>
              <a:t> </a:t>
            </a:r>
            <a:endParaRPr sz="2400" b="1">
              <a:solidFill>
                <a:srgbClr val="7F6000"/>
              </a:solidFill>
            </a:endParaRPr>
          </a:p>
          <a:p>
            <a:pPr marL="449580" lvl="0" indent="-417830" algn="l" rtl="0">
              <a:lnSpc>
                <a:spcPct val="100000"/>
              </a:lnSpc>
              <a:spcBef>
                <a:spcPts val="1000"/>
              </a:spcBef>
              <a:spcAft>
                <a:spcPts val="0"/>
              </a:spcAft>
              <a:buClr>
                <a:srgbClr val="7F6000"/>
              </a:buClr>
              <a:buSzPts val="2400"/>
              <a:buChar char="→"/>
            </a:pPr>
            <a:r>
              <a:rPr lang="en-US" sz="2400" b="1">
                <a:solidFill>
                  <a:srgbClr val="7F6000"/>
                </a:solidFill>
              </a:rPr>
              <a:t>Juan Manuals shows photos of a secret relationship between Giselle and Rodney.</a:t>
            </a:r>
            <a:endParaRPr sz="2400" b="1">
              <a:solidFill>
                <a:srgbClr val="7F6000"/>
              </a:solidFill>
            </a:endParaRPr>
          </a:p>
          <a:p>
            <a:pPr marL="457200" lvl="0" indent="0" algn="l" rtl="0">
              <a:lnSpc>
                <a:spcPct val="100000"/>
              </a:lnSpc>
              <a:spcBef>
                <a:spcPts val="1000"/>
              </a:spcBef>
              <a:spcAft>
                <a:spcPts val="0"/>
              </a:spcAft>
              <a:buNone/>
            </a:pPr>
            <a:endParaRPr sz="2400" b="1">
              <a:solidFill>
                <a:srgbClr val="7F6000"/>
              </a:solidFill>
            </a:endParaRPr>
          </a:p>
          <a:p>
            <a:pPr marL="449580" lvl="0" indent="-417830" algn="l" rtl="0">
              <a:lnSpc>
                <a:spcPct val="100000"/>
              </a:lnSpc>
              <a:spcBef>
                <a:spcPts val="1000"/>
              </a:spcBef>
              <a:spcAft>
                <a:spcPts val="0"/>
              </a:spcAft>
              <a:buClr>
                <a:srgbClr val="7F6000"/>
              </a:buClr>
              <a:buSzPts val="2400"/>
              <a:buChar char="→"/>
            </a:pPr>
            <a:r>
              <a:rPr lang="en-US" sz="2400" b="1">
                <a:solidFill>
                  <a:srgbClr val="7F6000"/>
                </a:solidFill>
              </a:rPr>
              <a:t>The group, including Juan Manuel, agrees to create a plan to outwit the true killer and seek justice.</a:t>
            </a:r>
            <a:endParaRPr sz="2400" b="1">
              <a:solidFill>
                <a:srgbClr val="7F6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35"/>
        <p:cNvGrpSpPr/>
        <p:nvPr/>
      </p:nvGrpSpPr>
      <p:grpSpPr>
        <a:xfrm>
          <a:off x="0" y="0"/>
          <a:ext cx="0" cy="0"/>
          <a:chOff x="0" y="0"/>
          <a:chExt cx="0" cy="0"/>
        </a:xfrm>
      </p:grpSpPr>
      <p:sp>
        <p:nvSpPr>
          <p:cNvPr id="136" name="Google Shape;136;g346dace1ca1_1_1"/>
          <p:cNvSpPr txBox="1">
            <a:spLocks noGrp="1"/>
          </p:cNvSpPr>
          <p:nvPr>
            <p:ph type="title"/>
          </p:nvPr>
        </p:nvSpPr>
        <p:spPr>
          <a:xfrm>
            <a:off x="2299952" y="0"/>
            <a:ext cx="7592100" cy="7554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lt2"/>
              </a:buClr>
              <a:buSzPts val="6480"/>
              <a:buFont typeface="Bell MT"/>
              <a:buNone/>
            </a:pPr>
            <a:r>
              <a:rPr lang="en-US" sz="4420" i="0" u="sng">
                <a:solidFill>
                  <a:srgbClr val="BF9000"/>
                </a:solidFill>
              </a:rPr>
              <a:t>Summary - Ch. 20</a:t>
            </a:r>
            <a:endParaRPr sz="820" i="0" u="sng">
              <a:solidFill>
                <a:srgbClr val="BF9000"/>
              </a:solidFill>
            </a:endParaRPr>
          </a:p>
        </p:txBody>
      </p:sp>
      <p:sp>
        <p:nvSpPr>
          <p:cNvPr id="137" name="Google Shape;137;g346dace1ca1_1_1"/>
          <p:cNvSpPr txBox="1">
            <a:spLocks noGrp="1"/>
          </p:cNvSpPr>
          <p:nvPr>
            <p:ph type="body" idx="1"/>
          </p:nvPr>
        </p:nvSpPr>
        <p:spPr>
          <a:xfrm>
            <a:off x="449400" y="1047050"/>
            <a:ext cx="11293200" cy="6127200"/>
          </a:xfrm>
          <a:prstGeom prst="rect">
            <a:avLst/>
          </a:prstGeom>
          <a:noFill/>
          <a:ln>
            <a:noFill/>
          </a:ln>
        </p:spPr>
        <p:txBody>
          <a:bodyPr spcFirstLastPara="1" wrap="square" lIns="0" tIns="0" rIns="91425" bIns="0" anchor="t" anchorCtr="0">
            <a:noAutofit/>
          </a:bodyPr>
          <a:lstStyle/>
          <a:p>
            <a:pPr marL="0" lvl="0" indent="0" algn="l" rtl="0">
              <a:lnSpc>
                <a:spcPct val="100000"/>
              </a:lnSpc>
              <a:spcBef>
                <a:spcPts val="1000"/>
              </a:spcBef>
              <a:spcAft>
                <a:spcPts val="0"/>
              </a:spcAft>
              <a:buNone/>
            </a:pPr>
            <a:endParaRPr sz="2400" b="1">
              <a:solidFill>
                <a:srgbClr val="BF9000"/>
              </a:solidFill>
            </a:endParaRPr>
          </a:p>
          <a:p>
            <a:pPr marL="449580" lvl="0" indent="-417830" algn="l" rtl="0">
              <a:lnSpc>
                <a:spcPct val="100000"/>
              </a:lnSpc>
              <a:spcBef>
                <a:spcPts val="1000"/>
              </a:spcBef>
              <a:spcAft>
                <a:spcPts val="0"/>
              </a:spcAft>
              <a:buClr>
                <a:srgbClr val="BF9000"/>
              </a:buClr>
              <a:buSzPts val="2400"/>
              <a:buChar char="→"/>
            </a:pPr>
            <a:r>
              <a:rPr lang="en-US" sz="2400" b="1">
                <a:solidFill>
                  <a:srgbClr val="BF9000"/>
                </a:solidFill>
              </a:rPr>
              <a:t>Molly expresses doubt about her ability to carry out her part of the plan but is reassured by her friends.</a:t>
            </a:r>
            <a:endParaRPr sz="2400" b="1">
              <a:solidFill>
                <a:srgbClr val="BF9000"/>
              </a:solidFill>
            </a:endParaRPr>
          </a:p>
          <a:p>
            <a:pPr marL="0" lvl="0" indent="0" algn="l" rtl="0">
              <a:lnSpc>
                <a:spcPct val="100000"/>
              </a:lnSpc>
              <a:spcBef>
                <a:spcPts val="1000"/>
              </a:spcBef>
              <a:spcAft>
                <a:spcPts val="0"/>
              </a:spcAft>
              <a:buNone/>
            </a:pPr>
            <a:endParaRPr sz="2400" b="1">
              <a:solidFill>
                <a:srgbClr val="BF9000"/>
              </a:solidFill>
            </a:endParaRPr>
          </a:p>
          <a:p>
            <a:pPr marL="449580" lvl="0" indent="-417830" algn="l" rtl="0">
              <a:lnSpc>
                <a:spcPct val="100000"/>
              </a:lnSpc>
              <a:spcBef>
                <a:spcPts val="1000"/>
              </a:spcBef>
              <a:spcAft>
                <a:spcPts val="0"/>
              </a:spcAft>
              <a:buClr>
                <a:srgbClr val="BF9000"/>
              </a:buClr>
              <a:buSzPts val="2400"/>
              <a:buChar char="→"/>
            </a:pPr>
            <a:r>
              <a:rPr lang="en-US" sz="2400" b="1">
                <a:solidFill>
                  <a:srgbClr val="BF9000"/>
                </a:solidFill>
              </a:rPr>
              <a:t>Juan Manuel reassures Molly that sometimes negative actions are necessary for good outcomes. </a:t>
            </a:r>
            <a:endParaRPr sz="2400" b="1">
              <a:solidFill>
                <a:srgbClr val="BF9000"/>
              </a:solidFill>
            </a:endParaRPr>
          </a:p>
          <a:p>
            <a:pPr marL="0" lvl="0" indent="0" algn="l" rtl="0">
              <a:lnSpc>
                <a:spcPct val="100000"/>
              </a:lnSpc>
              <a:spcBef>
                <a:spcPts val="1000"/>
              </a:spcBef>
              <a:spcAft>
                <a:spcPts val="0"/>
              </a:spcAft>
              <a:buNone/>
            </a:pPr>
            <a:endParaRPr sz="2400" b="1">
              <a:solidFill>
                <a:srgbClr val="BF9000"/>
              </a:solidFill>
            </a:endParaRPr>
          </a:p>
          <a:p>
            <a:pPr marL="449580" lvl="0" indent="-417830" algn="l" rtl="0">
              <a:lnSpc>
                <a:spcPct val="100000"/>
              </a:lnSpc>
              <a:spcBef>
                <a:spcPts val="1000"/>
              </a:spcBef>
              <a:spcAft>
                <a:spcPts val="0"/>
              </a:spcAft>
              <a:buClr>
                <a:srgbClr val="BF9000"/>
              </a:buClr>
              <a:buSzPts val="2400"/>
              <a:buChar char="→"/>
            </a:pPr>
            <a:r>
              <a:rPr lang="en-US" sz="2400" b="1">
                <a:solidFill>
                  <a:srgbClr val="BF9000"/>
                </a:solidFill>
              </a:rPr>
              <a:t>Molly texts Rodney to lure him into a trap; he responds to her quickly saying he will meet her at the Olive Garden. </a:t>
            </a:r>
            <a:endParaRPr sz="2400" b="1">
              <a:solidFill>
                <a:srgbClr val="BF9000"/>
              </a:solidFill>
            </a:endParaRPr>
          </a:p>
          <a:p>
            <a:pPr marL="0" lvl="0" indent="0" algn="l" rtl="0">
              <a:lnSpc>
                <a:spcPct val="100000"/>
              </a:lnSpc>
              <a:spcBef>
                <a:spcPts val="1000"/>
              </a:spcBef>
              <a:spcAft>
                <a:spcPts val="0"/>
              </a:spcAft>
              <a:buNone/>
            </a:pPr>
            <a:r>
              <a:rPr lang="en-US" sz="2400" b="1">
                <a:solidFill>
                  <a:srgbClr val="BF9000"/>
                </a:solidFill>
              </a:rPr>
              <a:t> </a:t>
            </a:r>
            <a:endParaRPr sz="2400" b="1">
              <a:solidFill>
                <a:srgbClr val="BF9000"/>
              </a:solidFill>
            </a:endParaRPr>
          </a:p>
          <a:p>
            <a:pPr marL="449580" lvl="0" indent="-417830" algn="l" rtl="0">
              <a:lnSpc>
                <a:spcPct val="100000"/>
              </a:lnSpc>
              <a:spcBef>
                <a:spcPts val="1000"/>
              </a:spcBef>
              <a:spcAft>
                <a:spcPts val="0"/>
              </a:spcAft>
              <a:buClr>
                <a:srgbClr val="BF9000"/>
              </a:buClr>
              <a:buSzPts val="2400"/>
              <a:buChar char="→"/>
            </a:pPr>
            <a:r>
              <a:rPr lang="en-US" sz="2400" b="1">
                <a:solidFill>
                  <a:srgbClr val="BF9000"/>
                </a:solidFill>
              </a:rPr>
              <a:t>Despite feeling anxious, Molly’s friends offer her support before she leaves to carry out the first step of their plan. </a:t>
            </a:r>
            <a:endParaRPr sz="2400" b="1">
              <a:solidFill>
                <a:srgbClr val="BF9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C0000"/>
        </a:solidFill>
        <a:effectLst/>
      </p:bgPr>
    </p:bg>
    <p:spTree>
      <p:nvGrpSpPr>
        <p:cNvPr id="1" name="Shape 141"/>
        <p:cNvGrpSpPr/>
        <p:nvPr/>
      </p:nvGrpSpPr>
      <p:grpSpPr>
        <a:xfrm>
          <a:off x="0" y="0"/>
          <a:ext cx="0" cy="0"/>
          <a:chOff x="0" y="0"/>
          <a:chExt cx="0" cy="0"/>
        </a:xfrm>
      </p:grpSpPr>
      <p:sp>
        <p:nvSpPr>
          <p:cNvPr id="142" name="Google Shape;142;g346dace1ca1_1_6"/>
          <p:cNvSpPr txBox="1">
            <a:spLocks noGrp="1"/>
          </p:cNvSpPr>
          <p:nvPr>
            <p:ph type="title"/>
          </p:nvPr>
        </p:nvSpPr>
        <p:spPr>
          <a:xfrm>
            <a:off x="2244752" y="0"/>
            <a:ext cx="7592100" cy="755400"/>
          </a:xfrm>
          <a:prstGeom prst="rect">
            <a:avLst/>
          </a:prstGeom>
          <a:noFill/>
          <a:ln>
            <a:noFill/>
          </a:ln>
        </p:spPr>
        <p:txBody>
          <a:bodyPr spcFirstLastPara="1" wrap="square" lIns="0" tIns="0" rIns="0" bIns="0" anchor="t" anchorCtr="0">
            <a:normAutofit/>
          </a:bodyPr>
          <a:lstStyle/>
          <a:p>
            <a:pPr marL="0" lvl="0" indent="0" algn="ctr" rtl="0">
              <a:lnSpc>
                <a:spcPct val="90000"/>
              </a:lnSpc>
              <a:spcBef>
                <a:spcPts val="0"/>
              </a:spcBef>
              <a:spcAft>
                <a:spcPts val="0"/>
              </a:spcAft>
              <a:buClr>
                <a:schemeClr val="lt2"/>
              </a:buClr>
              <a:buSzPts val="6480"/>
              <a:buFont typeface="Bell MT"/>
              <a:buNone/>
            </a:pPr>
            <a:r>
              <a:rPr lang="en-US" sz="4620" i="0" u="sng">
                <a:solidFill>
                  <a:schemeClr val="lt1"/>
                </a:solidFill>
              </a:rPr>
              <a:t>Summary - Ch. 21</a:t>
            </a:r>
            <a:endParaRPr sz="1020" i="0" u="sng">
              <a:solidFill>
                <a:schemeClr val="lt1"/>
              </a:solidFill>
            </a:endParaRPr>
          </a:p>
        </p:txBody>
      </p:sp>
      <p:sp>
        <p:nvSpPr>
          <p:cNvPr id="143" name="Google Shape;143;g346dace1ca1_1_6"/>
          <p:cNvSpPr txBox="1">
            <a:spLocks noGrp="1"/>
          </p:cNvSpPr>
          <p:nvPr>
            <p:ph type="body" idx="1"/>
          </p:nvPr>
        </p:nvSpPr>
        <p:spPr>
          <a:xfrm>
            <a:off x="432450" y="1074625"/>
            <a:ext cx="11327100" cy="5851200"/>
          </a:xfrm>
          <a:prstGeom prst="rect">
            <a:avLst/>
          </a:prstGeom>
          <a:noFill/>
          <a:ln>
            <a:noFill/>
          </a:ln>
        </p:spPr>
        <p:txBody>
          <a:bodyPr spcFirstLastPara="1" wrap="square" lIns="0" tIns="0" rIns="91425" bIns="0" anchor="t" anchorCtr="0">
            <a:noAutofit/>
          </a:bodyPr>
          <a:lstStyle/>
          <a:p>
            <a:pPr marL="449580" lvl="0" indent="-398780" algn="l" rtl="0">
              <a:lnSpc>
                <a:spcPct val="100000"/>
              </a:lnSpc>
              <a:spcBef>
                <a:spcPts val="1000"/>
              </a:spcBef>
              <a:spcAft>
                <a:spcPts val="0"/>
              </a:spcAft>
              <a:buClr>
                <a:schemeClr val="lt1"/>
              </a:buClr>
              <a:buSzPts val="2100"/>
              <a:buChar char="→"/>
            </a:pPr>
            <a:r>
              <a:rPr lang="en-US" sz="2100" b="1">
                <a:solidFill>
                  <a:schemeClr val="lt1"/>
                </a:solidFill>
              </a:rPr>
              <a:t>Molly arrives at the Olive Garden, nervous for her meeting with Rodney. </a:t>
            </a:r>
            <a:endParaRPr sz="2100" b="1">
              <a:solidFill>
                <a:schemeClr val="lt1"/>
              </a:solidFill>
            </a:endParaRPr>
          </a:p>
          <a:p>
            <a:pPr marL="0" lvl="0" indent="0" algn="l" rtl="0">
              <a:lnSpc>
                <a:spcPct val="100000"/>
              </a:lnSpc>
              <a:spcBef>
                <a:spcPts val="1000"/>
              </a:spcBef>
              <a:spcAft>
                <a:spcPts val="0"/>
              </a:spcAft>
              <a:buNone/>
            </a:pPr>
            <a:endParaRPr sz="2100" b="1">
              <a:solidFill>
                <a:schemeClr val="lt1"/>
              </a:solidFill>
            </a:endParaRPr>
          </a:p>
          <a:p>
            <a:pPr marL="449580" lvl="0" indent="-398780" algn="l" rtl="0">
              <a:lnSpc>
                <a:spcPct val="100000"/>
              </a:lnSpc>
              <a:spcBef>
                <a:spcPts val="1000"/>
              </a:spcBef>
              <a:spcAft>
                <a:spcPts val="0"/>
              </a:spcAft>
              <a:buClr>
                <a:schemeClr val="lt1"/>
              </a:buClr>
              <a:buSzPts val="2100"/>
              <a:buChar char="→"/>
            </a:pPr>
            <a:r>
              <a:rPr lang="en-US" sz="2100" b="1">
                <a:solidFill>
                  <a:schemeClr val="lt1"/>
                </a:solidFill>
              </a:rPr>
              <a:t>Molly tells Rodney a fake story about the police investigation regarding Mr. Black's death; she says the police now believe he was murdered and that the murder is tied to his will because Giselle didn’t receive anything. </a:t>
            </a:r>
            <a:endParaRPr sz="2100" b="1">
              <a:solidFill>
                <a:schemeClr val="lt1"/>
              </a:solidFill>
            </a:endParaRPr>
          </a:p>
          <a:p>
            <a:pPr marL="0" lvl="0" indent="0" algn="l" rtl="0">
              <a:lnSpc>
                <a:spcPct val="100000"/>
              </a:lnSpc>
              <a:spcBef>
                <a:spcPts val="1000"/>
              </a:spcBef>
              <a:spcAft>
                <a:spcPts val="0"/>
              </a:spcAft>
              <a:buNone/>
            </a:pPr>
            <a:endParaRPr sz="2100" b="1">
              <a:solidFill>
                <a:schemeClr val="lt1"/>
              </a:solidFill>
            </a:endParaRPr>
          </a:p>
          <a:p>
            <a:pPr marL="449580" lvl="0" indent="-398780" algn="l" rtl="0">
              <a:lnSpc>
                <a:spcPct val="100000"/>
              </a:lnSpc>
              <a:spcBef>
                <a:spcPts val="1000"/>
              </a:spcBef>
              <a:spcAft>
                <a:spcPts val="0"/>
              </a:spcAft>
              <a:buClr>
                <a:schemeClr val="lt1"/>
              </a:buClr>
              <a:buSzPts val="2100"/>
              <a:buChar char="→"/>
            </a:pPr>
            <a:r>
              <a:rPr lang="en-US" sz="2100" b="1">
                <a:solidFill>
                  <a:schemeClr val="lt1"/>
                </a:solidFill>
              </a:rPr>
              <a:t>Molly’s comments make Rodney uncomfortable and make him believe that he may be a potential suspect now. </a:t>
            </a:r>
            <a:endParaRPr sz="2100" b="1">
              <a:solidFill>
                <a:schemeClr val="lt1"/>
              </a:solidFill>
            </a:endParaRPr>
          </a:p>
          <a:p>
            <a:pPr marL="0" lvl="0" indent="0" algn="l" rtl="0">
              <a:lnSpc>
                <a:spcPct val="100000"/>
              </a:lnSpc>
              <a:spcBef>
                <a:spcPts val="1000"/>
              </a:spcBef>
              <a:spcAft>
                <a:spcPts val="0"/>
              </a:spcAft>
              <a:buNone/>
            </a:pPr>
            <a:r>
              <a:rPr lang="en-US" sz="2100" b="1">
                <a:solidFill>
                  <a:schemeClr val="lt1"/>
                </a:solidFill>
              </a:rPr>
              <a:t> </a:t>
            </a:r>
            <a:endParaRPr sz="2100" b="1">
              <a:solidFill>
                <a:schemeClr val="lt1"/>
              </a:solidFill>
            </a:endParaRPr>
          </a:p>
          <a:p>
            <a:pPr marL="449580" lvl="0" indent="-398780" algn="l" rtl="0">
              <a:lnSpc>
                <a:spcPct val="100000"/>
              </a:lnSpc>
              <a:spcBef>
                <a:spcPts val="1000"/>
              </a:spcBef>
              <a:spcAft>
                <a:spcPts val="0"/>
              </a:spcAft>
              <a:buClr>
                <a:schemeClr val="lt1"/>
              </a:buClr>
              <a:buSzPts val="2100"/>
              <a:buChar char="→"/>
            </a:pPr>
            <a:r>
              <a:rPr lang="en-US" sz="2100" b="1">
                <a:solidFill>
                  <a:schemeClr val="lt1"/>
                </a:solidFill>
              </a:rPr>
              <a:t>Rodney is desperate to hide evidence; he asks Molly to clean the suite before the police arrive to “protect Juan Manuel” from being deported. Molly suggests he clean the room instead using her trolley. </a:t>
            </a:r>
            <a:endParaRPr sz="2100" b="1">
              <a:solidFill>
                <a:schemeClr val="lt1"/>
              </a:solidFill>
            </a:endParaRPr>
          </a:p>
          <a:p>
            <a:pPr marL="0" lvl="0" indent="0" algn="l" rtl="0">
              <a:lnSpc>
                <a:spcPct val="100000"/>
              </a:lnSpc>
              <a:spcBef>
                <a:spcPts val="1000"/>
              </a:spcBef>
              <a:spcAft>
                <a:spcPts val="0"/>
              </a:spcAft>
              <a:buNone/>
            </a:pPr>
            <a:endParaRPr sz="2100" b="1">
              <a:solidFill>
                <a:schemeClr val="lt1"/>
              </a:solidFill>
            </a:endParaRPr>
          </a:p>
          <a:p>
            <a:pPr marL="449580" lvl="0" indent="-398780" algn="l" rtl="0">
              <a:lnSpc>
                <a:spcPct val="100000"/>
              </a:lnSpc>
              <a:spcBef>
                <a:spcPts val="1000"/>
              </a:spcBef>
              <a:spcAft>
                <a:spcPts val="0"/>
              </a:spcAft>
              <a:buClr>
                <a:schemeClr val="lt1"/>
              </a:buClr>
              <a:buSzPts val="2100"/>
              <a:buChar char="→"/>
            </a:pPr>
            <a:r>
              <a:rPr lang="en-US" sz="2100" b="1">
                <a:solidFill>
                  <a:schemeClr val="lt1"/>
                </a:solidFill>
              </a:rPr>
              <a:t>Rodney leaves feeling doubtful and scared; Molly feels empowered and in control.</a:t>
            </a:r>
            <a:endParaRPr sz="2100" b="1">
              <a:solidFill>
                <a:schemeClr val="lt1"/>
              </a:solidFill>
            </a:endParaRPr>
          </a:p>
        </p:txBody>
      </p:sp>
    </p:spTree>
  </p:cSld>
  <p:clrMapOvr>
    <a:masterClrMapping/>
  </p:clrMapOvr>
</p:sld>
</file>

<file path=ppt/theme/theme1.xml><?xml version="1.0" encoding="utf-8"?>
<a:theme xmlns:a="http://schemas.openxmlformats.org/drawingml/2006/main" name="ThinLineVTI">
  <a:themeElements>
    <a:clrScheme name="AnalogousFromDarkSeedRightStep">
      <a:dk1>
        <a:srgbClr val="000000"/>
      </a:dk1>
      <a:lt1>
        <a:srgbClr val="FFFFFF"/>
      </a:lt1>
      <a:dk2>
        <a:srgbClr val="1B2F30"/>
      </a:dk2>
      <a:lt2>
        <a:srgbClr val="F3F0F1"/>
      </a:lt2>
      <a:accent1>
        <a:srgbClr val="46B389"/>
      </a:accent1>
      <a:accent2>
        <a:srgbClr val="3BADB1"/>
      </a:accent2>
      <a:accent3>
        <a:srgbClr val="4D8EC3"/>
      </a:accent3>
      <a:accent4>
        <a:srgbClr val="4150B4"/>
      </a:accent4>
      <a:accent5>
        <a:srgbClr val="6E4DC3"/>
      </a:accent5>
      <a:accent6>
        <a:srgbClr val="8E3BB1"/>
      </a:accent6>
      <a:hlink>
        <a:srgbClr val="859030"/>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18</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ThinLineVTI</vt:lpstr>
      <vt:lpstr>PowerPoint Presentation</vt:lpstr>
      <vt:lpstr>Reading Schedule Change!</vt:lpstr>
      <vt:lpstr>Character List</vt:lpstr>
      <vt:lpstr>Character List (cont.)</vt:lpstr>
      <vt:lpstr>Character List (cont.)</vt:lpstr>
      <vt:lpstr>PowerPoint Presentation</vt:lpstr>
      <vt:lpstr>Summary - Ch. 19</vt:lpstr>
      <vt:lpstr>Summary - Ch. 20</vt:lpstr>
      <vt:lpstr>Summary - Ch. 21</vt:lpstr>
      <vt:lpstr>Question 1</vt:lpstr>
      <vt:lpstr>Question 2</vt:lpstr>
      <vt:lpstr>Question 3</vt:lpstr>
      <vt:lpstr>Question 4</vt:lpstr>
      <vt:lpstr>Question 5</vt:lpstr>
      <vt:lpstr>PUT YOUR DETECTIVE HATS BACK ON.   Any changes to our suspect list? </vt:lpstr>
      <vt:lpstr>PowerPoint Presentation</vt:lpstr>
      <vt:lpstr>Was there any vocab or terminology that was difficult to understand?</vt:lpstr>
      <vt:lpstr>Next week: Chapters 22, 23, 24</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revision>1</cp:revision>
  <dcterms:created xsi:type="dcterms:W3CDTF">2025-01-24T12:56:12Z</dcterms:created>
  <dcterms:modified xsi:type="dcterms:W3CDTF">2025-04-11T18:20:28Z</dcterms:modified>
</cp:coreProperties>
</file>