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Bell MT" panose="020205030603050203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iIhyVFlIUIFw/1QKarW4PCp2z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AFC05-0922-BDF0-0099-F71941C88C66}" v="1" dt="2025-02-10T22:16:41.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liberte, Aidan" userId="S::aidan.laliberte@uconn.edu::0997433e-9340-4e99-bff0-50967e3ceb61" providerId="AD" clId="Web-{2DFAFC05-0922-BDF0-0099-F71941C88C66}"/>
    <pc:docChg chg="modSld">
      <pc:chgData name="Laliberte, Aidan" userId="S::aidan.laliberte@uconn.edu::0997433e-9340-4e99-bff0-50967e3ceb61" providerId="AD" clId="Web-{2DFAFC05-0922-BDF0-0099-F71941C88C66}" dt="2025-02-10T22:16:41.695" v="0" actId="1076"/>
      <pc:docMkLst>
        <pc:docMk/>
      </pc:docMkLst>
      <pc:sldChg chg="modSp">
        <pc:chgData name="Laliberte, Aidan" userId="S::aidan.laliberte@uconn.edu::0997433e-9340-4e99-bff0-50967e3ceb61" providerId="AD" clId="Web-{2DFAFC05-0922-BDF0-0099-F71941C88C66}" dt="2025-02-10T22:16:41.695" v="0" actId="1076"/>
        <pc:sldMkLst>
          <pc:docMk/>
          <pc:sldMk cId="0" sldId="258"/>
        </pc:sldMkLst>
        <pc:spChg chg="mod">
          <ac:chgData name="Laliberte, Aidan" userId="S::aidan.laliberte@uconn.edu::0997433e-9340-4e99-bff0-50967e3ceb61" providerId="AD" clId="Web-{2DFAFC05-0922-BDF0-0099-F71941C88C66}" dt="2025-02-10T22:16:41.695" v="0" actId="1076"/>
          <ac:spMkLst>
            <pc:docMk/>
            <pc:sldMk cId="0" sldId="258"/>
            <ac:spMk id="1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fc07947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32fc079478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fc079478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32fc079478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fc079478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32fc079478a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448056" y="448056"/>
            <a:ext cx="11292840" cy="340156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6400"/>
              <a:buFont typeface="Bell MT"/>
              <a:buNone/>
              <a:defRPr sz="6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448056" y="4471416"/>
            <a:ext cx="11292840" cy="1481328"/>
          </a:xfrm>
          <a:prstGeom prst="rect">
            <a:avLst/>
          </a:prstGeom>
          <a:noFill/>
          <a:ln>
            <a:noFill/>
          </a:ln>
        </p:spPr>
        <p:txBody>
          <a:bodyPr spcFirstLastPara="1" wrap="square" lIns="0" tIns="0" rIns="91425" bIns="0" anchor="t" anchorCtr="0">
            <a:normAutofit/>
          </a:bodyPr>
          <a:lstStyle>
            <a:lvl1pPr lvl="0" algn="l">
              <a:lnSpc>
                <a:spcPct val="120000"/>
              </a:lnSpc>
              <a:spcBef>
                <a:spcPts val="1000"/>
              </a:spcBef>
              <a:spcAft>
                <a:spcPts val="0"/>
              </a:spcAft>
              <a:buClr>
                <a:schemeClr val="lt2"/>
              </a:buClr>
              <a:buSzPts val="2400"/>
              <a:buNone/>
              <a:defRPr sz="2400">
                <a:solidFill>
                  <a:schemeClr val="lt2"/>
                </a:solidFill>
              </a:defRPr>
            </a:lvl1pPr>
            <a:lvl2pPr lvl="1" algn="ctr">
              <a:lnSpc>
                <a:spcPct val="120000"/>
              </a:lnSpc>
              <a:spcBef>
                <a:spcPts val="500"/>
              </a:spcBef>
              <a:spcAft>
                <a:spcPts val="0"/>
              </a:spcAft>
              <a:buClr>
                <a:schemeClr val="lt2"/>
              </a:buClr>
              <a:buSzPts val="2000"/>
              <a:buNone/>
              <a:defRPr sz="2000"/>
            </a:lvl2pPr>
            <a:lvl3pPr lvl="2" algn="ctr">
              <a:lnSpc>
                <a:spcPct val="120000"/>
              </a:lnSpc>
              <a:spcBef>
                <a:spcPts val="500"/>
              </a:spcBef>
              <a:spcAft>
                <a:spcPts val="0"/>
              </a:spcAft>
              <a:buClr>
                <a:schemeClr val="lt2"/>
              </a:buClr>
              <a:buSzPts val="1800"/>
              <a:buNone/>
              <a:defRPr sz="1800"/>
            </a:lvl3pPr>
            <a:lvl4pPr lvl="3" algn="ctr">
              <a:lnSpc>
                <a:spcPct val="120000"/>
              </a:lnSpc>
              <a:spcBef>
                <a:spcPts val="500"/>
              </a:spcBef>
              <a:spcAft>
                <a:spcPts val="0"/>
              </a:spcAft>
              <a:buClr>
                <a:schemeClr val="lt2"/>
              </a:buClr>
              <a:buSzPts val="1600"/>
              <a:buNone/>
              <a:defRPr sz="1600"/>
            </a:lvl4pPr>
            <a:lvl5pPr lvl="4" algn="ctr">
              <a:lnSpc>
                <a:spcPct val="120000"/>
              </a:lnSpc>
              <a:spcBef>
                <a:spcPts val="500"/>
              </a:spcBef>
              <a:spcAft>
                <a:spcPts val="0"/>
              </a:spcAft>
              <a:buClr>
                <a:schemeClr val="lt2"/>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14" name="Google Shape;14;p16"/>
          <p:cNvCxnSpPr/>
          <p:nvPr/>
        </p:nvCxnSpPr>
        <p:spPr>
          <a:xfrm>
            <a:off x="449400" y="4122000"/>
            <a:ext cx="11293200" cy="0"/>
          </a:xfrm>
          <a:prstGeom prst="straightConnector1">
            <a:avLst/>
          </a:prstGeom>
          <a:noFill/>
          <a:ln w="9525" cap="flat" cmpd="sng">
            <a:solidFill>
              <a:schemeClr val="lt2"/>
            </a:solidFill>
            <a:prstDash val="solid"/>
            <a:round/>
            <a:headEnd type="none" w="sm" len="sm"/>
            <a:tailEnd type="none" w="sm" len="sm"/>
          </a:ln>
        </p:spPr>
      </p:cxnSp>
      <p:sp>
        <p:nvSpPr>
          <p:cNvPr id="15" name="Google Shape;15;p16"/>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sz="9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sz="900" b="0" i="0" u="none" strike="noStrike" cap="none">
                <a:solidFill>
                  <a:schemeClr val="lt2"/>
                </a:solidFill>
                <a:latin typeface="Bell MT"/>
                <a:ea typeface="Bell MT"/>
                <a:cs typeface="Bell MT"/>
                <a:sym typeface="Bell MT"/>
              </a:defRPr>
            </a:lvl1pPr>
            <a:lvl2pPr marL="0" lvl="1" indent="0" algn="r">
              <a:spcBef>
                <a:spcPts val="0"/>
              </a:spcBef>
              <a:buNone/>
              <a:defRPr sz="900" b="0" i="0" u="none" strike="noStrike" cap="none">
                <a:solidFill>
                  <a:schemeClr val="lt2"/>
                </a:solidFill>
                <a:latin typeface="Bell MT"/>
                <a:ea typeface="Bell MT"/>
                <a:cs typeface="Bell MT"/>
                <a:sym typeface="Bell MT"/>
              </a:defRPr>
            </a:lvl2pPr>
            <a:lvl3pPr marL="0" lvl="2" indent="0" algn="r">
              <a:spcBef>
                <a:spcPts val="0"/>
              </a:spcBef>
              <a:buNone/>
              <a:defRPr sz="900" b="0" i="0" u="none" strike="noStrike" cap="none">
                <a:solidFill>
                  <a:schemeClr val="lt2"/>
                </a:solidFill>
                <a:latin typeface="Bell MT"/>
                <a:ea typeface="Bell MT"/>
                <a:cs typeface="Bell MT"/>
                <a:sym typeface="Bell MT"/>
              </a:defRPr>
            </a:lvl3pPr>
            <a:lvl4pPr marL="0" lvl="3" indent="0" algn="r">
              <a:spcBef>
                <a:spcPts val="0"/>
              </a:spcBef>
              <a:buNone/>
              <a:defRPr sz="900" b="0" i="0" u="none" strike="noStrike" cap="none">
                <a:solidFill>
                  <a:schemeClr val="lt2"/>
                </a:solidFill>
                <a:latin typeface="Bell MT"/>
                <a:ea typeface="Bell MT"/>
                <a:cs typeface="Bell MT"/>
                <a:sym typeface="Bell MT"/>
              </a:defRPr>
            </a:lvl4pPr>
            <a:lvl5pPr marL="0" lvl="4" indent="0" algn="r">
              <a:spcBef>
                <a:spcPts val="0"/>
              </a:spcBef>
              <a:buNone/>
              <a:defRPr sz="900" b="0" i="0" u="none" strike="noStrike" cap="none">
                <a:solidFill>
                  <a:schemeClr val="lt2"/>
                </a:solidFill>
                <a:latin typeface="Bell MT"/>
                <a:ea typeface="Bell MT"/>
                <a:cs typeface="Bell MT"/>
                <a:sym typeface="Bell MT"/>
              </a:defRPr>
            </a:lvl5pPr>
            <a:lvl6pPr marL="0" lvl="5" indent="0" algn="r">
              <a:spcBef>
                <a:spcPts val="0"/>
              </a:spcBef>
              <a:buNone/>
              <a:defRPr sz="900" b="0" i="0" u="none" strike="noStrike" cap="none">
                <a:solidFill>
                  <a:schemeClr val="lt2"/>
                </a:solidFill>
                <a:latin typeface="Bell MT"/>
                <a:ea typeface="Bell MT"/>
                <a:cs typeface="Bell MT"/>
                <a:sym typeface="Bell MT"/>
              </a:defRPr>
            </a:lvl6pPr>
            <a:lvl7pPr marL="0" lvl="6" indent="0" algn="r">
              <a:spcBef>
                <a:spcPts val="0"/>
              </a:spcBef>
              <a:buNone/>
              <a:defRPr sz="900" b="0" i="0" u="none" strike="noStrike" cap="none">
                <a:solidFill>
                  <a:schemeClr val="lt2"/>
                </a:solidFill>
                <a:latin typeface="Bell MT"/>
                <a:ea typeface="Bell MT"/>
                <a:cs typeface="Bell MT"/>
                <a:sym typeface="Bell MT"/>
              </a:defRPr>
            </a:lvl7pPr>
            <a:lvl8pPr marL="0" lvl="7" indent="0" algn="r">
              <a:spcBef>
                <a:spcPts val="0"/>
              </a:spcBef>
              <a:buNone/>
              <a:defRPr sz="900" b="0" i="0" u="none" strike="noStrike" cap="none">
                <a:solidFill>
                  <a:schemeClr val="lt2"/>
                </a:solidFill>
                <a:latin typeface="Bell MT"/>
                <a:ea typeface="Bell MT"/>
                <a:cs typeface="Bell MT"/>
                <a:sym typeface="Bell MT"/>
              </a:defRPr>
            </a:lvl8pPr>
            <a:lvl9pPr marL="0" lvl="8" indent="0" algn="r">
              <a:spcBef>
                <a:spcPts val="0"/>
              </a:spcBef>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6"/>
          <p:cNvSpPr txBox="1">
            <a:spLocks noGrp="1"/>
          </p:cNvSpPr>
          <p:nvPr>
            <p:ph type="dt" idx="10"/>
          </p:nvPr>
        </p:nvSpPr>
        <p:spPr>
          <a:xfrm>
            <a:off x="442912" y="6152968"/>
            <a:ext cx="3457576"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sz="9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4101084" y="-1696212"/>
            <a:ext cx="3995928" cy="11301984"/>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25"/>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8270748" y="2409444"/>
            <a:ext cx="5504688" cy="158191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2404872" y="-1527048"/>
            <a:ext cx="5504688" cy="9436608"/>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26"/>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17"/>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body" idx="1"/>
          </p:nvPr>
        </p:nvSpPr>
        <p:spPr>
          <a:xfrm>
            <a:off x="448056" y="1735200"/>
            <a:ext cx="5431536" cy="4214750"/>
          </a:xfrm>
          <a:prstGeom prst="rect">
            <a:avLst/>
          </a:prstGeom>
          <a:noFill/>
          <a:ln>
            <a:noFill/>
          </a:ln>
        </p:spPr>
        <p:txBody>
          <a:bodyPr spcFirstLastPara="1" wrap="square" lIns="0" tIns="0" rIns="91425" bIns="0" anchor="t" anchorCtr="0">
            <a:normAutofit/>
          </a:bodyPr>
          <a:lstStyle>
            <a:lvl1pPr marL="457200" lvl="0" indent="-368300" algn="l">
              <a:lnSpc>
                <a:spcPct val="120000"/>
              </a:lnSpc>
              <a:spcBef>
                <a:spcPts val="1000"/>
              </a:spcBef>
              <a:spcAft>
                <a:spcPts val="0"/>
              </a:spcAft>
              <a:buClr>
                <a:schemeClr val="lt2"/>
              </a:buClr>
              <a:buSzPts val="2200"/>
              <a:buChar char="→"/>
              <a:defRPr/>
            </a:lvl1pPr>
            <a:lvl2pPr marL="914400" lvl="1" indent="-368300" algn="l">
              <a:lnSpc>
                <a:spcPct val="120000"/>
              </a:lnSpc>
              <a:spcBef>
                <a:spcPts val="500"/>
              </a:spcBef>
              <a:spcAft>
                <a:spcPts val="0"/>
              </a:spcAft>
              <a:buClr>
                <a:schemeClr val="lt2"/>
              </a:buClr>
              <a:buSzPts val="2200"/>
              <a:buChar char="→"/>
              <a:defRPr/>
            </a:lvl2pPr>
            <a:lvl3pPr marL="1371600" lvl="2" indent="-368300" algn="l">
              <a:lnSpc>
                <a:spcPct val="120000"/>
              </a:lnSpc>
              <a:spcBef>
                <a:spcPts val="500"/>
              </a:spcBef>
              <a:spcAft>
                <a:spcPts val="0"/>
              </a:spcAft>
              <a:buClr>
                <a:schemeClr val="lt2"/>
              </a:buClr>
              <a:buSzPts val="2200"/>
              <a:buChar char="→"/>
              <a:defRPr/>
            </a:lvl3pPr>
            <a:lvl4pPr marL="1828800" lvl="3" indent="-368300" algn="l">
              <a:lnSpc>
                <a:spcPct val="120000"/>
              </a:lnSpc>
              <a:spcBef>
                <a:spcPts val="500"/>
              </a:spcBef>
              <a:spcAft>
                <a:spcPts val="0"/>
              </a:spcAft>
              <a:buClr>
                <a:schemeClr val="lt2"/>
              </a:buClr>
              <a:buSzPts val="2200"/>
              <a:buChar char="→"/>
              <a:defRPr/>
            </a:lvl4pPr>
            <a:lvl5pPr marL="2286000" lvl="4" indent="-368300" algn="l">
              <a:lnSpc>
                <a:spcPct val="120000"/>
              </a:lnSpc>
              <a:spcBef>
                <a:spcPts val="500"/>
              </a:spcBef>
              <a:spcAft>
                <a:spcPts val="0"/>
              </a:spcAft>
              <a:buClr>
                <a:schemeClr val="lt2"/>
              </a:buClr>
              <a:buSzPts val="22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1" name="Google Shape;21;p17"/>
          <p:cNvSpPr txBox="1">
            <a:spLocks noGrp="1"/>
          </p:cNvSpPr>
          <p:nvPr>
            <p:ph type="body" idx="2"/>
          </p:nvPr>
        </p:nvSpPr>
        <p:spPr>
          <a:xfrm>
            <a:off x="6309360" y="1735200"/>
            <a:ext cx="5431536" cy="4214750"/>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68300" algn="l">
              <a:lnSpc>
                <a:spcPct val="120000"/>
              </a:lnSpc>
              <a:spcBef>
                <a:spcPts val="500"/>
              </a:spcBef>
              <a:spcAft>
                <a:spcPts val="0"/>
              </a:spcAft>
              <a:buClr>
                <a:schemeClr val="lt2"/>
              </a:buClr>
              <a:buSzPts val="2200"/>
              <a:buChar char="→"/>
              <a:defRPr/>
            </a:lvl2pPr>
            <a:lvl3pPr marL="1371600" lvl="2" indent="-368300" algn="l">
              <a:lnSpc>
                <a:spcPct val="120000"/>
              </a:lnSpc>
              <a:spcBef>
                <a:spcPts val="500"/>
              </a:spcBef>
              <a:spcAft>
                <a:spcPts val="0"/>
              </a:spcAft>
              <a:buClr>
                <a:schemeClr val="lt2"/>
              </a:buClr>
              <a:buSzPts val="2200"/>
              <a:buChar char="→"/>
              <a:defRPr/>
            </a:lvl3pPr>
            <a:lvl4pPr marL="1828800" lvl="3" indent="-368300" algn="l">
              <a:lnSpc>
                <a:spcPct val="120000"/>
              </a:lnSpc>
              <a:spcBef>
                <a:spcPts val="500"/>
              </a:spcBef>
              <a:spcAft>
                <a:spcPts val="0"/>
              </a:spcAft>
              <a:buClr>
                <a:schemeClr val="lt2"/>
              </a:buClr>
              <a:buSzPts val="2200"/>
              <a:buChar char="→"/>
              <a:defRPr/>
            </a:lvl4pPr>
            <a:lvl5pPr marL="2286000" lvl="4" indent="-368300" algn="l">
              <a:lnSpc>
                <a:spcPct val="120000"/>
              </a:lnSpc>
              <a:spcBef>
                <a:spcPts val="500"/>
              </a:spcBef>
              <a:spcAft>
                <a:spcPts val="0"/>
              </a:spcAft>
              <a:buClr>
                <a:schemeClr val="lt2"/>
              </a:buClr>
              <a:buSzPts val="22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 name="Google Shape;22;p17"/>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18"/>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9"/>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448056" y="1735200"/>
            <a:ext cx="11293200" cy="3783013"/>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19"/>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sz="9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sz="900" b="0" i="0" u="none" strike="noStrike" cap="none">
                <a:solidFill>
                  <a:schemeClr val="lt2"/>
                </a:solidFill>
                <a:latin typeface="Bell MT"/>
                <a:ea typeface="Bell MT"/>
                <a:cs typeface="Bell MT"/>
                <a:sym typeface="Bell MT"/>
              </a:defRPr>
            </a:lvl1pPr>
            <a:lvl2pPr marL="0" lvl="1" indent="0" algn="r">
              <a:spcBef>
                <a:spcPts val="0"/>
              </a:spcBef>
              <a:buNone/>
              <a:defRPr sz="900" b="0" i="0" u="none" strike="noStrike" cap="none">
                <a:solidFill>
                  <a:schemeClr val="lt2"/>
                </a:solidFill>
                <a:latin typeface="Bell MT"/>
                <a:ea typeface="Bell MT"/>
                <a:cs typeface="Bell MT"/>
                <a:sym typeface="Bell MT"/>
              </a:defRPr>
            </a:lvl2pPr>
            <a:lvl3pPr marL="0" lvl="2" indent="0" algn="r">
              <a:spcBef>
                <a:spcPts val="0"/>
              </a:spcBef>
              <a:buNone/>
              <a:defRPr sz="900" b="0" i="0" u="none" strike="noStrike" cap="none">
                <a:solidFill>
                  <a:schemeClr val="lt2"/>
                </a:solidFill>
                <a:latin typeface="Bell MT"/>
                <a:ea typeface="Bell MT"/>
                <a:cs typeface="Bell MT"/>
                <a:sym typeface="Bell MT"/>
              </a:defRPr>
            </a:lvl3pPr>
            <a:lvl4pPr marL="0" lvl="3" indent="0" algn="r">
              <a:spcBef>
                <a:spcPts val="0"/>
              </a:spcBef>
              <a:buNone/>
              <a:defRPr sz="900" b="0" i="0" u="none" strike="noStrike" cap="none">
                <a:solidFill>
                  <a:schemeClr val="lt2"/>
                </a:solidFill>
                <a:latin typeface="Bell MT"/>
                <a:ea typeface="Bell MT"/>
                <a:cs typeface="Bell MT"/>
                <a:sym typeface="Bell MT"/>
              </a:defRPr>
            </a:lvl4pPr>
            <a:lvl5pPr marL="0" lvl="4" indent="0" algn="r">
              <a:spcBef>
                <a:spcPts val="0"/>
              </a:spcBef>
              <a:buNone/>
              <a:defRPr sz="900" b="0" i="0" u="none" strike="noStrike" cap="none">
                <a:solidFill>
                  <a:schemeClr val="lt2"/>
                </a:solidFill>
                <a:latin typeface="Bell MT"/>
                <a:ea typeface="Bell MT"/>
                <a:cs typeface="Bell MT"/>
                <a:sym typeface="Bell MT"/>
              </a:defRPr>
            </a:lvl5pPr>
            <a:lvl6pPr marL="0" lvl="5" indent="0" algn="r">
              <a:spcBef>
                <a:spcPts val="0"/>
              </a:spcBef>
              <a:buNone/>
              <a:defRPr sz="900" b="0" i="0" u="none" strike="noStrike" cap="none">
                <a:solidFill>
                  <a:schemeClr val="lt2"/>
                </a:solidFill>
                <a:latin typeface="Bell MT"/>
                <a:ea typeface="Bell MT"/>
                <a:cs typeface="Bell MT"/>
                <a:sym typeface="Bell MT"/>
              </a:defRPr>
            </a:lvl6pPr>
            <a:lvl7pPr marL="0" lvl="6" indent="0" algn="r">
              <a:spcBef>
                <a:spcPts val="0"/>
              </a:spcBef>
              <a:buNone/>
              <a:defRPr sz="900" b="0" i="0" u="none" strike="noStrike" cap="none">
                <a:solidFill>
                  <a:schemeClr val="lt2"/>
                </a:solidFill>
                <a:latin typeface="Bell MT"/>
                <a:ea typeface="Bell MT"/>
                <a:cs typeface="Bell MT"/>
                <a:sym typeface="Bell MT"/>
              </a:defRPr>
            </a:lvl7pPr>
            <a:lvl8pPr marL="0" lvl="7" indent="0" algn="r">
              <a:spcBef>
                <a:spcPts val="0"/>
              </a:spcBef>
              <a:buNone/>
              <a:defRPr sz="900" b="0" i="0" u="none" strike="noStrike" cap="none">
                <a:solidFill>
                  <a:schemeClr val="lt2"/>
                </a:solidFill>
                <a:latin typeface="Bell MT"/>
                <a:ea typeface="Bell MT"/>
                <a:cs typeface="Bell MT"/>
                <a:sym typeface="Bell MT"/>
              </a:defRPr>
            </a:lvl8pPr>
            <a:lvl9pPr marL="0" lvl="8" indent="0" algn="r">
              <a:spcBef>
                <a:spcPts val="0"/>
              </a:spcBef>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9"/>
          <p:cNvSpPr txBox="1">
            <a:spLocks noGrp="1"/>
          </p:cNvSpPr>
          <p:nvPr>
            <p:ph type="dt" idx="10"/>
          </p:nvPr>
        </p:nvSpPr>
        <p:spPr>
          <a:xfrm>
            <a:off x="442912" y="6152968"/>
            <a:ext cx="3457576"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sz="9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448056" y="388800"/>
            <a:ext cx="3447288" cy="10698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2800"/>
              <a:buFont typeface="Bell M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4370832" y="393192"/>
            <a:ext cx="7379208" cy="5559552"/>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sz="1800"/>
            </a:lvl1pPr>
            <a:lvl2pPr marL="914400" lvl="1" indent="-342900" algn="l">
              <a:lnSpc>
                <a:spcPct val="120000"/>
              </a:lnSpc>
              <a:spcBef>
                <a:spcPts val="500"/>
              </a:spcBef>
              <a:spcAft>
                <a:spcPts val="0"/>
              </a:spcAft>
              <a:buClr>
                <a:schemeClr val="lt2"/>
              </a:buClr>
              <a:buSzPts val="1800"/>
              <a:buChar char="→"/>
              <a:defRPr sz="1800"/>
            </a:lvl2pPr>
            <a:lvl3pPr marL="1371600" lvl="2" indent="-342900" algn="l">
              <a:lnSpc>
                <a:spcPct val="120000"/>
              </a:lnSpc>
              <a:spcBef>
                <a:spcPts val="500"/>
              </a:spcBef>
              <a:spcAft>
                <a:spcPts val="0"/>
              </a:spcAft>
              <a:buClr>
                <a:schemeClr val="lt2"/>
              </a:buClr>
              <a:buSzPts val="1800"/>
              <a:buChar char="→"/>
              <a:defRPr sz="1800"/>
            </a:lvl3pPr>
            <a:lvl4pPr marL="1828800" lvl="3" indent="-342900" algn="l">
              <a:lnSpc>
                <a:spcPct val="120000"/>
              </a:lnSpc>
              <a:spcBef>
                <a:spcPts val="500"/>
              </a:spcBef>
              <a:spcAft>
                <a:spcPts val="0"/>
              </a:spcAft>
              <a:buClr>
                <a:schemeClr val="lt2"/>
              </a:buClr>
              <a:buSzPts val="1800"/>
              <a:buChar char="→"/>
              <a:defRPr sz="1800"/>
            </a:lvl4pPr>
            <a:lvl5pPr marL="2286000" lvl="4" indent="-342900" algn="l">
              <a:lnSpc>
                <a:spcPct val="120000"/>
              </a:lnSpc>
              <a:spcBef>
                <a:spcPts val="500"/>
              </a:spcBef>
              <a:spcAft>
                <a:spcPts val="0"/>
              </a:spcAft>
              <a:buClr>
                <a:schemeClr val="lt2"/>
              </a:buClr>
              <a:buSzPts val="1800"/>
              <a:buChar char="→"/>
              <a:defRPr sz="18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38" name="Google Shape;38;p20"/>
          <p:cNvSpPr txBox="1">
            <a:spLocks noGrp="1"/>
          </p:cNvSpPr>
          <p:nvPr>
            <p:ph type="body" idx="2"/>
          </p:nvPr>
        </p:nvSpPr>
        <p:spPr>
          <a:xfrm>
            <a:off x="448056" y="1733550"/>
            <a:ext cx="3447288" cy="4219194"/>
          </a:xfrm>
          <a:prstGeom prst="rect">
            <a:avLst/>
          </a:prstGeom>
          <a:noFill/>
          <a:ln>
            <a:noFill/>
          </a:ln>
        </p:spPr>
        <p:txBody>
          <a:bodyPr spcFirstLastPara="1" wrap="square" lIns="0" tIns="0" rIns="91425" bIns="0" anchor="t" anchorCtr="0">
            <a:normAutofit/>
          </a:bodyPr>
          <a:lstStyle>
            <a:lvl1pPr marL="457200" lvl="0" indent="-228600" algn="l">
              <a:lnSpc>
                <a:spcPct val="120000"/>
              </a:lnSpc>
              <a:spcBef>
                <a:spcPts val="1000"/>
              </a:spcBef>
              <a:spcAft>
                <a:spcPts val="0"/>
              </a:spcAft>
              <a:buClr>
                <a:schemeClr val="lt2"/>
              </a:buClr>
              <a:buSzPts val="1800"/>
              <a:buNone/>
              <a:defRPr sz="1800"/>
            </a:lvl1pPr>
            <a:lvl2pPr marL="914400" lvl="1" indent="-228600" algn="l">
              <a:lnSpc>
                <a:spcPct val="120000"/>
              </a:lnSpc>
              <a:spcBef>
                <a:spcPts val="500"/>
              </a:spcBef>
              <a:spcAft>
                <a:spcPts val="0"/>
              </a:spcAft>
              <a:buClr>
                <a:schemeClr val="lt2"/>
              </a:buClr>
              <a:buSzPts val="1400"/>
              <a:buNone/>
              <a:defRPr sz="1400"/>
            </a:lvl2pPr>
            <a:lvl3pPr marL="1371600" lvl="2" indent="-228600" algn="l">
              <a:lnSpc>
                <a:spcPct val="120000"/>
              </a:lnSpc>
              <a:spcBef>
                <a:spcPts val="500"/>
              </a:spcBef>
              <a:spcAft>
                <a:spcPts val="0"/>
              </a:spcAft>
              <a:buClr>
                <a:schemeClr val="lt2"/>
              </a:buClr>
              <a:buSzPts val="1200"/>
              <a:buNone/>
              <a:defRPr sz="1200"/>
            </a:lvl3pPr>
            <a:lvl4pPr marL="1828800" lvl="3" indent="-228600" algn="l">
              <a:lnSpc>
                <a:spcPct val="120000"/>
              </a:lnSpc>
              <a:spcBef>
                <a:spcPts val="500"/>
              </a:spcBef>
              <a:spcAft>
                <a:spcPts val="0"/>
              </a:spcAft>
              <a:buClr>
                <a:schemeClr val="lt2"/>
              </a:buClr>
              <a:buSzPts val="1000"/>
              <a:buNone/>
              <a:defRPr sz="1000"/>
            </a:lvl4pPr>
            <a:lvl5pPr marL="2286000" lvl="4" indent="-228600" algn="l">
              <a:lnSpc>
                <a:spcPct val="120000"/>
              </a:lnSpc>
              <a:spcBef>
                <a:spcPts val="500"/>
              </a:spcBef>
              <a:spcAft>
                <a:spcPts val="0"/>
              </a:spcAft>
              <a:buClr>
                <a:schemeClr val="lt2"/>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39" name="Google Shape;39;p20"/>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448056" y="388800"/>
            <a:ext cx="11311128" cy="55595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1"/>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1"/>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48056" y="448056"/>
            <a:ext cx="11311128" cy="340156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6400"/>
              <a:buFont typeface="Bell MT"/>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448056" y="4471416"/>
            <a:ext cx="11292840" cy="1481328"/>
          </a:xfrm>
          <a:prstGeom prst="rect">
            <a:avLst/>
          </a:prstGeom>
          <a:noFill/>
          <a:ln>
            <a:noFill/>
          </a:ln>
        </p:spPr>
        <p:txBody>
          <a:bodyPr spcFirstLastPara="1" wrap="square" lIns="0" tIns="0" rIns="91425" bIns="0" anchor="t" anchorCtr="0">
            <a:normAutofit/>
          </a:bodyPr>
          <a:lstStyle>
            <a:lvl1pPr marL="457200" lvl="0" indent="-228600" algn="l">
              <a:lnSpc>
                <a:spcPct val="120000"/>
              </a:lnSpc>
              <a:spcBef>
                <a:spcPts val="1000"/>
              </a:spcBef>
              <a:spcAft>
                <a:spcPts val="0"/>
              </a:spcAft>
              <a:buClr>
                <a:schemeClr val="lt2"/>
              </a:buClr>
              <a:buSzPts val="2400"/>
              <a:buNone/>
              <a:defRPr sz="2400">
                <a:solidFill>
                  <a:schemeClr val="lt2"/>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0" name="Google Shape;50;p22"/>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22"/>
          <p:cNvCxnSpPr/>
          <p:nvPr/>
        </p:nvCxnSpPr>
        <p:spPr>
          <a:xfrm>
            <a:off x="449400" y="4122000"/>
            <a:ext cx="11293200" cy="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48056" y="388800"/>
            <a:ext cx="11311128"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448056" y="1774952"/>
            <a:ext cx="5431536" cy="612648"/>
          </a:xfrm>
          <a:prstGeom prst="rect">
            <a:avLst/>
          </a:prstGeom>
          <a:noFill/>
          <a:ln>
            <a:noFill/>
          </a:ln>
        </p:spPr>
        <p:txBody>
          <a:bodyPr spcFirstLastPara="1" wrap="square" lIns="0" tIns="0" rIns="91425" bIns="0" anchor="t" anchorCtr="0">
            <a:normAutofit/>
          </a:bodyPr>
          <a:lstStyle>
            <a:lvl1pPr marL="457200" lvl="0" indent="-228600" algn="l">
              <a:lnSpc>
                <a:spcPct val="100000"/>
              </a:lnSpc>
              <a:spcBef>
                <a:spcPts val="1000"/>
              </a:spcBef>
              <a:spcAft>
                <a:spcPts val="0"/>
              </a:spcAft>
              <a:buClr>
                <a:schemeClr val="lt2"/>
              </a:buClr>
              <a:buSzPts val="2000"/>
              <a:buNone/>
              <a:defRPr sz="2000" b="0" i="1">
                <a:latin typeface="Bell MT"/>
                <a:ea typeface="Bell MT"/>
                <a:cs typeface="Bell MT"/>
                <a:sym typeface="Bell MT"/>
              </a:defRPr>
            </a:lvl1pPr>
            <a:lvl2pPr marL="914400" lvl="1" indent="-228600" algn="l">
              <a:lnSpc>
                <a:spcPct val="120000"/>
              </a:lnSpc>
              <a:spcBef>
                <a:spcPts val="500"/>
              </a:spcBef>
              <a:spcAft>
                <a:spcPts val="0"/>
              </a:spcAft>
              <a:buClr>
                <a:schemeClr val="lt2"/>
              </a:buClr>
              <a:buSzPts val="2000"/>
              <a:buNone/>
              <a:defRPr sz="2000" b="1"/>
            </a:lvl2pPr>
            <a:lvl3pPr marL="1371600" lvl="2" indent="-228600" algn="l">
              <a:lnSpc>
                <a:spcPct val="120000"/>
              </a:lnSpc>
              <a:spcBef>
                <a:spcPts val="500"/>
              </a:spcBef>
              <a:spcAft>
                <a:spcPts val="0"/>
              </a:spcAft>
              <a:buClr>
                <a:schemeClr val="lt2"/>
              </a:buClr>
              <a:buSzPts val="1800"/>
              <a:buNone/>
              <a:defRPr sz="1800" b="1"/>
            </a:lvl3pPr>
            <a:lvl4pPr marL="1828800" lvl="3" indent="-228600" algn="l">
              <a:lnSpc>
                <a:spcPct val="120000"/>
              </a:lnSpc>
              <a:spcBef>
                <a:spcPts val="500"/>
              </a:spcBef>
              <a:spcAft>
                <a:spcPts val="0"/>
              </a:spcAft>
              <a:buClr>
                <a:schemeClr val="lt2"/>
              </a:buClr>
              <a:buSzPts val="1600"/>
              <a:buNone/>
              <a:defRPr sz="1600" b="1"/>
            </a:lvl4pPr>
            <a:lvl5pPr marL="2286000" lvl="4" indent="-228600" algn="l">
              <a:lnSpc>
                <a:spcPct val="120000"/>
              </a:lnSpc>
              <a:spcBef>
                <a:spcPts val="500"/>
              </a:spcBef>
              <a:spcAft>
                <a:spcPts val="0"/>
              </a:spcAft>
              <a:buClr>
                <a:schemeClr val="lt2"/>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7" name="Google Shape;57;p23"/>
          <p:cNvSpPr txBox="1">
            <a:spLocks noGrp="1"/>
          </p:cNvSpPr>
          <p:nvPr>
            <p:ph type="body" idx="2"/>
          </p:nvPr>
        </p:nvSpPr>
        <p:spPr>
          <a:xfrm>
            <a:off x="448056" y="2752344"/>
            <a:ext cx="5431536" cy="3200400"/>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8" name="Google Shape;58;p23"/>
          <p:cNvSpPr txBox="1">
            <a:spLocks noGrp="1"/>
          </p:cNvSpPr>
          <p:nvPr>
            <p:ph type="body" idx="3"/>
          </p:nvPr>
        </p:nvSpPr>
        <p:spPr>
          <a:xfrm>
            <a:off x="6309360" y="1774952"/>
            <a:ext cx="5431536" cy="612648"/>
          </a:xfrm>
          <a:prstGeom prst="rect">
            <a:avLst/>
          </a:prstGeom>
          <a:noFill/>
          <a:ln>
            <a:noFill/>
          </a:ln>
        </p:spPr>
        <p:txBody>
          <a:bodyPr spcFirstLastPara="1" wrap="square" lIns="0" tIns="0" rIns="91425" bIns="0" anchor="t" anchorCtr="0">
            <a:normAutofit/>
          </a:bodyPr>
          <a:lstStyle>
            <a:lvl1pPr marL="457200" lvl="0" indent="-228600" algn="l">
              <a:lnSpc>
                <a:spcPct val="100000"/>
              </a:lnSpc>
              <a:spcBef>
                <a:spcPts val="1000"/>
              </a:spcBef>
              <a:spcAft>
                <a:spcPts val="0"/>
              </a:spcAft>
              <a:buClr>
                <a:schemeClr val="lt2"/>
              </a:buClr>
              <a:buSzPts val="2000"/>
              <a:buNone/>
              <a:defRPr sz="2000" b="0" i="1">
                <a:latin typeface="Bell MT"/>
                <a:ea typeface="Bell MT"/>
                <a:cs typeface="Bell MT"/>
                <a:sym typeface="Bell MT"/>
              </a:defRPr>
            </a:lvl1pPr>
            <a:lvl2pPr marL="914400" lvl="1" indent="-228600" algn="l">
              <a:lnSpc>
                <a:spcPct val="120000"/>
              </a:lnSpc>
              <a:spcBef>
                <a:spcPts val="500"/>
              </a:spcBef>
              <a:spcAft>
                <a:spcPts val="0"/>
              </a:spcAft>
              <a:buClr>
                <a:schemeClr val="lt2"/>
              </a:buClr>
              <a:buSzPts val="2000"/>
              <a:buNone/>
              <a:defRPr sz="2000" b="1"/>
            </a:lvl2pPr>
            <a:lvl3pPr marL="1371600" lvl="2" indent="-228600" algn="l">
              <a:lnSpc>
                <a:spcPct val="120000"/>
              </a:lnSpc>
              <a:spcBef>
                <a:spcPts val="500"/>
              </a:spcBef>
              <a:spcAft>
                <a:spcPts val="0"/>
              </a:spcAft>
              <a:buClr>
                <a:schemeClr val="lt2"/>
              </a:buClr>
              <a:buSzPts val="1800"/>
              <a:buNone/>
              <a:defRPr sz="1800" b="1"/>
            </a:lvl3pPr>
            <a:lvl4pPr marL="1828800" lvl="3" indent="-228600" algn="l">
              <a:lnSpc>
                <a:spcPct val="120000"/>
              </a:lnSpc>
              <a:spcBef>
                <a:spcPts val="500"/>
              </a:spcBef>
              <a:spcAft>
                <a:spcPts val="0"/>
              </a:spcAft>
              <a:buClr>
                <a:schemeClr val="lt2"/>
              </a:buClr>
              <a:buSzPts val="1600"/>
              <a:buNone/>
              <a:defRPr sz="1600" b="1"/>
            </a:lvl4pPr>
            <a:lvl5pPr marL="2286000" lvl="4" indent="-228600" algn="l">
              <a:lnSpc>
                <a:spcPct val="120000"/>
              </a:lnSpc>
              <a:spcBef>
                <a:spcPts val="500"/>
              </a:spcBef>
              <a:spcAft>
                <a:spcPts val="0"/>
              </a:spcAft>
              <a:buClr>
                <a:schemeClr val="lt2"/>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9" name="Google Shape;59;p23"/>
          <p:cNvSpPr txBox="1">
            <a:spLocks noGrp="1"/>
          </p:cNvSpPr>
          <p:nvPr>
            <p:ph type="body" idx="4"/>
          </p:nvPr>
        </p:nvSpPr>
        <p:spPr>
          <a:xfrm>
            <a:off x="6309360" y="2752344"/>
            <a:ext cx="5431536" cy="3200400"/>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23"/>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448056" y="388800"/>
            <a:ext cx="3447288" cy="10698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2800"/>
              <a:buFont typeface="Bell M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a:spLocks noGrp="1"/>
          </p:cNvSpPr>
          <p:nvPr>
            <p:ph type="pic" idx="2"/>
          </p:nvPr>
        </p:nvSpPr>
        <p:spPr>
          <a:xfrm>
            <a:off x="4370832" y="441324"/>
            <a:ext cx="7373112" cy="5511419"/>
          </a:xfrm>
          <a:prstGeom prst="rect">
            <a:avLst/>
          </a:prstGeom>
          <a:noFill/>
          <a:ln>
            <a:noFill/>
          </a:ln>
        </p:spPr>
      </p:sp>
      <p:sp>
        <p:nvSpPr>
          <p:cNvPr id="66" name="Google Shape;66;p24"/>
          <p:cNvSpPr txBox="1">
            <a:spLocks noGrp="1"/>
          </p:cNvSpPr>
          <p:nvPr>
            <p:ph type="body" idx="1"/>
          </p:nvPr>
        </p:nvSpPr>
        <p:spPr>
          <a:xfrm>
            <a:off x="448056" y="1735200"/>
            <a:ext cx="3447288" cy="4214750"/>
          </a:xfrm>
          <a:prstGeom prst="rect">
            <a:avLst/>
          </a:prstGeom>
          <a:noFill/>
          <a:ln>
            <a:noFill/>
          </a:ln>
        </p:spPr>
        <p:txBody>
          <a:bodyPr spcFirstLastPara="1" wrap="square" lIns="0" tIns="0" rIns="91425" bIns="0" anchor="t" anchorCtr="0">
            <a:normAutofit/>
          </a:bodyPr>
          <a:lstStyle>
            <a:lvl1pPr marL="457200" lvl="0" indent="-228600" algn="l">
              <a:lnSpc>
                <a:spcPct val="120000"/>
              </a:lnSpc>
              <a:spcBef>
                <a:spcPts val="1000"/>
              </a:spcBef>
              <a:spcAft>
                <a:spcPts val="0"/>
              </a:spcAft>
              <a:buClr>
                <a:schemeClr val="lt2"/>
              </a:buClr>
              <a:buSzPts val="1800"/>
              <a:buNone/>
              <a:defRPr sz="1800"/>
            </a:lvl1pPr>
            <a:lvl2pPr marL="914400" lvl="1" indent="-228600" algn="l">
              <a:lnSpc>
                <a:spcPct val="120000"/>
              </a:lnSpc>
              <a:spcBef>
                <a:spcPts val="500"/>
              </a:spcBef>
              <a:spcAft>
                <a:spcPts val="0"/>
              </a:spcAft>
              <a:buClr>
                <a:schemeClr val="lt2"/>
              </a:buClr>
              <a:buSzPts val="1400"/>
              <a:buNone/>
              <a:defRPr sz="1400"/>
            </a:lvl2pPr>
            <a:lvl3pPr marL="1371600" lvl="2" indent="-228600" algn="l">
              <a:lnSpc>
                <a:spcPct val="120000"/>
              </a:lnSpc>
              <a:spcBef>
                <a:spcPts val="500"/>
              </a:spcBef>
              <a:spcAft>
                <a:spcPts val="0"/>
              </a:spcAft>
              <a:buClr>
                <a:schemeClr val="lt2"/>
              </a:buClr>
              <a:buSzPts val="1200"/>
              <a:buNone/>
              <a:defRPr sz="1200"/>
            </a:lvl3pPr>
            <a:lvl4pPr marL="1828800" lvl="3" indent="-228600" algn="l">
              <a:lnSpc>
                <a:spcPct val="120000"/>
              </a:lnSpc>
              <a:spcBef>
                <a:spcPts val="500"/>
              </a:spcBef>
              <a:spcAft>
                <a:spcPts val="0"/>
              </a:spcAft>
              <a:buClr>
                <a:schemeClr val="lt2"/>
              </a:buClr>
              <a:buSzPts val="1000"/>
              <a:buNone/>
              <a:defRPr sz="1000"/>
            </a:lvl4pPr>
            <a:lvl5pPr marL="2286000" lvl="4" indent="-228600" algn="l">
              <a:lnSpc>
                <a:spcPct val="120000"/>
              </a:lnSpc>
              <a:spcBef>
                <a:spcPts val="500"/>
              </a:spcBef>
              <a:spcAft>
                <a:spcPts val="0"/>
              </a:spcAft>
              <a:buClr>
                <a:schemeClr val="lt2"/>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7" name="Google Shape;67;p24"/>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3200"/>
              <a:buFont typeface="Bell MT"/>
              <a:buNone/>
              <a:defRPr sz="3200" b="0" i="1" u="none" strike="noStrike" cap="none">
                <a:solidFill>
                  <a:schemeClr val="lt2"/>
                </a:solidFill>
                <a:latin typeface="Bell MT"/>
                <a:ea typeface="Bell MT"/>
                <a:cs typeface="Bell MT"/>
                <a:sym typeface="Bell M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48056" y="1733550"/>
            <a:ext cx="11293200" cy="3783013"/>
          </a:xfrm>
          <a:prstGeom prst="rect">
            <a:avLst/>
          </a:prstGeom>
          <a:noFill/>
          <a:ln>
            <a:noFill/>
          </a:ln>
        </p:spPr>
        <p:txBody>
          <a:bodyPr spcFirstLastPara="1" wrap="square" lIns="0" tIns="0" rIns="91425" bIns="0" anchor="t" anchorCtr="0">
            <a:normAutofit/>
          </a:bodyPr>
          <a:lstStyle>
            <a:lvl1pPr marL="457200" marR="0" lvl="0" indent="-368300" algn="l" rtl="0">
              <a:lnSpc>
                <a:spcPct val="120000"/>
              </a:lnSpc>
              <a:spcBef>
                <a:spcPts val="10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1pPr>
            <a:lvl2pPr marL="914400" marR="0" lvl="1"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2pPr>
            <a:lvl3pPr marL="1371600" marR="0" lvl="2"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3pPr>
            <a:lvl4pPr marL="1828800" marR="0" lvl="3"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4pPr>
            <a:lvl5pPr marL="2286000" marR="0" lvl="4"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9pPr>
          </a:lstStyle>
          <a:p>
            <a:endParaRPr/>
          </a:p>
        </p:txBody>
      </p:sp>
      <p:sp>
        <p:nvSpPr>
          <p:cNvPr id="8" name="Google Shape;8;p15"/>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marR="0" lvl="0" algn="l" rtl="0">
              <a:spcBef>
                <a:spcPts val="0"/>
              </a:spcBef>
              <a:spcAft>
                <a:spcPts val="0"/>
              </a:spcAft>
              <a:buSzPts val="1400"/>
              <a:buNone/>
              <a:defRPr sz="900" b="0" i="0" u="none" strike="noStrike" cap="none">
                <a:solidFill>
                  <a:schemeClr val="lt2"/>
                </a:solidFill>
                <a:latin typeface="Bell MT"/>
                <a:ea typeface="Bell MT"/>
                <a:cs typeface="Bell MT"/>
                <a:sym typeface="Bell MT"/>
              </a:defRPr>
            </a:lvl1pPr>
            <a:lvl2pPr marR="0" lvl="1"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2pPr>
            <a:lvl3pPr marR="0" lvl="2"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3pPr>
            <a:lvl4pPr marR="0" lvl="3"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4pPr>
            <a:lvl5pPr marR="0" lvl="4"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5pPr>
            <a:lvl6pPr marR="0" lvl="5"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6pPr>
            <a:lvl7pPr marR="0" lvl="6"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7pPr>
            <a:lvl8pPr marR="0" lvl="7"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8pPr>
            <a:lvl9pPr marR="0" lvl="8"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9pPr>
          </a:lstStyle>
          <a:p>
            <a:endParaRPr/>
          </a:p>
        </p:txBody>
      </p:sp>
      <p:sp>
        <p:nvSpPr>
          <p:cNvPr id="9" name="Google Shape;9;p15"/>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00" b="0" i="0" u="none" strike="noStrike" cap="none">
                <a:solidFill>
                  <a:schemeClr val="lt2"/>
                </a:solidFill>
                <a:latin typeface="Bell MT"/>
                <a:ea typeface="Bell MT"/>
                <a:cs typeface="Bell MT"/>
                <a:sym typeface="Bell MT"/>
              </a:defRPr>
            </a:lvl1pPr>
            <a:lvl2pPr marL="0" marR="0" lvl="1" indent="0" algn="r" rtl="0">
              <a:spcBef>
                <a:spcPts val="0"/>
              </a:spcBef>
              <a:buNone/>
              <a:defRPr sz="900" b="0" i="0" u="none" strike="noStrike" cap="none">
                <a:solidFill>
                  <a:schemeClr val="lt2"/>
                </a:solidFill>
                <a:latin typeface="Bell MT"/>
                <a:ea typeface="Bell MT"/>
                <a:cs typeface="Bell MT"/>
                <a:sym typeface="Bell MT"/>
              </a:defRPr>
            </a:lvl2pPr>
            <a:lvl3pPr marL="0" marR="0" lvl="2" indent="0" algn="r" rtl="0">
              <a:spcBef>
                <a:spcPts val="0"/>
              </a:spcBef>
              <a:buNone/>
              <a:defRPr sz="900" b="0" i="0" u="none" strike="noStrike" cap="none">
                <a:solidFill>
                  <a:schemeClr val="lt2"/>
                </a:solidFill>
                <a:latin typeface="Bell MT"/>
                <a:ea typeface="Bell MT"/>
                <a:cs typeface="Bell MT"/>
                <a:sym typeface="Bell MT"/>
              </a:defRPr>
            </a:lvl3pPr>
            <a:lvl4pPr marL="0" marR="0" lvl="3" indent="0" algn="r" rtl="0">
              <a:spcBef>
                <a:spcPts val="0"/>
              </a:spcBef>
              <a:buNone/>
              <a:defRPr sz="900" b="0" i="0" u="none" strike="noStrike" cap="none">
                <a:solidFill>
                  <a:schemeClr val="lt2"/>
                </a:solidFill>
                <a:latin typeface="Bell MT"/>
                <a:ea typeface="Bell MT"/>
                <a:cs typeface="Bell MT"/>
                <a:sym typeface="Bell MT"/>
              </a:defRPr>
            </a:lvl4pPr>
            <a:lvl5pPr marL="0" marR="0" lvl="4" indent="0" algn="r" rtl="0">
              <a:spcBef>
                <a:spcPts val="0"/>
              </a:spcBef>
              <a:buNone/>
              <a:defRPr sz="900" b="0" i="0" u="none" strike="noStrike" cap="none">
                <a:solidFill>
                  <a:schemeClr val="lt2"/>
                </a:solidFill>
                <a:latin typeface="Bell MT"/>
                <a:ea typeface="Bell MT"/>
                <a:cs typeface="Bell MT"/>
                <a:sym typeface="Bell MT"/>
              </a:defRPr>
            </a:lvl5pPr>
            <a:lvl6pPr marL="0" marR="0" lvl="5" indent="0" algn="r" rtl="0">
              <a:spcBef>
                <a:spcPts val="0"/>
              </a:spcBef>
              <a:buNone/>
              <a:defRPr sz="900" b="0" i="0" u="none" strike="noStrike" cap="none">
                <a:solidFill>
                  <a:schemeClr val="lt2"/>
                </a:solidFill>
                <a:latin typeface="Bell MT"/>
                <a:ea typeface="Bell MT"/>
                <a:cs typeface="Bell MT"/>
                <a:sym typeface="Bell MT"/>
              </a:defRPr>
            </a:lvl6pPr>
            <a:lvl7pPr marL="0" marR="0" lvl="6" indent="0" algn="r" rtl="0">
              <a:spcBef>
                <a:spcPts val="0"/>
              </a:spcBef>
              <a:buNone/>
              <a:defRPr sz="900" b="0" i="0" u="none" strike="noStrike" cap="none">
                <a:solidFill>
                  <a:schemeClr val="lt2"/>
                </a:solidFill>
                <a:latin typeface="Bell MT"/>
                <a:ea typeface="Bell MT"/>
                <a:cs typeface="Bell MT"/>
                <a:sym typeface="Bell MT"/>
              </a:defRPr>
            </a:lvl7pPr>
            <a:lvl8pPr marL="0" marR="0" lvl="7" indent="0" algn="r" rtl="0">
              <a:spcBef>
                <a:spcPts val="0"/>
              </a:spcBef>
              <a:buNone/>
              <a:defRPr sz="900" b="0" i="0" u="none" strike="noStrike" cap="none">
                <a:solidFill>
                  <a:schemeClr val="lt2"/>
                </a:solidFill>
                <a:latin typeface="Bell MT"/>
                <a:ea typeface="Bell MT"/>
                <a:cs typeface="Bell MT"/>
                <a:sym typeface="Bell MT"/>
              </a:defRPr>
            </a:lvl8pPr>
            <a:lvl9pPr marL="0" marR="0" lvl="8" indent="0" algn="r" rtl="0">
              <a:spcBef>
                <a:spcPts val="0"/>
              </a:spcBef>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10;p15"/>
          <p:cNvSpPr txBox="1">
            <a:spLocks noGrp="1"/>
          </p:cNvSpPr>
          <p:nvPr>
            <p:ph type="dt" idx="10"/>
          </p:nvPr>
        </p:nvSpPr>
        <p:spPr>
          <a:xfrm>
            <a:off x="442912" y="6152968"/>
            <a:ext cx="3457576" cy="50292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900" b="0" i="0" u="none" strike="noStrike" cap="none">
                <a:solidFill>
                  <a:schemeClr val="lt1"/>
                </a:solidFill>
                <a:latin typeface="Bell MT"/>
                <a:ea typeface="Bell MT"/>
                <a:cs typeface="Bell MT"/>
                <a:sym typeface="Bell MT"/>
              </a:defRPr>
            </a:lvl1pPr>
            <a:lvl2pPr marR="0" lvl="1"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2pPr>
            <a:lvl3pPr marR="0" lvl="2"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3pPr>
            <a:lvl4pPr marR="0" lvl="3"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4pPr>
            <a:lvl5pPr marR="0" lvl="4"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5pPr>
            <a:lvl6pPr marR="0" lvl="5"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6pPr>
            <a:lvl7pPr marR="0" lvl="6"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7pPr>
            <a:lvl8pPr marR="0" lvl="7"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8pPr>
            <a:lvl9pPr marR="0" lvl="8" algn="l" rtl="0">
              <a:spcBef>
                <a:spcPts val="0"/>
              </a:spcBef>
              <a:spcAft>
                <a:spcPts val="0"/>
              </a:spcAft>
              <a:buSzPts val="1400"/>
              <a:buNone/>
              <a:defRPr sz="1800" b="0" i="0" u="none" strike="noStrike" cap="none">
                <a:solidFill>
                  <a:schemeClr val="lt1"/>
                </a:solidFill>
                <a:latin typeface="Bell MT"/>
                <a:ea typeface="Bell MT"/>
                <a:cs typeface="Bell MT"/>
                <a:sym typeface="Bell M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5"/>
        <p:cNvGrpSpPr/>
        <p:nvPr/>
      </p:nvGrpSpPr>
      <p:grpSpPr>
        <a:xfrm>
          <a:off x="0" y="0"/>
          <a:ext cx="0" cy="0"/>
          <a:chOff x="0" y="0"/>
          <a:chExt cx="0" cy="0"/>
        </a:xfrm>
      </p:grpSpPr>
      <p:sp>
        <p:nvSpPr>
          <p:cNvPr id="86" name="Google Shape;86;p1"/>
          <p:cNvSpPr/>
          <p:nvPr/>
        </p:nvSpPr>
        <p:spPr>
          <a:xfrm>
            <a:off x="0" y="0"/>
            <a:ext cx="12192000" cy="6858000"/>
          </a:xfrm>
          <a:prstGeom prst="rect">
            <a:avLst/>
          </a:prstGeom>
          <a:solidFill>
            <a:srgbClr val="741B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sp>
        <p:nvSpPr>
          <p:cNvPr id="87" name="Google Shape;87;p1"/>
          <p:cNvSpPr txBox="1">
            <a:spLocks noGrp="1"/>
          </p:cNvSpPr>
          <p:nvPr>
            <p:ph type="ctrTitle"/>
          </p:nvPr>
        </p:nvSpPr>
        <p:spPr>
          <a:xfrm>
            <a:off x="448055" y="662400"/>
            <a:ext cx="11293200" cy="10008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2"/>
              </a:buClr>
              <a:buSzPts val="6400"/>
              <a:buFont typeface="Bell MT"/>
              <a:buNone/>
            </a:pPr>
            <a:r>
              <a:rPr lang="en-US"/>
              <a:t>THE MAID</a:t>
            </a:r>
            <a:endParaRPr/>
          </a:p>
        </p:txBody>
      </p:sp>
      <p:sp>
        <p:nvSpPr>
          <p:cNvPr id="88" name="Google Shape;88;p1"/>
          <p:cNvSpPr txBox="1"/>
          <p:nvPr/>
        </p:nvSpPr>
        <p:spPr>
          <a:xfrm>
            <a:off x="448055" y="1652400"/>
            <a:ext cx="11293200" cy="984885"/>
          </a:xfrm>
          <a:prstGeom prst="rect">
            <a:avLst/>
          </a:prstGeom>
          <a:noFill/>
          <a:ln>
            <a:noFill/>
          </a:ln>
        </p:spPr>
        <p:txBody>
          <a:bodyPr spcFirstLastPara="1" wrap="square" lIns="0" tIns="0" rIns="91425" bIns="0" anchor="ctr" anchorCtr="0">
            <a:normAutofit/>
          </a:bodyPr>
          <a:lstStyle/>
          <a:p>
            <a:pPr marL="0" marR="0" lvl="0" indent="0" algn="l" rtl="0">
              <a:lnSpc>
                <a:spcPct val="110000"/>
              </a:lnSpc>
              <a:spcBef>
                <a:spcPts val="0"/>
              </a:spcBef>
              <a:spcAft>
                <a:spcPts val="0"/>
              </a:spcAft>
              <a:buNone/>
            </a:pPr>
            <a:r>
              <a:rPr lang="en-US" sz="5900" b="0" i="0" u="none" strike="noStrike" cap="none">
                <a:solidFill>
                  <a:schemeClr val="lt2"/>
                </a:solidFill>
                <a:latin typeface="Bell MT"/>
                <a:ea typeface="Bell MT"/>
                <a:cs typeface="Bell MT"/>
                <a:sym typeface="Bell MT"/>
              </a:rPr>
              <a:t>Chapters </a:t>
            </a:r>
            <a:r>
              <a:rPr lang="en-US" sz="5900">
                <a:solidFill>
                  <a:schemeClr val="lt2"/>
                </a:solidFill>
                <a:latin typeface="Bell MT"/>
                <a:ea typeface="Bell MT"/>
                <a:cs typeface="Bell MT"/>
                <a:sym typeface="Bell MT"/>
              </a:rPr>
              <a:t>6</a:t>
            </a:r>
            <a:r>
              <a:rPr lang="en-US" sz="5900" b="0" i="0" u="none" strike="noStrike" cap="none">
                <a:solidFill>
                  <a:schemeClr val="lt2"/>
                </a:solidFill>
                <a:latin typeface="Bell MT"/>
                <a:ea typeface="Bell MT"/>
                <a:cs typeface="Bell MT"/>
                <a:sym typeface="Bell MT"/>
              </a:rPr>
              <a:t> &amp; </a:t>
            </a:r>
            <a:r>
              <a:rPr lang="en-US" sz="5900">
                <a:solidFill>
                  <a:schemeClr val="lt2"/>
                </a:solidFill>
                <a:latin typeface="Bell MT"/>
                <a:ea typeface="Bell MT"/>
                <a:cs typeface="Bell MT"/>
                <a:sym typeface="Bell MT"/>
              </a:rPr>
              <a:t>7</a:t>
            </a:r>
            <a:endParaRPr/>
          </a:p>
        </p:txBody>
      </p:sp>
      <p:cxnSp>
        <p:nvCxnSpPr>
          <p:cNvPr id="89" name="Google Shape;89;p1"/>
          <p:cNvCxnSpPr/>
          <p:nvPr/>
        </p:nvCxnSpPr>
        <p:spPr>
          <a:xfrm>
            <a:off x="450000" y="450000"/>
            <a:ext cx="11293200" cy="0"/>
          </a:xfrm>
          <a:prstGeom prst="straightConnector1">
            <a:avLst/>
          </a:prstGeom>
          <a:noFill/>
          <a:ln w="9525" cap="flat" cmpd="sng">
            <a:solidFill>
              <a:schemeClr val="lt2"/>
            </a:solidFill>
            <a:prstDash val="solid"/>
            <a:round/>
            <a:headEnd type="none" w="sm" len="sm"/>
            <a:tailEnd type="none" w="sm" len="sm"/>
          </a:ln>
        </p:spPr>
      </p:cxnSp>
      <p:pic>
        <p:nvPicPr>
          <p:cNvPr id="90" name="Google Shape;90;p1"/>
          <p:cNvPicPr preferRelativeResize="0"/>
          <p:nvPr/>
        </p:nvPicPr>
        <p:blipFill rotWithShape="1">
          <a:blip r:embed="rId3">
            <a:alphaModFix/>
          </a:blip>
          <a:srcRect t="28694" b="28699"/>
          <a:stretch/>
        </p:blipFill>
        <p:spPr>
          <a:xfrm>
            <a:off x="20" y="2959198"/>
            <a:ext cx="12191980" cy="3898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2"/>
        <p:cNvGrpSpPr/>
        <p:nvPr/>
      </p:nvGrpSpPr>
      <p:grpSpPr>
        <a:xfrm>
          <a:off x="0" y="0"/>
          <a:ext cx="0" cy="0"/>
          <a:chOff x="0" y="0"/>
          <a:chExt cx="0" cy="0"/>
        </a:xfrm>
      </p:grpSpPr>
      <p:sp>
        <p:nvSpPr>
          <p:cNvPr id="153" name="Google Shape;153;p9"/>
          <p:cNvSpPr/>
          <p:nvPr/>
        </p:nvSpPr>
        <p:spPr>
          <a:xfrm>
            <a:off x="0" y="0"/>
            <a:ext cx="12192000" cy="6858000"/>
          </a:xfrm>
          <a:prstGeom prst="rect">
            <a:avLst/>
          </a:prstGeom>
          <a:solidFill>
            <a:srgbClr val="741B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sp>
        <p:nvSpPr>
          <p:cNvPr id="154" name="Google Shape;154;p9"/>
          <p:cNvSpPr txBox="1">
            <a:spLocks noGrp="1"/>
          </p:cNvSpPr>
          <p:nvPr>
            <p:ph type="title"/>
          </p:nvPr>
        </p:nvSpPr>
        <p:spPr>
          <a:xfrm>
            <a:off x="448056" y="388800"/>
            <a:ext cx="3452432"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t>Question 3</a:t>
            </a:r>
            <a:endParaRPr/>
          </a:p>
        </p:txBody>
      </p:sp>
      <p:cxnSp>
        <p:nvCxnSpPr>
          <p:cNvPr id="155" name="Google Shape;155;p9"/>
          <p:cNvCxnSpPr/>
          <p:nvPr/>
        </p:nvCxnSpPr>
        <p:spPr>
          <a:xfrm>
            <a:off x="450000" y="1609200"/>
            <a:ext cx="3454116" cy="0"/>
          </a:xfrm>
          <a:prstGeom prst="straightConnector1">
            <a:avLst/>
          </a:prstGeom>
          <a:noFill/>
          <a:ln w="9525" cap="flat" cmpd="sng">
            <a:solidFill>
              <a:schemeClr val="lt2"/>
            </a:solidFill>
            <a:prstDash val="solid"/>
            <a:round/>
            <a:headEnd type="none" w="sm" len="sm"/>
            <a:tailEnd type="none" w="sm" len="sm"/>
          </a:ln>
        </p:spPr>
      </p:cxnSp>
      <p:sp>
        <p:nvSpPr>
          <p:cNvPr id="156" name="Google Shape;156;p9"/>
          <p:cNvSpPr txBox="1">
            <a:spLocks noGrp="1"/>
          </p:cNvSpPr>
          <p:nvPr>
            <p:ph type="body" idx="1"/>
          </p:nvPr>
        </p:nvSpPr>
        <p:spPr>
          <a:xfrm>
            <a:off x="448050" y="1944000"/>
            <a:ext cx="4953300" cy="4678200"/>
          </a:xfrm>
          <a:prstGeom prst="rect">
            <a:avLst/>
          </a:prstGeom>
          <a:noFill/>
          <a:ln>
            <a:noFill/>
          </a:ln>
        </p:spPr>
        <p:txBody>
          <a:bodyPr spcFirstLastPara="1" wrap="square" lIns="0" tIns="0" rIns="91425" bIns="0" anchor="t" anchorCtr="0">
            <a:noAutofit/>
          </a:bodyPr>
          <a:lstStyle/>
          <a:p>
            <a:pPr marL="449580" lvl="0" indent="-447675" algn="l" rtl="0">
              <a:lnSpc>
                <a:spcPct val="140000"/>
              </a:lnSpc>
              <a:spcBef>
                <a:spcPts val="1000"/>
              </a:spcBef>
              <a:spcAft>
                <a:spcPts val="0"/>
              </a:spcAft>
              <a:buClr>
                <a:schemeClr val="lt1"/>
              </a:buClr>
              <a:buSzPts val="2200"/>
              <a:buChar char="→"/>
            </a:pPr>
            <a:r>
              <a:rPr lang="en-US" sz="2200" b="1">
                <a:solidFill>
                  <a:schemeClr val="lt1"/>
                </a:solidFill>
              </a:rPr>
              <a:t>What is Rodney’s true motivation for his “date” with Molly? How does Molly perceive the interaction? (Pgs. 90-94) </a:t>
            </a:r>
            <a:endParaRPr sz="2200" b="1">
              <a:solidFill>
                <a:schemeClr val="lt1"/>
              </a:solidFill>
            </a:endParaRPr>
          </a:p>
          <a:p>
            <a:pPr marL="0" lvl="0" indent="0" algn="l" rtl="0">
              <a:lnSpc>
                <a:spcPct val="140000"/>
              </a:lnSpc>
              <a:spcBef>
                <a:spcPts val="1000"/>
              </a:spcBef>
              <a:spcAft>
                <a:spcPts val="0"/>
              </a:spcAft>
              <a:buNone/>
            </a:pPr>
            <a:endParaRPr sz="2200" b="1">
              <a:solidFill>
                <a:schemeClr val="lt1"/>
              </a:solidFill>
            </a:endParaRPr>
          </a:p>
          <a:p>
            <a:pPr marL="449580" lvl="0" indent="-447675" algn="l" rtl="0">
              <a:lnSpc>
                <a:spcPct val="140000"/>
              </a:lnSpc>
              <a:spcBef>
                <a:spcPts val="1000"/>
              </a:spcBef>
              <a:spcAft>
                <a:spcPts val="0"/>
              </a:spcAft>
              <a:buClr>
                <a:schemeClr val="lt1"/>
              </a:buClr>
              <a:buSzPts val="2200"/>
              <a:buChar char="→"/>
            </a:pPr>
            <a:r>
              <a:rPr lang="en-US" sz="2200" b="1">
                <a:solidFill>
                  <a:schemeClr val="lt1"/>
                </a:solidFill>
              </a:rPr>
              <a:t>Have you ever overlooked red flags when getting to know someone for the first time? When you look back, do they seem obvious now?</a:t>
            </a:r>
            <a:endParaRPr sz="2200" b="1">
              <a:solidFill>
                <a:schemeClr val="lt1"/>
              </a:solidFill>
            </a:endParaRPr>
          </a:p>
          <a:p>
            <a:pPr marL="449580" lvl="0" indent="-447675" algn="l" rtl="0">
              <a:lnSpc>
                <a:spcPct val="140000"/>
              </a:lnSpc>
              <a:spcBef>
                <a:spcPts val="1000"/>
              </a:spcBef>
              <a:spcAft>
                <a:spcPts val="0"/>
              </a:spcAft>
              <a:buClr>
                <a:schemeClr val="lt1"/>
              </a:buClr>
              <a:buSzPts val="2200"/>
              <a:buChar char="→"/>
            </a:pPr>
            <a:endParaRPr sz="2200" b="1">
              <a:solidFill>
                <a:schemeClr val="lt1"/>
              </a:solidFill>
            </a:endParaRPr>
          </a:p>
          <a:p>
            <a:pPr marL="449580" lvl="0" indent="-333375" algn="l" rtl="0">
              <a:lnSpc>
                <a:spcPct val="140000"/>
              </a:lnSpc>
              <a:spcBef>
                <a:spcPts val="1000"/>
              </a:spcBef>
              <a:spcAft>
                <a:spcPts val="0"/>
              </a:spcAft>
              <a:buClr>
                <a:schemeClr val="lt2"/>
              </a:buClr>
              <a:buSzPts val="1800"/>
              <a:buNone/>
            </a:pPr>
            <a:endParaRPr>
              <a:solidFill>
                <a:schemeClr val="lt1"/>
              </a:solidFill>
            </a:endParaRPr>
          </a:p>
        </p:txBody>
      </p:sp>
      <p:pic>
        <p:nvPicPr>
          <p:cNvPr id="157" name="Google Shape;157;p9"/>
          <p:cNvPicPr preferRelativeResize="0"/>
          <p:nvPr/>
        </p:nvPicPr>
        <p:blipFill rotWithShape="1">
          <a:blip r:embed="rId3">
            <a:alphaModFix/>
          </a:blip>
          <a:srcRect l="24064" r="24059"/>
          <a:stretch/>
        </p:blipFill>
        <p:spPr>
          <a:xfrm>
            <a:off x="6929230" y="320087"/>
            <a:ext cx="3452449" cy="665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1"/>
        <p:cNvGrpSpPr/>
        <p:nvPr/>
      </p:nvGrpSpPr>
      <p:grpSpPr>
        <a:xfrm>
          <a:off x="0" y="0"/>
          <a:ext cx="0" cy="0"/>
          <a:chOff x="0" y="0"/>
          <a:chExt cx="0" cy="0"/>
        </a:xfrm>
      </p:grpSpPr>
      <p:sp>
        <p:nvSpPr>
          <p:cNvPr id="162" name="Google Shape;162;p10"/>
          <p:cNvSpPr/>
          <p:nvPr/>
        </p:nvSpPr>
        <p:spPr>
          <a:xfrm>
            <a:off x="0" y="0"/>
            <a:ext cx="12192000" cy="6858000"/>
          </a:xfrm>
          <a:prstGeom prst="rect">
            <a:avLst/>
          </a:prstGeom>
          <a:solidFill>
            <a:srgbClr val="741B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sp>
        <p:nvSpPr>
          <p:cNvPr id="163" name="Google Shape;163;p10"/>
          <p:cNvSpPr txBox="1">
            <a:spLocks noGrp="1"/>
          </p:cNvSpPr>
          <p:nvPr>
            <p:ph type="title"/>
          </p:nvPr>
        </p:nvSpPr>
        <p:spPr>
          <a:xfrm>
            <a:off x="448056" y="388800"/>
            <a:ext cx="11300532" cy="9864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lt2"/>
              </a:buClr>
              <a:buSzPts val="6400"/>
              <a:buFont typeface="Bell MT"/>
              <a:buNone/>
            </a:pPr>
            <a:r>
              <a:rPr lang="en-US" sz="6400"/>
              <a:t>Question 4</a:t>
            </a:r>
            <a:endParaRPr/>
          </a:p>
        </p:txBody>
      </p:sp>
      <p:cxnSp>
        <p:nvCxnSpPr>
          <p:cNvPr id="164" name="Google Shape;164;p10"/>
          <p:cNvCxnSpPr/>
          <p:nvPr/>
        </p:nvCxnSpPr>
        <p:spPr>
          <a:xfrm>
            <a:off x="450000" y="1609200"/>
            <a:ext cx="11300400" cy="0"/>
          </a:xfrm>
          <a:prstGeom prst="straightConnector1">
            <a:avLst/>
          </a:prstGeom>
          <a:noFill/>
          <a:ln w="9525" cap="flat" cmpd="sng">
            <a:solidFill>
              <a:schemeClr val="lt2"/>
            </a:solidFill>
            <a:prstDash val="solid"/>
            <a:round/>
            <a:headEnd type="none" w="sm" len="sm"/>
            <a:tailEnd type="none" w="sm" len="sm"/>
          </a:ln>
        </p:spPr>
      </p:cxnSp>
      <p:pic>
        <p:nvPicPr>
          <p:cNvPr id="165" name="Google Shape;165;p10" descr="Magnifying glass"/>
          <p:cNvPicPr preferRelativeResize="0">
            <a:picLocks noGrp="1"/>
          </p:cNvPicPr>
          <p:nvPr>
            <p:ph type="body" idx="2"/>
          </p:nvPr>
        </p:nvPicPr>
        <p:blipFill rotWithShape="1">
          <a:blip r:embed="rId3">
            <a:alphaModFix/>
          </a:blip>
          <a:srcRect/>
          <a:stretch/>
        </p:blipFill>
        <p:spPr>
          <a:xfrm>
            <a:off x="831000" y="2259000"/>
            <a:ext cx="3492000" cy="3492000"/>
          </a:xfrm>
          <a:prstGeom prst="rect">
            <a:avLst/>
          </a:prstGeom>
          <a:noFill/>
          <a:ln w="28575" cap="flat" cmpd="sng">
            <a:solidFill>
              <a:srgbClr val="427474"/>
            </a:solidFill>
            <a:prstDash val="solid"/>
            <a:round/>
            <a:headEnd type="none" w="sm" len="sm"/>
            <a:tailEnd type="none" w="sm" len="sm"/>
          </a:ln>
        </p:spPr>
      </p:pic>
      <p:sp>
        <p:nvSpPr>
          <p:cNvPr id="166" name="Google Shape;166;p10"/>
          <p:cNvSpPr txBox="1">
            <a:spLocks noGrp="1"/>
          </p:cNvSpPr>
          <p:nvPr>
            <p:ph type="body" idx="1"/>
          </p:nvPr>
        </p:nvSpPr>
        <p:spPr>
          <a:xfrm>
            <a:off x="5094163" y="1944000"/>
            <a:ext cx="6652637" cy="4006800"/>
          </a:xfrm>
          <a:prstGeom prst="rect">
            <a:avLst/>
          </a:prstGeom>
          <a:noFill/>
          <a:ln>
            <a:noFill/>
          </a:ln>
        </p:spPr>
        <p:txBody>
          <a:bodyPr spcFirstLastPara="1" wrap="square" lIns="0" tIns="0" rIns="91425" bIns="0" anchor="t" anchorCtr="0">
            <a:noAutofit/>
          </a:bodyPr>
          <a:lstStyle/>
          <a:p>
            <a:pPr marL="449580" lvl="0" indent="-447675" algn="l" rtl="0">
              <a:lnSpc>
                <a:spcPct val="140000"/>
              </a:lnSpc>
              <a:spcBef>
                <a:spcPts val="1000"/>
              </a:spcBef>
              <a:spcAft>
                <a:spcPts val="0"/>
              </a:spcAft>
              <a:buClr>
                <a:schemeClr val="lt1"/>
              </a:buClr>
              <a:buSzPts val="2400"/>
              <a:buChar char="→"/>
            </a:pPr>
            <a:r>
              <a:rPr lang="en-US" sz="2400" b="1">
                <a:solidFill>
                  <a:schemeClr val="lt1"/>
                </a:solidFill>
              </a:rPr>
              <a:t>Who seems to be particularly distrustful of Rodney? Have you ever had a bad gut feeling about someone (like someone a friend/loved one was dating)? How did you navigate or deal with that? (Pg. 89)</a:t>
            </a: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0"/>
        <p:cNvGrpSpPr/>
        <p:nvPr/>
      </p:nvGrpSpPr>
      <p:grpSpPr>
        <a:xfrm>
          <a:off x="0" y="0"/>
          <a:ext cx="0" cy="0"/>
          <a:chOff x="0" y="0"/>
          <a:chExt cx="0" cy="0"/>
        </a:xfrm>
      </p:grpSpPr>
      <p:sp>
        <p:nvSpPr>
          <p:cNvPr id="171" name="Google Shape;171;g32fc079478a_0_8"/>
          <p:cNvSpPr/>
          <p:nvPr/>
        </p:nvSpPr>
        <p:spPr>
          <a:xfrm>
            <a:off x="0" y="0"/>
            <a:ext cx="12192000" cy="6858000"/>
          </a:xfrm>
          <a:prstGeom prst="rect">
            <a:avLst/>
          </a:prstGeom>
          <a:solidFill>
            <a:srgbClr val="741B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sp>
        <p:nvSpPr>
          <p:cNvPr id="172" name="Google Shape;172;g32fc079478a_0_8"/>
          <p:cNvSpPr txBox="1">
            <a:spLocks noGrp="1"/>
          </p:cNvSpPr>
          <p:nvPr>
            <p:ph type="title"/>
          </p:nvPr>
        </p:nvSpPr>
        <p:spPr>
          <a:xfrm>
            <a:off x="448056" y="388800"/>
            <a:ext cx="3452400"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t>Question 5</a:t>
            </a:r>
            <a:endParaRPr/>
          </a:p>
        </p:txBody>
      </p:sp>
      <p:cxnSp>
        <p:nvCxnSpPr>
          <p:cNvPr id="173" name="Google Shape;173;g32fc079478a_0_8"/>
          <p:cNvCxnSpPr/>
          <p:nvPr/>
        </p:nvCxnSpPr>
        <p:spPr>
          <a:xfrm>
            <a:off x="450000" y="1609200"/>
            <a:ext cx="3454200" cy="0"/>
          </a:xfrm>
          <a:prstGeom prst="straightConnector1">
            <a:avLst/>
          </a:prstGeom>
          <a:noFill/>
          <a:ln w="9525" cap="flat" cmpd="sng">
            <a:solidFill>
              <a:schemeClr val="lt2"/>
            </a:solidFill>
            <a:prstDash val="solid"/>
            <a:round/>
            <a:headEnd type="none" w="sm" len="sm"/>
            <a:tailEnd type="none" w="sm" len="sm"/>
          </a:ln>
        </p:spPr>
      </p:cxnSp>
      <p:sp>
        <p:nvSpPr>
          <p:cNvPr id="174" name="Google Shape;174;g32fc079478a_0_8"/>
          <p:cNvSpPr txBox="1">
            <a:spLocks noGrp="1"/>
          </p:cNvSpPr>
          <p:nvPr>
            <p:ph type="body" idx="1"/>
          </p:nvPr>
        </p:nvSpPr>
        <p:spPr>
          <a:xfrm>
            <a:off x="448050" y="1944000"/>
            <a:ext cx="6347100" cy="4678200"/>
          </a:xfrm>
          <a:prstGeom prst="rect">
            <a:avLst/>
          </a:prstGeom>
          <a:noFill/>
          <a:ln>
            <a:noFill/>
          </a:ln>
        </p:spPr>
        <p:txBody>
          <a:bodyPr spcFirstLastPara="1" wrap="square" lIns="0" tIns="0" rIns="91425" bIns="0" anchor="t" anchorCtr="0">
            <a:noAutofit/>
          </a:bodyPr>
          <a:lstStyle/>
          <a:p>
            <a:pPr marL="449580" lvl="0" indent="-447675" algn="l" rtl="0">
              <a:lnSpc>
                <a:spcPct val="140000"/>
              </a:lnSpc>
              <a:spcBef>
                <a:spcPts val="1000"/>
              </a:spcBef>
              <a:spcAft>
                <a:spcPts val="0"/>
              </a:spcAft>
              <a:buClr>
                <a:schemeClr val="lt1"/>
              </a:buClr>
              <a:buSzPts val="2200"/>
              <a:buChar char="→"/>
            </a:pPr>
            <a:r>
              <a:rPr lang="en-US" sz="2200" b="1">
                <a:solidFill>
                  <a:schemeClr val="lt1"/>
                </a:solidFill>
              </a:rPr>
              <a:t>Although she is not supposed to, Molly informs Juan Manuel about where to stay for the night and tells him that Giselle is still in the hotel while the investigation is ongoing. If Molly is such a rule follower, why does she do this? Does this make her a hypocrite? (Pg. 78)</a:t>
            </a:r>
            <a:endParaRPr sz="2200" b="1">
              <a:solidFill>
                <a:schemeClr val="lt1"/>
              </a:solidFill>
            </a:endParaRPr>
          </a:p>
          <a:p>
            <a:pPr marL="449580" lvl="0" indent="-447675" algn="l" rtl="0">
              <a:lnSpc>
                <a:spcPct val="140000"/>
              </a:lnSpc>
              <a:spcBef>
                <a:spcPts val="1000"/>
              </a:spcBef>
              <a:spcAft>
                <a:spcPts val="0"/>
              </a:spcAft>
              <a:buClr>
                <a:schemeClr val="lt1"/>
              </a:buClr>
              <a:buSzPts val="2200"/>
              <a:buChar char="→"/>
            </a:pPr>
            <a:endParaRPr sz="2200" b="1">
              <a:solidFill>
                <a:schemeClr val="lt1"/>
              </a:solidFill>
            </a:endParaRPr>
          </a:p>
          <a:p>
            <a:pPr marL="449580" lvl="0" indent="-333375" algn="l" rtl="0">
              <a:lnSpc>
                <a:spcPct val="140000"/>
              </a:lnSpc>
              <a:spcBef>
                <a:spcPts val="1000"/>
              </a:spcBef>
              <a:spcAft>
                <a:spcPts val="0"/>
              </a:spcAft>
              <a:buClr>
                <a:schemeClr val="lt2"/>
              </a:buClr>
              <a:buSzPts val="1800"/>
              <a:buNone/>
            </a:pPr>
            <a:endParaRPr>
              <a:solidFill>
                <a:schemeClr val="lt1"/>
              </a:solidFill>
            </a:endParaRPr>
          </a:p>
        </p:txBody>
      </p:sp>
      <p:pic>
        <p:nvPicPr>
          <p:cNvPr id="175" name="Google Shape;175;g32fc079478a_0_8" descr="confusedboy | Free SVG"/>
          <p:cNvPicPr preferRelativeResize="0"/>
          <p:nvPr/>
        </p:nvPicPr>
        <p:blipFill>
          <a:blip r:embed="rId3">
            <a:alphaModFix/>
          </a:blip>
          <a:stretch>
            <a:fillRect/>
          </a:stretch>
        </p:blipFill>
        <p:spPr>
          <a:xfrm>
            <a:off x="6185000" y="571500"/>
            <a:ext cx="5715000" cy="571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9"/>
        <p:cNvGrpSpPr/>
        <p:nvPr/>
      </p:nvGrpSpPr>
      <p:grpSpPr>
        <a:xfrm>
          <a:off x="0" y="0"/>
          <a:ext cx="0" cy="0"/>
          <a:chOff x="0" y="0"/>
          <a:chExt cx="0" cy="0"/>
        </a:xfrm>
      </p:grpSpPr>
      <p:cxnSp>
        <p:nvCxnSpPr>
          <p:cNvPr id="180" name="Google Shape;180;p11"/>
          <p:cNvCxnSpPr/>
          <p:nvPr/>
        </p:nvCxnSpPr>
        <p:spPr>
          <a:xfrm>
            <a:off x="449400" y="4122000"/>
            <a:ext cx="11293200" cy="0"/>
          </a:xfrm>
          <a:prstGeom prst="straightConnector1">
            <a:avLst/>
          </a:prstGeom>
          <a:noFill/>
          <a:ln w="9525" cap="flat" cmpd="sng">
            <a:solidFill>
              <a:schemeClr val="lt2"/>
            </a:solidFill>
            <a:prstDash val="solid"/>
            <a:round/>
            <a:headEnd type="none" w="sm" len="sm"/>
            <a:tailEnd type="none" w="sm" len="sm"/>
          </a:ln>
        </p:spPr>
      </p:cxnSp>
      <p:sp>
        <p:nvSpPr>
          <p:cNvPr id="181" name="Google Shape;181;p1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pic>
        <p:nvPicPr>
          <p:cNvPr id="182" name="Google Shape;182;p11" descr="Question marks in a line and one question mark is lit"/>
          <p:cNvPicPr preferRelativeResize="0"/>
          <p:nvPr/>
        </p:nvPicPr>
        <p:blipFill rotWithShape="1">
          <a:blip r:embed="rId3">
            <a:alphaModFix/>
          </a:blip>
          <a:srcRect t="827" r="-2" b="14776"/>
          <a:stretch/>
        </p:blipFill>
        <p:spPr>
          <a:xfrm>
            <a:off x="1" y="1"/>
            <a:ext cx="12192000" cy="6857999"/>
          </a:xfrm>
          <a:prstGeom prst="rect">
            <a:avLst/>
          </a:prstGeom>
          <a:noFill/>
          <a:ln>
            <a:noFill/>
          </a:ln>
        </p:spPr>
      </p:pic>
      <p:sp>
        <p:nvSpPr>
          <p:cNvPr id="183" name="Google Shape;183;p11"/>
          <p:cNvSpPr/>
          <p:nvPr/>
        </p:nvSpPr>
        <p:spPr>
          <a:xfrm>
            <a:off x="-1" y="0"/>
            <a:ext cx="6311901" cy="6858000"/>
          </a:xfrm>
          <a:prstGeom prst="rect">
            <a:avLst/>
          </a:prstGeom>
          <a:solidFill>
            <a:srgbClr val="741B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sp>
        <p:nvSpPr>
          <p:cNvPr id="184" name="Google Shape;184;p11"/>
          <p:cNvSpPr txBox="1">
            <a:spLocks noGrp="1"/>
          </p:cNvSpPr>
          <p:nvPr>
            <p:ph type="title"/>
          </p:nvPr>
        </p:nvSpPr>
        <p:spPr>
          <a:xfrm>
            <a:off x="332601" y="1301745"/>
            <a:ext cx="5432044" cy="4255200"/>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2"/>
              </a:buClr>
              <a:buSzPct val="100000"/>
              <a:buFont typeface="Bell MT"/>
              <a:buNone/>
            </a:pPr>
            <a:r>
              <a:rPr lang="en-US" sz="6400" b="1"/>
              <a:t>PUT YOUR DETECTIVE HATS ON. Who do we suspect so far?</a:t>
            </a:r>
            <a:endParaRPr/>
          </a:p>
        </p:txBody>
      </p:sp>
      <p:cxnSp>
        <p:nvCxnSpPr>
          <p:cNvPr id="185" name="Google Shape;185;p11"/>
          <p:cNvCxnSpPr/>
          <p:nvPr/>
        </p:nvCxnSpPr>
        <p:spPr>
          <a:xfrm>
            <a:off x="450000" y="450000"/>
            <a:ext cx="5430100" cy="0"/>
          </a:xfrm>
          <a:prstGeom prst="straightConnector1">
            <a:avLst/>
          </a:prstGeom>
          <a:noFill/>
          <a:ln w="9525" cap="flat" cmpd="sng">
            <a:solidFill>
              <a:schemeClr val="lt2"/>
            </a:solidFill>
            <a:prstDash val="solid"/>
            <a:round/>
            <a:headEnd type="none" w="sm" len="sm"/>
            <a:tailEnd type="none" w="sm" len="sm"/>
          </a:ln>
        </p:spPr>
      </p:cxnSp>
      <p:pic>
        <p:nvPicPr>
          <p:cNvPr id="186" name="Google Shape;186;p11" descr="File:Personality Question 7741.svg - Wikimedia Commons"/>
          <p:cNvPicPr preferRelativeResize="0"/>
          <p:nvPr/>
        </p:nvPicPr>
        <p:blipFill>
          <a:blip r:embed="rId4">
            <a:alphaModFix/>
          </a:blip>
          <a:stretch>
            <a:fillRect/>
          </a:stretch>
        </p:blipFill>
        <p:spPr>
          <a:xfrm>
            <a:off x="7043390" y="350"/>
            <a:ext cx="4480470" cy="685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90"/>
        <p:cNvGrpSpPr/>
        <p:nvPr/>
      </p:nvGrpSpPr>
      <p:grpSpPr>
        <a:xfrm>
          <a:off x="0" y="0"/>
          <a:ext cx="0" cy="0"/>
          <a:chOff x="0" y="0"/>
          <a:chExt cx="0" cy="0"/>
        </a:xfrm>
      </p:grpSpPr>
      <p:pic>
        <p:nvPicPr>
          <p:cNvPr id="191" name="Google Shape;191;p12"/>
          <p:cNvPicPr preferRelativeResize="0"/>
          <p:nvPr/>
        </p:nvPicPr>
        <p:blipFill>
          <a:blip r:embed="rId3">
            <a:alphaModFix/>
          </a:blip>
          <a:stretch>
            <a:fillRect/>
          </a:stretch>
        </p:blipFill>
        <p:spPr>
          <a:xfrm>
            <a:off x="1585725" y="0"/>
            <a:ext cx="8852324" cy="69728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486158" y="147780"/>
            <a:ext cx="11219700" cy="51735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4400"/>
              <a:buFont typeface="Bell MT"/>
              <a:buNone/>
            </a:pPr>
            <a:r>
              <a:rPr lang="en-US" sz="4400"/>
              <a:t>Was there any vocab or terminology that was difficult to understand?</a:t>
            </a:r>
            <a:endParaRPr/>
          </a:p>
        </p:txBody>
      </p:sp>
      <p:sp>
        <p:nvSpPr>
          <p:cNvPr id="197" name="Google Shape;197;p13"/>
          <p:cNvSpPr txBox="1"/>
          <p:nvPr/>
        </p:nvSpPr>
        <p:spPr>
          <a:xfrm>
            <a:off x="1443523" y="2684953"/>
            <a:ext cx="7549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198" name="Google Shape;198;p13" descr="File:Human brain.png - Wikipedia"/>
          <p:cNvPicPr preferRelativeResize="0"/>
          <p:nvPr/>
        </p:nvPicPr>
        <p:blipFill>
          <a:blip r:embed="rId3">
            <a:alphaModFix/>
          </a:blip>
          <a:stretch>
            <a:fillRect/>
          </a:stretch>
        </p:blipFill>
        <p:spPr>
          <a:xfrm>
            <a:off x="4217850" y="1897200"/>
            <a:ext cx="3610451" cy="4185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202"/>
        <p:cNvGrpSpPr/>
        <p:nvPr/>
      </p:nvGrpSpPr>
      <p:grpSpPr>
        <a:xfrm>
          <a:off x="0" y="0"/>
          <a:ext cx="0" cy="0"/>
          <a:chOff x="0" y="0"/>
          <a:chExt cx="0" cy="0"/>
        </a:xfrm>
      </p:grpSpPr>
      <p:sp>
        <p:nvSpPr>
          <p:cNvPr id="203" name="Google Shape;203;p14"/>
          <p:cNvSpPr txBox="1">
            <a:spLocks noGrp="1"/>
          </p:cNvSpPr>
          <p:nvPr>
            <p:ph type="title"/>
          </p:nvPr>
        </p:nvSpPr>
        <p:spPr>
          <a:xfrm>
            <a:off x="431293" y="535556"/>
            <a:ext cx="11311200" cy="34017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2"/>
              </a:buClr>
              <a:buSzPts val="6400"/>
              <a:buFont typeface="Bell MT"/>
              <a:buNone/>
            </a:pPr>
            <a:r>
              <a:rPr lang="en-US"/>
              <a:t>Next week: </a:t>
            </a:r>
            <a:r>
              <a:rPr lang="en-US" sz="5900" i="0"/>
              <a:t>Chapters 8 &amp; 9</a:t>
            </a:r>
            <a:endParaRPr/>
          </a:p>
        </p:txBody>
      </p:sp>
      <p:sp>
        <p:nvSpPr>
          <p:cNvPr id="204" name="Google Shape;204;p14"/>
          <p:cNvSpPr txBox="1">
            <a:spLocks noGrp="1"/>
          </p:cNvSpPr>
          <p:nvPr>
            <p:ph type="body" idx="1"/>
          </p:nvPr>
        </p:nvSpPr>
        <p:spPr>
          <a:xfrm>
            <a:off x="440443" y="4763091"/>
            <a:ext cx="11292900" cy="1481400"/>
          </a:xfrm>
          <a:prstGeom prst="rect">
            <a:avLst/>
          </a:prstGeom>
          <a:noFill/>
          <a:ln>
            <a:noFill/>
          </a:ln>
        </p:spPr>
        <p:txBody>
          <a:bodyPr spcFirstLastPara="1" wrap="square" lIns="0" tIns="0" rIns="91425" bIns="0" anchor="t" anchorCtr="0">
            <a:normAutofit/>
          </a:bodyPr>
          <a:lstStyle/>
          <a:p>
            <a:pPr marL="0" lvl="0" indent="0" algn="l" rtl="0">
              <a:lnSpc>
                <a:spcPct val="120000"/>
              </a:lnSpc>
              <a:spcBef>
                <a:spcPts val="0"/>
              </a:spcBef>
              <a:spcAft>
                <a:spcPts val="0"/>
              </a:spcAft>
              <a:buClr>
                <a:schemeClr val="lt1"/>
              </a:buClr>
              <a:buSzPts val="5400"/>
              <a:buNone/>
            </a:pPr>
            <a:r>
              <a:rPr lang="en-US" sz="5400">
                <a:solidFill>
                  <a:schemeClr val="lt1"/>
                </a:solidFill>
              </a:rPr>
              <a:t>Any new suspects or predictions … ?</a:t>
            </a:r>
            <a:endParaRPr/>
          </a:p>
        </p:txBody>
      </p:sp>
      <p:pic>
        <p:nvPicPr>
          <p:cNvPr id="205" name="Google Shape;205;p14" descr="Glasses | Free Stock Photo | Illustration of a pair of glasses ..."/>
          <p:cNvPicPr preferRelativeResize="0"/>
          <p:nvPr/>
        </p:nvPicPr>
        <p:blipFill>
          <a:blip r:embed="rId3">
            <a:alphaModFix/>
          </a:blip>
          <a:stretch>
            <a:fillRect/>
          </a:stretch>
        </p:blipFill>
        <p:spPr>
          <a:xfrm>
            <a:off x="4448874" y="696425"/>
            <a:ext cx="3294275" cy="1660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372356" y="0"/>
            <a:ext cx="3447300" cy="1069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2"/>
              </a:buClr>
              <a:buSzPts val="5400"/>
              <a:buFont typeface="Bell MT"/>
              <a:buNone/>
            </a:pPr>
            <a:r>
              <a:rPr lang="en-US" sz="4500" i="0" u="sng">
                <a:solidFill>
                  <a:srgbClr val="F3F0F1"/>
                </a:solidFill>
              </a:rPr>
              <a:t>Character List</a:t>
            </a:r>
            <a:endParaRPr sz="1620" i="0" u="sng">
              <a:solidFill>
                <a:srgbClr val="F3F0F1"/>
              </a:solidFill>
            </a:endParaRPr>
          </a:p>
        </p:txBody>
      </p:sp>
      <p:sp>
        <p:nvSpPr>
          <p:cNvPr id="96" name="Google Shape;96;p2"/>
          <p:cNvSpPr txBox="1">
            <a:spLocks noGrp="1"/>
          </p:cNvSpPr>
          <p:nvPr>
            <p:ph type="body" idx="1"/>
          </p:nvPr>
        </p:nvSpPr>
        <p:spPr>
          <a:xfrm>
            <a:off x="262500" y="1227925"/>
            <a:ext cx="7079700" cy="5335500"/>
          </a:xfrm>
          <a:prstGeom prst="rect">
            <a:avLst/>
          </a:prstGeom>
          <a:noFill/>
          <a:ln>
            <a:noFill/>
          </a:ln>
        </p:spPr>
        <p:txBody>
          <a:bodyPr spcFirstLastPara="1" wrap="square" lIns="0" tIns="0" rIns="91425" bIns="0" anchor="t" anchorCtr="0">
            <a:noAutofit/>
          </a:bodyPr>
          <a:lstStyle/>
          <a:p>
            <a:pPr marL="449580" lvl="0" indent="-295275" algn="l" rtl="0">
              <a:lnSpc>
                <a:spcPct val="100000"/>
              </a:lnSpc>
              <a:spcBef>
                <a:spcPts val="0"/>
              </a:spcBef>
              <a:spcAft>
                <a:spcPts val="0"/>
              </a:spcAft>
              <a:buClr>
                <a:schemeClr val="lt1"/>
              </a:buClr>
              <a:buSzPts val="2500"/>
              <a:buNone/>
            </a:pPr>
            <a:r>
              <a:rPr lang="en-US" sz="2700" b="1" i="1">
                <a:solidFill>
                  <a:schemeClr val="lt1"/>
                </a:solidFill>
              </a:rPr>
              <a:t>Molly</a:t>
            </a:r>
            <a:r>
              <a:rPr lang="en-US" sz="2500" b="1" i="1">
                <a:solidFill>
                  <a:schemeClr val="lt1"/>
                </a:solidFill>
              </a:rPr>
              <a:t> </a:t>
            </a:r>
            <a:endParaRPr sz="2500" b="1" i="1">
              <a:solidFill>
                <a:schemeClr val="lt1"/>
              </a:solidFill>
            </a:endParaRPr>
          </a:p>
          <a:p>
            <a:pPr marL="449580" lvl="0" indent="-295275" algn="l" rtl="0">
              <a:lnSpc>
                <a:spcPct val="100000"/>
              </a:lnSpc>
              <a:spcBef>
                <a:spcPts val="0"/>
              </a:spcBef>
              <a:spcAft>
                <a:spcPts val="0"/>
              </a:spcAft>
              <a:buClr>
                <a:schemeClr val="lt1"/>
              </a:buClr>
              <a:buSzPts val="2100"/>
              <a:buNone/>
            </a:pPr>
            <a:r>
              <a:rPr lang="en-US" sz="2100">
                <a:solidFill>
                  <a:schemeClr val="lt1"/>
                </a:solidFill>
              </a:rPr>
              <a:t>- Narrator; maid at the hotel</a:t>
            </a:r>
            <a:endParaRPr sz="2100">
              <a:solidFill>
                <a:schemeClr val="lt1"/>
              </a:solidFill>
            </a:endParaRPr>
          </a:p>
          <a:p>
            <a:pPr marL="449580" lvl="0" indent="-295275" algn="l" rtl="0">
              <a:lnSpc>
                <a:spcPct val="100000"/>
              </a:lnSpc>
              <a:spcBef>
                <a:spcPts val="1000"/>
              </a:spcBef>
              <a:spcAft>
                <a:spcPts val="0"/>
              </a:spcAft>
              <a:buClr>
                <a:schemeClr val="lt1"/>
              </a:buClr>
              <a:buSzPts val="2700"/>
              <a:buNone/>
            </a:pPr>
            <a:r>
              <a:rPr lang="en-US" sz="2800" b="1" i="1">
                <a:solidFill>
                  <a:schemeClr val="lt1"/>
                </a:solidFill>
              </a:rPr>
              <a:t>Mr. Snow</a:t>
            </a:r>
            <a:endParaRPr sz="2800" b="1" i="1">
              <a:solidFill>
                <a:schemeClr val="lt1"/>
              </a:solidFill>
            </a:endParaRPr>
          </a:p>
          <a:p>
            <a:pPr marL="449580" lvl="0" indent="-295275" algn="l" rtl="0">
              <a:lnSpc>
                <a:spcPct val="100000"/>
              </a:lnSpc>
              <a:spcBef>
                <a:spcPts val="1000"/>
              </a:spcBef>
              <a:spcAft>
                <a:spcPts val="0"/>
              </a:spcAft>
              <a:buClr>
                <a:schemeClr val="lt1"/>
              </a:buClr>
              <a:buSzPts val="2100"/>
              <a:buNone/>
            </a:pPr>
            <a:r>
              <a:rPr lang="en-US" sz="2100">
                <a:solidFill>
                  <a:schemeClr val="lt1"/>
                </a:solidFill>
              </a:rPr>
              <a:t>- Hotel manager</a:t>
            </a:r>
            <a:endParaRPr sz="2100">
              <a:solidFill>
                <a:schemeClr val="lt1"/>
              </a:solidFill>
            </a:endParaRPr>
          </a:p>
          <a:p>
            <a:pPr marL="449580" lvl="0" indent="-295275" algn="l" rtl="0">
              <a:lnSpc>
                <a:spcPct val="100000"/>
              </a:lnSpc>
              <a:spcBef>
                <a:spcPts val="1000"/>
              </a:spcBef>
              <a:spcAft>
                <a:spcPts val="0"/>
              </a:spcAft>
              <a:buClr>
                <a:schemeClr val="lt1"/>
              </a:buClr>
              <a:buSzPts val="2700"/>
              <a:buNone/>
            </a:pPr>
            <a:r>
              <a:rPr lang="en-US" sz="2700" b="1" i="1">
                <a:solidFill>
                  <a:schemeClr val="lt1"/>
                </a:solidFill>
              </a:rPr>
              <a:t>Mr. Black </a:t>
            </a:r>
            <a:endParaRPr sz="2700" b="1" i="1">
              <a:solidFill>
                <a:schemeClr val="lt1"/>
              </a:solidFill>
            </a:endParaRPr>
          </a:p>
          <a:p>
            <a:pPr marL="449580" lvl="0" indent="-295275" algn="l" rtl="0">
              <a:lnSpc>
                <a:spcPct val="100000"/>
              </a:lnSpc>
              <a:spcBef>
                <a:spcPts val="1000"/>
              </a:spcBef>
              <a:spcAft>
                <a:spcPts val="0"/>
              </a:spcAft>
              <a:buClr>
                <a:schemeClr val="lt1"/>
              </a:buClr>
              <a:buSzPts val="1900"/>
              <a:buNone/>
            </a:pPr>
            <a:r>
              <a:rPr lang="en-US" sz="1900">
                <a:solidFill>
                  <a:schemeClr val="lt1"/>
                </a:solidFill>
              </a:rPr>
              <a:t>Wealthy businessman who is a regular guest at the hotel</a:t>
            </a:r>
            <a:endParaRPr sz="1900">
              <a:solidFill>
                <a:schemeClr val="lt1"/>
              </a:solidFill>
            </a:endParaRPr>
          </a:p>
          <a:p>
            <a:pPr marL="449580" lvl="0" indent="-295275" algn="l" rtl="0">
              <a:lnSpc>
                <a:spcPct val="120000"/>
              </a:lnSpc>
              <a:spcBef>
                <a:spcPts val="1000"/>
              </a:spcBef>
              <a:spcAft>
                <a:spcPts val="0"/>
              </a:spcAft>
              <a:buClr>
                <a:schemeClr val="lt1"/>
              </a:buClr>
              <a:buSzPts val="2800"/>
              <a:buNone/>
            </a:pPr>
            <a:r>
              <a:rPr lang="en-US" sz="2800" b="1" i="1">
                <a:solidFill>
                  <a:schemeClr val="lt1"/>
                </a:solidFill>
              </a:rPr>
              <a:t>Giselle Black</a:t>
            </a:r>
            <a:r>
              <a:rPr lang="en-US" sz="2800">
                <a:solidFill>
                  <a:schemeClr val="lt1"/>
                </a:solidFill>
              </a:rPr>
              <a:t> </a:t>
            </a:r>
            <a:endParaRPr sz="2800">
              <a:solidFill>
                <a:schemeClr val="lt1"/>
              </a:solidFill>
            </a:endParaRPr>
          </a:p>
          <a:p>
            <a:pPr marL="449580" lvl="0" indent="-295275" algn="l" rtl="0">
              <a:lnSpc>
                <a:spcPct val="120000"/>
              </a:lnSpc>
              <a:spcBef>
                <a:spcPts val="1000"/>
              </a:spcBef>
              <a:spcAft>
                <a:spcPts val="0"/>
              </a:spcAft>
              <a:buClr>
                <a:schemeClr val="lt1"/>
              </a:buClr>
              <a:buSzPts val="2100"/>
              <a:buNone/>
            </a:pPr>
            <a:r>
              <a:rPr lang="en-US" sz="2100">
                <a:solidFill>
                  <a:schemeClr val="lt1"/>
                </a:solidFill>
              </a:rPr>
              <a:t>- Mr. Black's second wife</a:t>
            </a:r>
            <a:endParaRPr sz="2100">
              <a:solidFill>
                <a:schemeClr val="lt1"/>
              </a:solidFill>
            </a:endParaRPr>
          </a:p>
          <a:p>
            <a:pPr marL="449580" lvl="0" indent="-295275" algn="l" rtl="0">
              <a:lnSpc>
                <a:spcPct val="120000"/>
              </a:lnSpc>
              <a:spcBef>
                <a:spcPts val="1000"/>
              </a:spcBef>
              <a:spcAft>
                <a:spcPts val="0"/>
              </a:spcAft>
              <a:buClr>
                <a:schemeClr val="lt1"/>
              </a:buClr>
              <a:buSzPts val="2900"/>
              <a:buNone/>
            </a:pPr>
            <a:r>
              <a:rPr lang="en-US" sz="2900" b="1" i="1">
                <a:solidFill>
                  <a:schemeClr val="lt1"/>
                </a:solidFill>
              </a:rPr>
              <a:t>Mrs. Black</a:t>
            </a:r>
            <a:endParaRPr sz="2900" b="1" i="1">
              <a:solidFill>
                <a:schemeClr val="lt1"/>
              </a:solidFill>
            </a:endParaRPr>
          </a:p>
          <a:p>
            <a:pPr marL="449580" lvl="0" indent="-295275" algn="l" rtl="0">
              <a:lnSpc>
                <a:spcPct val="120000"/>
              </a:lnSpc>
              <a:spcBef>
                <a:spcPts val="1000"/>
              </a:spcBef>
              <a:spcAft>
                <a:spcPts val="0"/>
              </a:spcAft>
              <a:buClr>
                <a:schemeClr val="lt1"/>
              </a:buClr>
              <a:buSzPts val="2100"/>
              <a:buNone/>
            </a:pPr>
            <a:r>
              <a:rPr lang="en-US" sz="2100">
                <a:solidFill>
                  <a:schemeClr val="lt1"/>
                </a:solidFill>
              </a:rPr>
              <a:t>- Mr. Black's first wife</a:t>
            </a:r>
            <a:endParaRPr sz="1500"/>
          </a:p>
          <a:p>
            <a:pPr marL="449580" lvl="0" indent="-295275" algn="l" rtl="0">
              <a:lnSpc>
                <a:spcPct val="120000"/>
              </a:lnSpc>
              <a:spcBef>
                <a:spcPts val="1000"/>
              </a:spcBef>
              <a:spcAft>
                <a:spcPts val="0"/>
              </a:spcAft>
              <a:buClr>
                <a:schemeClr val="lt1"/>
              </a:buClr>
              <a:buSzPts val="2400"/>
              <a:buNone/>
            </a:pPr>
            <a:endParaRPr/>
          </a:p>
          <a:p>
            <a:pPr marL="449580" lvl="0" indent="-295275" algn="l" rtl="0">
              <a:lnSpc>
                <a:spcPct val="120000"/>
              </a:lnSpc>
              <a:spcBef>
                <a:spcPts val="1000"/>
              </a:spcBef>
              <a:spcAft>
                <a:spcPts val="0"/>
              </a:spcAft>
              <a:buClr>
                <a:schemeClr val="lt1"/>
              </a:buClr>
              <a:buSzPts val="2400"/>
              <a:buNone/>
            </a:pPr>
            <a:endParaRPr/>
          </a:p>
          <a:p>
            <a:pPr marL="1905" lvl="0" indent="0" algn="l" rtl="0">
              <a:lnSpc>
                <a:spcPct val="120000"/>
              </a:lnSpc>
              <a:spcBef>
                <a:spcPts val="1000"/>
              </a:spcBef>
              <a:spcAft>
                <a:spcPts val="0"/>
              </a:spcAft>
              <a:buClr>
                <a:schemeClr val="lt2"/>
              </a:buClr>
              <a:buSzPts val="2400"/>
              <a:buNone/>
            </a:pPr>
            <a:endParaRPr sz="2400">
              <a:solidFill>
                <a:schemeClr val="lt1"/>
              </a:solidFill>
            </a:endParaRPr>
          </a:p>
        </p:txBody>
      </p:sp>
      <p:pic>
        <p:nvPicPr>
          <p:cNvPr id="97" name="Google Shape;97;p2" descr="Glasses | Free Stock Photo | Illustration of a pair of glasses ..."/>
          <p:cNvPicPr preferRelativeResize="0"/>
          <p:nvPr/>
        </p:nvPicPr>
        <p:blipFill>
          <a:blip r:embed="rId3">
            <a:alphaModFix/>
          </a:blip>
          <a:stretch>
            <a:fillRect/>
          </a:stretch>
        </p:blipFill>
        <p:spPr>
          <a:xfrm>
            <a:off x="7013372" y="2398899"/>
            <a:ext cx="4086301" cy="2060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6284625" y="57875"/>
            <a:ext cx="6825000" cy="631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000"/>
              <a:buFont typeface="Bell MT"/>
              <a:buNone/>
            </a:pPr>
            <a:r>
              <a:rPr lang="en-US" sz="3700" i="0" u="sng"/>
              <a:t>Character List (cont.)</a:t>
            </a:r>
            <a:endParaRPr sz="900" i="0" u="sng"/>
          </a:p>
        </p:txBody>
      </p:sp>
      <p:sp>
        <p:nvSpPr>
          <p:cNvPr id="103" name="Google Shape;103;p3"/>
          <p:cNvSpPr txBox="1">
            <a:spLocks noGrp="1"/>
          </p:cNvSpPr>
          <p:nvPr>
            <p:ph type="body" idx="1"/>
          </p:nvPr>
        </p:nvSpPr>
        <p:spPr>
          <a:xfrm>
            <a:off x="114400" y="61247"/>
            <a:ext cx="6915300" cy="6475200"/>
          </a:xfrm>
          <a:prstGeom prst="rect">
            <a:avLst/>
          </a:prstGeom>
          <a:noFill/>
          <a:ln>
            <a:noFill/>
          </a:ln>
        </p:spPr>
        <p:txBody>
          <a:bodyPr spcFirstLastPara="1" wrap="square" lIns="0" tIns="0" rIns="91425" bIns="0" anchor="t" anchorCtr="0">
            <a:noAutofit/>
          </a:bodyPr>
          <a:lstStyle/>
          <a:p>
            <a:pPr marL="450000" lvl="0" indent="0" algn="l" rtl="0">
              <a:lnSpc>
                <a:spcPct val="100000"/>
              </a:lnSpc>
              <a:spcBef>
                <a:spcPts val="0"/>
              </a:spcBef>
              <a:spcAft>
                <a:spcPts val="0"/>
              </a:spcAft>
              <a:buNone/>
            </a:pPr>
            <a:r>
              <a:rPr lang="en-US" sz="2700" b="1" i="1">
                <a:solidFill>
                  <a:schemeClr val="lt1"/>
                </a:solidFill>
              </a:rPr>
              <a:t>Victoria Black</a:t>
            </a:r>
            <a:endParaRPr sz="2700" b="1" i="1">
              <a:solidFill>
                <a:schemeClr val="lt1"/>
              </a:solidFill>
            </a:endParaRPr>
          </a:p>
          <a:p>
            <a:pPr marL="914400" lvl="0" indent="-400050" algn="l" rtl="0">
              <a:lnSpc>
                <a:spcPct val="100000"/>
              </a:lnSpc>
              <a:spcBef>
                <a:spcPts val="0"/>
              </a:spcBef>
              <a:spcAft>
                <a:spcPts val="0"/>
              </a:spcAft>
              <a:buClr>
                <a:schemeClr val="lt1"/>
              </a:buClr>
              <a:buSzPts val="2700"/>
              <a:buChar char="-"/>
            </a:pPr>
            <a:r>
              <a:rPr lang="en-US" sz="2100">
                <a:solidFill>
                  <a:schemeClr val="lt1"/>
                </a:solidFill>
              </a:rPr>
              <a:t>Mr. Black’s daughter</a:t>
            </a:r>
            <a:endParaRPr sz="2700" b="1" i="1">
              <a:solidFill>
                <a:schemeClr val="lt1"/>
              </a:solidFill>
            </a:endParaRPr>
          </a:p>
          <a:p>
            <a:pPr marL="450000" lvl="0" indent="0" algn="l" rtl="0">
              <a:lnSpc>
                <a:spcPct val="100000"/>
              </a:lnSpc>
              <a:spcBef>
                <a:spcPts val="0"/>
              </a:spcBef>
              <a:spcAft>
                <a:spcPts val="0"/>
              </a:spcAft>
              <a:buNone/>
            </a:pPr>
            <a:r>
              <a:rPr lang="en-US" sz="2700" b="1" i="1">
                <a:solidFill>
                  <a:schemeClr val="lt1"/>
                </a:solidFill>
              </a:rPr>
              <a:t>Mr. Preston</a:t>
            </a:r>
            <a:endParaRPr sz="2700" b="1" i="1">
              <a:solidFill>
                <a:schemeClr val="lt1"/>
              </a:solidFill>
            </a:endParaRPr>
          </a:p>
          <a:p>
            <a:pPr marL="914400" lvl="0" indent="-400050" algn="l" rtl="0">
              <a:lnSpc>
                <a:spcPct val="100000"/>
              </a:lnSpc>
              <a:spcBef>
                <a:spcPts val="0"/>
              </a:spcBef>
              <a:spcAft>
                <a:spcPts val="0"/>
              </a:spcAft>
              <a:buClr>
                <a:schemeClr val="lt1"/>
              </a:buClr>
              <a:buSzPts val="2700"/>
              <a:buChar char="-"/>
            </a:pPr>
            <a:r>
              <a:rPr lang="en-US" sz="2100">
                <a:solidFill>
                  <a:schemeClr val="lt1"/>
                </a:solidFill>
              </a:rPr>
              <a:t>Hotel Doorman</a:t>
            </a:r>
            <a:endParaRPr sz="2700" b="1" i="1">
              <a:solidFill>
                <a:schemeClr val="lt1"/>
              </a:solidFill>
            </a:endParaRPr>
          </a:p>
          <a:p>
            <a:pPr marL="450000" lvl="0" indent="0" algn="l" rtl="0">
              <a:lnSpc>
                <a:spcPct val="100000"/>
              </a:lnSpc>
              <a:spcBef>
                <a:spcPts val="0"/>
              </a:spcBef>
              <a:spcAft>
                <a:spcPts val="0"/>
              </a:spcAft>
              <a:buNone/>
            </a:pPr>
            <a:r>
              <a:rPr lang="en-US" sz="2700" b="1" i="1">
                <a:solidFill>
                  <a:schemeClr val="lt1"/>
                </a:solidFill>
              </a:rPr>
              <a:t>Rodney Stiles</a:t>
            </a:r>
            <a:r>
              <a:rPr lang="en-US" sz="2500" b="1" i="1">
                <a:solidFill>
                  <a:schemeClr val="lt1"/>
                </a:solidFill>
              </a:rPr>
              <a:t> </a:t>
            </a:r>
            <a:endParaRPr sz="2500" b="1" i="1">
              <a:solidFill>
                <a:schemeClr val="lt1"/>
              </a:solidFill>
            </a:endParaRPr>
          </a:p>
          <a:p>
            <a:pPr marL="450000" lvl="0" indent="0" algn="l" rtl="0">
              <a:lnSpc>
                <a:spcPct val="100000"/>
              </a:lnSpc>
              <a:spcBef>
                <a:spcPts val="0"/>
              </a:spcBef>
              <a:spcAft>
                <a:spcPts val="0"/>
              </a:spcAft>
              <a:buNone/>
            </a:pPr>
            <a:r>
              <a:rPr lang="en-US" sz="2100">
                <a:solidFill>
                  <a:schemeClr val="lt1"/>
                </a:solidFill>
              </a:rPr>
              <a:t>- Hotel bartender; Molly’s current crush</a:t>
            </a:r>
            <a:endParaRPr sz="2100">
              <a:solidFill>
                <a:schemeClr val="lt1"/>
              </a:solidFill>
            </a:endParaRPr>
          </a:p>
          <a:p>
            <a:pPr marL="450000" lvl="0" indent="0" algn="l" rtl="0">
              <a:lnSpc>
                <a:spcPct val="100000"/>
              </a:lnSpc>
              <a:spcBef>
                <a:spcPts val="1000"/>
              </a:spcBef>
              <a:spcAft>
                <a:spcPts val="0"/>
              </a:spcAft>
              <a:buNone/>
            </a:pPr>
            <a:r>
              <a:rPr lang="en-US" sz="2800" b="1" i="1">
                <a:solidFill>
                  <a:schemeClr val="lt1"/>
                </a:solidFill>
              </a:rPr>
              <a:t>Cheryl (“Chernobyl”)</a:t>
            </a:r>
            <a:endParaRPr sz="2800" b="1" i="1">
              <a:solidFill>
                <a:schemeClr val="lt1"/>
              </a:solidFill>
            </a:endParaRPr>
          </a:p>
          <a:p>
            <a:pPr marL="450000" lvl="0" indent="0" algn="l" rtl="0">
              <a:lnSpc>
                <a:spcPct val="100000"/>
              </a:lnSpc>
              <a:spcBef>
                <a:spcPts val="1000"/>
              </a:spcBef>
              <a:spcAft>
                <a:spcPts val="0"/>
              </a:spcAft>
              <a:buNone/>
            </a:pPr>
            <a:r>
              <a:rPr lang="en-US" sz="2100">
                <a:solidFill>
                  <a:schemeClr val="lt1"/>
                </a:solidFill>
              </a:rPr>
              <a:t>- Molly’s lazy, cheating supervisor</a:t>
            </a:r>
            <a:endParaRPr sz="2100">
              <a:solidFill>
                <a:schemeClr val="lt1"/>
              </a:solidFill>
            </a:endParaRPr>
          </a:p>
          <a:p>
            <a:pPr marL="450000" lvl="0" indent="0" algn="l" rtl="0">
              <a:lnSpc>
                <a:spcPct val="100000"/>
              </a:lnSpc>
              <a:spcBef>
                <a:spcPts val="1000"/>
              </a:spcBef>
              <a:spcAft>
                <a:spcPts val="0"/>
              </a:spcAft>
              <a:buNone/>
            </a:pPr>
            <a:r>
              <a:rPr lang="en-US" sz="2700" b="1" i="1">
                <a:solidFill>
                  <a:schemeClr val="lt1"/>
                </a:solidFill>
              </a:rPr>
              <a:t>Sunshine &amp; Sunitha </a:t>
            </a:r>
            <a:endParaRPr sz="2700" b="1" i="1">
              <a:solidFill>
                <a:schemeClr val="lt1"/>
              </a:solidFill>
            </a:endParaRPr>
          </a:p>
          <a:p>
            <a:pPr marL="450000" lvl="0" indent="0" algn="l" rtl="0">
              <a:lnSpc>
                <a:spcPct val="100000"/>
              </a:lnSpc>
              <a:spcBef>
                <a:spcPts val="1000"/>
              </a:spcBef>
              <a:spcAft>
                <a:spcPts val="0"/>
              </a:spcAft>
              <a:buNone/>
            </a:pPr>
            <a:r>
              <a:rPr lang="en-US" sz="1900">
                <a:solidFill>
                  <a:schemeClr val="lt1"/>
                </a:solidFill>
              </a:rPr>
              <a:t>- Molly’s fellow maids</a:t>
            </a:r>
            <a:endParaRPr sz="1900">
              <a:solidFill>
                <a:schemeClr val="lt1"/>
              </a:solidFill>
            </a:endParaRPr>
          </a:p>
          <a:p>
            <a:pPr marL="450000" lvl="0" indent="0" algn="l" rtl="0">
              <a:lnSpc>
                <a:spcPct val="100000"/>
              </a:lnSpc>
              <a:spcBef>
                <a:spcPts val="1000"/>
              </a:spcBef>
              <a:spcAft>
                <a:spcPts val="0"/>
              </a:spcAft>
              <a:buNone/>
            </a:pPr>
            <a:r>
              <a:rPr lang="en-US" sz="2800" b="1" i="1">
                <a:solidFill>
                  <a:schemeClr val="lt1"/>
                </a:solidFill>
              </a:rPr>
              <a:t>Juan Manuel</a:t>
            </a:r>
            <a:r>
              <a:rPr lang="en-US" sz="2800">
                <a:solidFill>
                  <a:schemeClr val="lt1"/>
                </a:solidFill>
              </a:rPr>
              <a:t> </a:t>
            </a:r>
            <a:endParaRPr sz="2800">
              <a:solidFill>
                <a:schemeClr val="lt1"/>
              </a:solidFill>
            </a:endParaRPr>
          </a:p>
          <a:p>
            <a:pPr marL="914400" lvl="0" indent="-361950" algn="l" rtl="0">
              <a:lnSpc>
                <a:spcPct val="100000"/>
              </a:lnSpc>
              <a:spcBef>
                <a:spcPts val="1000"/>
              </a:spcBef>
              <a:spcAft>
                <a:spcPts val="0"/>
              </a:spcAft>
              <a:buClr>
                <a:schemeClr val="lt1"/>
              </a:buClr>
              <a:buSzPts val="2100"/>
              <a:buChar char="-"/>
            </a:pPr>
            <a:r>
              <a:rPr lang="en-US" sz="2100">
                <a:solidFill>
                  <a:schemeClr val="lt1"/>
                </a:solidFill>
              </a:rPr>
              <a:t>Hotel dishwasher having financial problems</a:t>
            </a:r>
            <a:endParaRPr sz="2100">
              <a:solidFill>
                <a:schemeClr val="lt1"/>
              </a:solidFill>
            </a:endParaRPr>
          </a:p>
          <a:p>
            <a:pPr marL="450000" lvl="0" indent="0" algn="l" rtl="0">
              <a:lnSpc>
                <a:spcPct val="100000"/>
              </a:lnSpc>
              <a:spcBef>
                <a:spcPts val="1000"/>
              </a:spcBef>
              <a:spcAft>
                <a:spcPts val="0"/>
              </a:spcAft>
              <a:buNone/>
            </a:pPr>
            <a:r>
              <a:rPr lang="en-US" sz="2900" b="1" i="1">
                <a:solidFill>
                  <a:schemeClr val="lt1"/>
                </a:solidFill>
              </a:rPr>
              <a:t>Mr &amp; Mrs. Chen</a:t>
            </a:r>
            <a:endParaRPr sz="2900" b="1" i="1">
              <a:solidFill>
                <a:schemeClr val="lt1"/>
              </a:solidFill>
            </a:endParaRPr>
          </a:p>
          <a:p>
            <a:pPr marL="450000" lvl="0" indent="0" algn="l" rtl="0">
              <a:lnSpc>
                <a:spcPct val="100000"/>
              </a:lnSpc>
              <a:spcBef>
                <a:spcPts val="1000"/>
              </a:spcBef>
              <a:spcAft>
                <a:spcPts val="0"/>
              </a:spcAft>
              <a:buNone/>
            </a:pPr>
            <a:r>
              <a:rPr lang="en-US" sz="2100">
                <a:solidFill>
                  <a:schemeClr val="lt1"/>
                </a:solidFill>
              </a:rPr>
              <a:t>- Regular guests at the Regency Hotel</a:t>
            </a:r>
            <a:endParaRPr sz="2100">
              <a:solidFill>
                <a:schemeClr val="lt1"/>
              </a:solidFill>
            </a:endParaRPr>
          </a:p>
          <a:p>
            <a:pPr marL="450000" lvl="0" indent="-441706" algn="l" rtl="0">
              <a:spcBef>
                <a:spcPts val="1000"/>
              </a:spcBef>
              <a:spcAft>
                <a:spcPts val="0"/>
              </a:spcAft>
              <a:buClr>
                <a:schemeClr val="lt1"/>
              </a:buClr>
              <a:buSzPts val="2100"/>
              <a:buChar char="→"/>
            </a:pPr>
            <a:r>
              <a:rPr lang="en-US" sz="2900" b="1" i="1">
                <a:solidFill>
                  <a:schemeClr val="lt1"/>
                </a:solidFill>
              </a:rPr>
              <a:t>Detective Stark</a:t>
            </a:r>
            <a:endParaRPr sz="2900" b="1" i="1">
              <a:solidFill>
                <a:schemeClr val="lt1"/>
              </a:solidFill>
            </a:endParaRPr>
          </a:p>
          <a:p>
            <a:pPr marL="0" lvl="0" indent="0" algn="l" rtl="0">
              <a:spcBef>
                <a:spcPts val="1000"/>
              </a:spcBef>
              <a:spcAft>
                <a:spcPts val="0"/>
              </a:spcAft>
              <a:buNone/>
            </a:pPr>
            <a:endParaRPr sz="2900" b="1" i="1">
              <a:solidFill>
                <a:schemeClr val="lt1"/>
              </a:solidFill>
            </a:endParaRPr>
          </a:p>
          <a:p>
            <a:pPr marL="449580" lvl="0" indent="-447675" algn="l" rtl="0">
              <a:lnSpc>
                <a:spcPct val="120000"/>
              </a:lnSpc>
              <a:spcBef>
                <a:spcPts val="1000"/>
              </a:spcBef>
              <a:spcAft>
                <a:spcPts val="0"/>
              </a:spcAft>
              <a:buClr>
                <a:schemeClr val="lt1"/>
              </a:buClr>
              <a:buSzPts val="2400"/>
              <a:buChar char="→"/>
            </a:pPr>
            <a:endParaRPr/>
          </a:p>
          <a:p>
            <a:pPr marL="449580" lvl="0" indent="-447675" algn="l" rtl="0">
              <a:lnSpc>
                <a:spcPct val="120000"/>
              </a:lnSpc>
              <a:spcBef>
                <a:spcPts val="1000"/>
              </a:spcBef>
              <a:spcAft>
                <a:spcPts val="0"/>
              </a:spcAft>
              <a:buClr>
                <a:schemeClr val="lt1"/>
              </a:buClr>
              <a:buSzPts val="2400"/>
              <a:buChar char="→"/>
            </a:pPr>
            <a:endParaRPr/>
          </a:p>
          <a:p>
            <a:pPr marL="1905" lvl="0" indent="0" algn="l" rtl="0">
              <a:lnSpc>
                <a:spcPct val="120000"/>
              </a:lnSpc>
              <a:spcBef>
                <a:spcPts val="1000"/>
              </a:spcBef>
              <a:spcAft>
                <a:spcPts val="0"/>
              </a:spcAft>
              <a:buClr>
                <a:schemeClr val="lt2"/>
              </a:buClr>
              <a:buSzPts val="2400"/>
              <a:buNone/>
            </a:pPr>
            <a:endParaRPr sz="2400">
              <a:solidFill>
                <a:schemeClr val="lt1"/>
              </a:solidFill>
            </a:endParaRPr>
          </a:p>
        </p:txBody>
      </p:sp>
      <p:pic>
        <p:nvPicPr>
          <p:cNvPr id="104" name="Google Shape;104;p3" descr="Waitress, Maid Retro Lineart Free Stock Photo - Public Domain Pictures"/>
          <p:cNvPicPr preferRelativeResize="0"/>
          <p:nvPr/>
        </p:nvPicPr>
        <p:blipFill>
          <a:blip r:embed="rId3">
            <a:alphaModFix/>
          </a:blip>
          <a:stretch>
            <a:fillRect/>
          </a:stretch>
        </p:blipFill>
        <p:spPr>
          <a:xfrm>
            <a:off x="7341188" y="500050"/>
            <a:ext cx="4391025" cy="585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t="17366" b="17372"/>
          <a:stretch/>
        </p:blipFill>
        <p:spPr>
          <a:xfrm>
            <a:off x="4493436" y="243"/>
            <a:ext cx="7698564" cy="3346705"/>
          </a:xfrm>
          <a:custGeom>
            <a:avLst/>
            <a:gdLst/>
            <a:ahLst/>
            <a:cxnLst/>
            <a:rect l="l" t="t" r="r" b="b"/>
            <a:pathLst>
              <a:path w="7698564" h="3346705" extrusionOk="0">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ln>
            <a:noFill/>
          </a:ln>
        </p:spPr>
      </p:pic>
      <p:pic>
        <p:nvPicPr>
          <p:cNvPr id="110" name="Google Shape;110;p4"/>
          <p:cNvPicPr preferRelativeResize="0"/>
          <p:nvPr/>
        </p:nvPicPr>
        <p:blipFill rotWithShape="1">
          <a:blip r:embed="rId4">
            <a:alphaModFix/>
          </a:blip>
          <a:srcRect l="1028" r="1038"/>
          <a:stretch/>
        </p:blipFill>
        <p:spPr>
          <a:xfrm>
            <a:off x="20" y="10"/>
            <a:ext cx="5859797" cy="3346705"/>
          </a:xfrm>
          <a:custGeom>
            <a:avLst/>
            <a:gdLst/>
            <a:ahLst/>
            <a:cxnLst/>
            <a:rect l="l" t="t" r="r" b="b"/>
            <a:pathLst>
              <a:path w="5859797" h="3346705" extrusionOk="0">
                <a:moveTo>
                  <a:pt x="0" y="0"/>
                </a:moveTo>
                <a:lnTo>
                  <a:pt x="5859797" y="0"/>
                </a:lnTo>
                <a:lnTo>
                  <a:pt x="4309834" y="3346705"/>
                </a:lnTo>
                <a:lnTo>
                  <a:pt x="4304257" y="3346705"/>
                </a:lnTo>
                <a:lnTo>
                  <a:pt x="3238029" y="3346705"/>
                </a:lnTo>
                <a:lnTo>
                  <a:pt x="0" y="3346705"/>
                </a:lnTo>
                <a:close/>
              </a:path>
            </a:pathLst>
          </a:custGeom>
          <a:noFill/>
          <a:ln>
            <a:noFill/>
          </a:ln>
        </p:spPr>
      </p:pic>
      <p:pic>
        <p:nvPicPr>
          <p:cNvPr id="111" name="Google Shape;111;p4"/>
          <p:cNvPicPr preferRelativeResize="0"/>
          <p:nvPr/>
        </p:nvPicPr>
        <p:blipFill rotWithShape="1">
          <a:blip r:embed="rId5">
            <a:alphaModFix/>
          </a:blip>
          <a:srcRect t="21356" b="21356"/>
          <a:stretch/>
        </p:blipFill>
        <p:spPr>
          <a:xfrm>
            <a:off x="6350089" y="3511295"/>
            <a:ext cx="5841911" cy="3346705"/>
          </a:xfrm>
          <a:custGeom>
            <a:avLst/>
            <a:gdLst/>
            <a:ahLst/>
            <a:cxnLst/>
            <a:rect l="l" t="t" r="r" b="b"/>
            <a:pathLst>
              <a:path w="5841911" h="3346705" extrusionOk="0">
                <a:moveTo>
                  <a:pt x="1549963" y="0"/>
                </a:moveTo>
                <a:lnTo>
                  <a:pt x="1555540" y="0"/>
                </a:lnTo>
                <a:lnTo>
                  <a:pt x="2621768" y="0"/>
                </a:lnTo>
                <a:lnTo>
                  <a:pt x="5841911" y="0"/>
                </a:lnTo>
                <a:lnTo>
                  <a:pt x="5841911" y="3346705"/>
                </a:lnTo>
                <a:lnTo>
                  <a:pt x="0" y="3346705"/>
                </a:lnTo>
                <a:close/>
              </a:path>
            </a:pathLst>
          </a:custGeom>
          <a:noFill/>
          <a:ln>
            <a:noFill/>
          </a:ln>
        </p:spPr>
      </p:pic>
      <p:pic>
        <p:nvPicPr>
          <p:cNvPr id="112" name="Google Shape;112;p4"/>
          <p:cNvPicPr preferRelativeResize="0"/>
          <p:nvPr/>
        </p:nvPicPr>
        <p:blipFill rotWithShape="1">
          <a:blip r:embed="rId6">
            <a:alphaModFix/>
          </a:blip>
          <a:srcRect t="20907" b="20901"/>
          <a:stretch/>
        </p:blipFill>
        <p:spPr>
          <a:xfrm>
            <a:off x="20" y="3511295"/>
            <a:ext cx="7698564" cy="3346705"/>
          </a:xfrm>
          <a:custGeom>
            <a:avLst/>
            <a:gdLst/>
            <a:ahLst/>
            <a:cxnLst/>
            <a:rect l="l" t="t" r="r" b="b"/>
            <a:pathLst>
              <a:path w="7698564" h="3346705" extrusionOk="0">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2299952" y="154225"/>
            <a:ext cx="7592100" cy="7554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Clr>
                <a:schemeClr val="lt2"/>
              </a:buClr>
              <a:buSzPct val="124137"/>
              <a:buFont typeface="Bell MT"/>
              <a:buNone/>
            </a:pPr>
            <a:r>
              <a:rPr lang="en-US" sz="5800" i="0" u="sng"/>
              <a:t>Summary</a:t>
            </a:r>
            <a:endParaRPr sz="1800" i="0" u="sng"/>
          </a:p>
        </p:txBody>
      </p:sp>
      <p:sp>
        <p:nvSpPr>
          <p:cNvPr id="118" name="Google Shape;118;p5"/>
          <p:cNvSpPr txBox="1">
            <a:spLocks noGrp="1"/>
          </p:cNvSpPr>
          <p:nvPr>
            <p:ph type="body" idx="1"/>
          </p:nvPr>
        </p:nvSpPr>
        <p:spPr>
          <a:xfrm>
            <a:off x="449400" y="1295425"/>
            <a:ext cx="11293200" cy="5085300"/>
          </a:xfrm>
          <a:prstGeom prst="rect">
            <a:avLst/>
          </a:prstGeom>
          <a:noFill/>
          <a:ln>
            <a:noFill/>
          </a:ln>
        </p:spPr>
        <p:txBody>
          <a:bodyPr spcFirstLastPara="1" wrap="square" lIns="0" tIns="0" rIns="91425" bIns="0" anchor="t" anchorCtr="0">
            <a:noAutofit/>
          </a:bodyPr>
          <a:lstStyle/>
          <a:p>
            <a:pPr marL="449580" lvl="0" indent="-479425" algn="l" rtl="0">
              <a:lnSpc>
                <a:spcPct val="100000"/>
              </a:lnSpc>
              <a:spcBef>
                <a:spcPts val="1000"/>
              </a:spcBef>
              <a:spcAft>
                <a:spcPts val="0"/>
              </a:spcAft>
              <a:buClr>
                <a:schemeClr val="lt1"/>
              </a:buClr>
              <a:buSzPts val="2900"/>
              <a:buChar char="→"/>
            </a:pPr>
            <a:r>
              <a:rPr lang="en-US" sz="2900">
                <a:solidFill>
                  <a:schemeClr val="lt1"/>
                </a:solidFill>
              </a:rPr>
              <a:t>Molly has a nightmare about Mr. Black’s corpse in her living room.</a:t>
            </a:r>
            <a:endParaRPr sz="2900">
              <a:solidFill>
                <a:schemeClr val="lt1"/>
              </a:solidFill>
            </a:endParaRPr>
          </a:p>
          <a:p>
            <a:pPr marL="0" lvl="0" indent="0" algn="l" rtl="0">
              <a:lnSpc>
                <a:spcPct val="100000"/>
              </a:lnSpc>
              <a:spcBef>
                <a:spcPts val="1000"/>
              </a:spcBef>
              <a:spcAft>
                <a:spcPts val="0"/>
              </a:spcAft>
              <a:buNone/>
            </a:pPr>
            <a:endParaRPr sz="2900">
              <a:solidFill>
                <a:schemeClr val="lt1"/>
              </a:solidFill>
            </a:endParaRPr>
          </a:p>
          <a:p>
            <a:pPr marL="449580" lvl="0" indent="-479425" algn="l" rtl="0">
              <a:lnSpc>
                <a:spcPct val="100000"/>
              </a:lnSpc>
              <a:spcBef>
                <a:spcPts val="1000"/>
              </a:spcBef>
              <a:spcAft>
                <a:spcPts val="0"/>
              </a:spcAft>
              <a:buClr>
                <a:schemeClr val="lt1"/>
              </a:buClr>
              <a:buSzPts val="2900"/>
              <a:buChar char="→"/>
            </a:pPr>
            <a:r>
              <a:rPr lang="en-US" sz="2900">
                <a:solidFill>
                  <a:schemeClr val="lt1"/>
                </a:solidFill>
              </a:rPr>
              <a:t>Molly’s landlord, Mr. Rosso, confronts her about her overdue rent</a:t>
            </a:r>
            <a:endParaRPr sz="2900">
              <a:solidFill>
                <a:schemeClr val="lt1"/>
              </a:solidFill>
            </a:endParaRPr>
          </a:p>
          <a:p>
            <a:pPr marL="0" lvl="0" indent="0" algn="l" rtl="0">
              <a:lnSpc>
                <a:spcPct val="100000"/>
              </a:lnSpc>
              <a:spcBef>
                <a:spcPts val="1000"/>
              </a:spcBef>
              <a:spcAft>
                <a:spcPts val="0"/>
              </a:spcAft>
              <a:buNone/>
            </a:pPr>
            <a:endParaRPr sz="2900">
              <a:solidFill>
                <a:schemeClr val="lt1"/>
              </a:solidFill>
            </a:endParaRPr>
          </a:p>
          <a:p>
            <a:pPr marL="449580" lvl="0" indent="-479425" algn="l" rtl="0">
              <a:lnSpc>
                <a:spcPct val="100000"/>
              </a:lnSpc>
              <a:spcBef>
                <a:spcPts val="1000"/>
              </a:spcBef>
              <a:spcAft>
                <a:spcPts val="0"/>
              </a:spcAft>
              <a:buClr>
                <a:schemeClr val="lt1"/>
              </a:buClr>
              <a:buSzPts val="2900"/>
              <a:buChar char="→"/>
            </a:pPr>
            <a:r>
              <a:rPr lang="en-US" sz="2900">
                <a:solidFill>
                  <a:schemeClr val="lt1"/>
                </a:solidFill>
              </a:rPr>
              <a:t>Mr. Preston, the Doorman at the hotel, expresses his concern for Molly after finding the dead Mr. Black</a:t>
            </a:r>
            <a:endParaRPr sz="2900">
              <a:solidFill>
                <a:schemeClr val="lt1"/>
              </a:solidFill>
            </a:endParaRPr>
          </a:p>
          <a:p>
            <a:pPr marL="0" lvl="0" indent="0" algn="l" rtl="0">
              <a:lnSpc>
                <a:spcPct val="100000"/>
              </a:lnSpc>
              <a:spcBef>
                <a:spcPts val="1000"/>
              </a:spcBef>
              <a:spcAft>
                <a:spcPts val="0"/>
              </a:spcAft>
              <a:buNone/>
            </a:pPr>
            <a:endParaRPr sz="2900">
              <a:solidFill>
                <a:schemeClr val="lt1"/>
              </a:solidFill>
            </a:endParaRPr>
          </a:p>
          <a:p>
            <a:pPr marL="449580" lvl="0" indent="-479425" algn="l" rtl="0">
              <a:lnSpc>
                <a:spcPct val="100000"/>
              </a:lnSpc>
              <a:spcBef>
                <a:spcPts val="1000"/>
              </a:spcBef>
              <a:spcAft>
                <a:spcPts val="0"/>
              </a:spcAft>
              <a:buClr>
                <a:schemeClr val="lt1"/>
              </a:buClr>
              <a:buSzPts val="2900"/>
              <a:buChar char="→"/>
            </a:pPr>
            <a:r>
              <a:rPr lang="en-US" sz="2900">
                <a:solidFill>
                  <a:schemeClr val="lt1"/>
                </a:solidFill>
              </a:rPr>
              <a:t>Mr. Snow addresses the negative press the hotel is getting in the wake of Mr. Black’s death; he questions Molly about seeing any suspicious activities, which she denies.</a:t>
            </a:r>
            <a:endParaRPr sz="29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22"/>
        <p:cNvGrpSpPr/>
        <p:nvPr/>
      </p:nvGrpSpPr>
      <p:grpSpPr>
        <a:xfrm>
          <a:off x="0" y="0"/>
          <a:ext cx="0" cy="0"/>
          <a:chOff x="0" y="0"/>
          <a:chExt cx="0" cy="0"/>
        </a:xfrm>
      </p:grpSpPr>
      <p:sp>
        <p:nvSpPr>
          <p:cNvPr id="123" name="Google Shape;123;g32fc079478a_0_17"/>
          <p:cNvSpPr txBox="1">
            <a:spLocks noGrp="1"/>
          </p:cNvSpPr>
          <p:nvPr>
            <p:ph type="title"/>
          </p:nvPr>
        </p:nvSpPr>
        <p:spPr>
          <a:xfrm>
            <a:off x="2299952" y="154225"/>
            <a:ext cx="7592100" cy="7554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Clr>
                <a:schemeClr val="lt2"/>
              </a:buClr>
              <a:buSzPct val="124137"/>
              <a:buFont typeface="Bell MT"/>
              <a:buNone/>
            </a:pPr>
            <a:r>
              <a:rPr lang="en-US" sz="5800" i="0" u="sng"/>
              <a:t>Summary</a:t>
            </a:r>
            <a:endParaRPr sz="1800" i="0" u="sng"/>
          </a:p>
        </p:txBody>
      </p:sp>
      <p:sp>
        <p:nvSpPr>
          <p:cNvPr id="124" name="Google Shape;124;g32fc079478a_0_17"/>
          <p:cNvSpPr txBox="1">
            <a:spLocks noGrp="1"/>
          </p:cNvSpPr>
          <p:nvPr>
            <p:ph type="body" idx="1"/>
          </p:nvPr>
        </p:nvSpPr>
        <p:spPr>
          <a:xfrm>
            <a:off x="449400" y="1254600"/>
            <a:ext cx="11293200" cy="5085300"/>
          </a:xfrm>
          <a:prstGeom prst="rect">
            <a:avLst/>
          </a:prstGeom>
          <a:noFill/>
          <a:ln>
            <a:noFill/>
          </a:ln>
        </p:spPr>
        <p:txBody>
          <a:bodyPr spcFirstLastPara="1" wrap="square" lIns="0" tIns="0" rIns="91425" bIns="0" anchor="t" anchorCtr="0">
            <a:noAutofit/>
          </a:bodyPr>
          <a:lstStyle/>
          <a:p>
            <a:pPr marL="449580" lvl="0" indent="-466725" algn="l" rtl="0">
              <a:lnSpc>
                <a:spcPct val="100000"/>
              </a:lnSpc>
              <a:spcBef>
                <a:spcPts val="1000"/>
              </a:spcBef>
              <a:spcAft>
                <a:spcPts val="0"/>
              </a:spcAft>
              <a:buClr>
                <a:schemeClr val="lt1"/>
              </a:buClr>
              <a:buSzPts val="2700"/>
              <a:buChar char="→"/>
            </a:pPr>
            <a:r>
              <a:rPr lang="en-US" sz="2700">
                <a:solidFill>
                  <a:schemeClr val="lt1"/>
                </a:solidFill>
              </a:rPr>
              <a:t>Mr. Snow reveals Giselle Black is still at the hotel during the ongoing investigation into Mr. Black’s death. He tells her not to share this info.</a:t>
            </a:r>
            <a:endParaRPr sz="2700">
              <a:solidFill>
                <a:schemeClr val="lt1"/>
              </a:solidFill>
            </a:endParaRPr>
          </a:p>
          <a:p>
            <a:pPr marL="0" lvl="0" indent="0" algn="l" rtl="0">
              <a:lnSpc>
                <a:spcPct val="100000"/>
              </a:lnSpc>
              <a:spcBef>
                <a:spcPts val="1000"/>
              </a:spcBef>
              <a:spcAft>
                <a:spcPts val="0"/>
              </a:spcAft>
              <a:buNone/>
            </a:pPr>
            <a:endParaRPr sz="2700">
              <a:solidFill>
                <a:schemeClr val="lt1"/>
              </a:solidFill>
            </a:endParaRPr>
          </a:p>
          <a:p>
            <a:pPr marL="449580" lvl="0" indent="-466725" algn="l" rtl="0">
              <a:lnSpc>
                <a:spcPct val="100000"/>
              </a:lnSpc>
              <a:spcBef>
                <a:spcPts val="1000"/>
              </a:spcBef>
              <a:spcAft>
                <a:spcPts val="0"/>
              </a:spcAft>
              <a:buClr>
                <a:schemeClr val="lt1"/>
              </a:buClr>
              <a:buSzPts val="2700"/>
              <a:buChar char="→"/>
            </a:pPr>
            <a:r>
              <a:rPr lang="en-US" sz="2700">
                <a:solidFill>
                  <a:schemeClr val="lt1"/>
                </a:solidFill>
              </a:rPr>
              <a:t>Molly tries to return to the comfortable routine of being a maid at the hotel.</a:t>
            </a:r>
            <a:endParaRPr sz="2700">
              <a:solidFill>
                <a:schemeClr val="lt1"/>
              </a:solidFill>
            </a:endParaRPr>
          </a:p>
          <a:p>
            <a:pPr marL="0" lvl="0" indent="0" algn="l" rtl="0">
              <a:lnSpc>
                <a:spcPct val="100000"/>
              </a:lnSpc>
              <a:spcBef>
                <a:spcPts val="1000"/>
              </a:spcBef>
              <a:spcAft>
                <a:spcPts val="0"/>
              </a:spcAft>
              <a:buNone/>
            </a:pPr>
            <a:endParaRPr sz="2700">
              <a:solidFill>
                <a:schemeClr val="lt1"/>
              </a:solidFill>
            </a:endParaRPr>
          </a:p>
          <a:p>
            <a:pPr marL="449580" lvl="0" indent="-466725" algn="l" rtl="0">
              <a:lnSpc>
                <a:spcPct val="100000"/>
              </a:lnSpc>
              <a:spcBef>
                <a:spcPts val="1000"/>
              </a:spcBef>
              <a:spcAft>
                <a:spcPts val="0"/>
              </a:spcAft>
              <a:buClr>
                <a:schemeClr val="lt1"/>
              </a:buClr>
              <a:buSzPts val="2700"/>
              <a:buChar char="→"/>
            </a:pPr>
            <a:r>
              <a:rPr lang="en-US" sz="2700">
                <a:solidFill>
                  <a:schemeClr val="lt1"/>
                </a:solidFill>
              </a:rPr>
              <a:t>Juan Manuel expresses his concern about the future of the hotel and is a bit cryptic about who is really “the boss” around town. </a:t>
            </a:r>
            <a:endParaRPr sz="2700">
              <a:solidFill>
                <a:schemeClr val="lt1"/>
              </a:solidFill>
            </a:endParaRPr>
          </a:p>
          <a:p>
            <a:pPr marL="0" lvl="0" indent="0" algn="l" rtl="0">
              <a:lnSpc>
                <a:spcPct val="100000"/>
              </a:lnSpc>
              <a:spcBef>
                <a:spcPts val="1000"/>
              </a:spcBef>
              <a:spcAft>
                <a:spcPts val="0"/>
              </a:spcAft>
              <a:buNone/>
            </a:pPr>
            <a:endParaRPr sz="2700">
              <a:solidFill>
                <a:schemeClr val="lt1"/>
              </a:solidFill>
            </a:endParaRPr>
          </a:p>
          <a:p>
            <a:pPr marL="449580" lvl="0" indent="-479425" algn="l" rtl="0">
              <a:lnSpc>
                <a:spcPct val="100000"/>
              </a:lnSpc>
              <a:spcBef>
                <a:spcPts val="1000"/>
              </a:spcBef>
              <a:spcAft>
                <a:spcPts val="0"/>
              </a:spcAft>
              <a:buClr>
                <a:schemeClr val="lt1"/>
              </a:buClr>
              <a:buSzPts val="2900"/>
              <a:buChar char="→"/>
            </a:pPr>
            <a:r>
              <a:rPr lang="en-US" sz="2700">
                <a:solidFill>
                  <a:schemeClr val="lt1"/>
                </a:solidFill>
              </a:rPr>
              <a:t>Molly encounters Rodney at the hotel bar, and notices his bruised eye, which he brushes off as an accident. Rodney invites Molly to meet after work to probe about the incident with Mr.. Black</a:t>
            </a:r>
            <a:r>
              <a:rPr lang="en-US" sz="2900">
                <a:solidFill>
                  <a:schemeClr val="lt1"/>
                </a:solidFill>
              </a:rPr>
              <a:t>.  </a:t>
            </a:r>
            <a:endParaRPr sz="29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28"/>
        <p:cNvGrpSpPr/>
        <p:nvPr/>
      </p:nvGrpSpPr>
      <p:grpSpPr>
        <a:xfrm>
          <a:off x="0" y="0"/>
          <a:ext cx="0" cy="0"/>
          <a:chOff x="0" y="0"/>
          <a:chExt cx="0" cy="0"/>
        </a:xfrm>
      </p:grpSpPr>
      <p:sp>
        <p:nvSpPr>
          <p:cNvPr id="129" name="Google Shape;129;g32fc079478a_0_22"/>
          <p:cNvSpPr txBox="1">
            <a:spLocks noGrp="1"/>
          </p:cNvSpPr>
          <p:nvPr>
            <p:ph type="title"/>
          </p:nvPr>
        </p:nvSpPr>
        <p:spPr>
          <a:xfrm>
            <a:off x="2299952" y="0"/>
            <a:ext cx="7592100" cy="7554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480"/>
              <a:buFont typeface="Bell MT"/>
              <a:buNone/>
            </a:pPr>
            <a:r>
              <a:rPr lang="en-US" sz="4320" i="0" u="sng"/>
              <a:t>Summary</a:t>
            </a:r>
            <a:endParaRPr sz="720" i="0" u="sng"/>
          </a:p>
        </p:txBody>
      </p:sp>
      <p:sp>
        <p:nvSpPr>
          <p:cNvPr id="130" name="Google Shape;130;g32fc079478a_0_22"/>
          <p:cNvSpPr txBox="1">
            <a:spLocks noGrp="1"/>
          </p:cNvSpPr>
          <p:nvPr>
            <p:ph type="body" idx="1"/>
          </p:nvPr>
        </p:nvSpPr>
        <p:spPr>
          <a:xfrm>
            <a:off x="449400" y="755400"/>
            <a:ext cx="11293200" cy="5603400"/>
          </a:xfrm>
          <a:prstGeom prst="rect">
            <a:avLst/>
          </a:prstGeom>
          <a:noFill/>
          <a:ln>
            <a:noFill/>
          </a:ln>
        </p:spPr>
        <p:txBody>
          <a:bodyPr spcFirstLastPara="1" wrap="square" lIns="0" tIns="0" rIns="91425" bIns="0" anchor="t" anchorCtr="0">
            <a:noAutofit/>
          </a:bodyPr>
          <a:lstStyle/>
          <a:p>
            <a:pPr marL="449580" lvl="0" indent="-441325" algn="l" rtl="0">
              <a:lnSpc>
                <a:spcPct val="100000"/>
              </a:lnSpc>
              <a:spcBef>
                <a:spcPts val="1000"/>
              </a:spcBef>
              <a:spcAft>
                <a:spcPts val="0"/>
              </a:spcAft>
              <a:buClr>
                <a:schemeClr val="lt1"/>
              </a:buClr>
              <a:buSzPts val="2300"/>
              <a:buChar char="→"/>
            </a:pPr>
            <a:r>
              <a:rPr lang="en-US" sz="2300">
                <a:solidFill>
                  <a:schemeClr val="lt1"/>
                </a:solidFill>
              </a:rPr>
              <a:t>Molly reminisces about her past with Rodney, and recalls a particular incident in which she accidentally walked in on Rodney, Juan Manuel and two unknown men in a supposedly vacant hotel room.</a:t>
            </a:r>
            <a:endParaRPr sz="2300">
              <a:solidFill>
                <a:schemeClr val="lt1"/>
              </a:solidFill>
            </a:endParaRPr>
          </a:p>
          <a:p>
            <a:pPr marL="0" lvl="0" indent="0" algn="l" rtl="0">
              <a:lnSpc>
                <a:spcPct val="100000"/>
              </a:lnSpc>
              <a:spcBef>
                <a:spcPts val="1000"/>
              </a:spcBef>
              <a:spcAft>
                <a:spcPts val="0"/>
              </a:spcAft>
              <a:buNone/>
            </a:pPr>
            <a:endParaRPr sz="2300">
              <a:solidFill>
                <a:schemeClr val="lt1"/>
              </a:solidFill>
            </a:endParaRPr>
          </a:p>
          <a:p>
            <a:pPr marL="449580" lvl="0" indent="-441325" algn="l" rtl="0">
              <a:lnSpc>
                <a:spcPct val="100000"/>
              </a:lnSpc>
              <a:spcBef>
                <a:spcPts val="1000"/>
              </a:spcBef>
              <a:spcAft>
                <a:spcPts val="0"/>
              </a:spcAft>
              <a:buClr>
                <a:schemeClr val="lt1"/>
              </a:buClr>
              <a:buSzPts val="2300"/>
              <a:buChar char="→"/>
            </a:pPr>
            <a:r>
              <a:rPr lang="en-US" sz="2300">
                <a:solidFill>
                  <a:schemeClr val="lt1"/>
                </a:solidFill>
              </a:rPr>
              <a:t>At the time, Rodney showed protectiveness over her; he discreetly conveys to the other men that Molly is trustworthy and won’t tell anyone about them being in the room. Rodney invites Molly to Olive Garden later on to explain everything. </a:t>
            </a:r>
            <a:endParaRPr sz="2300">
              <a:solidFill>
                <a:schemeClr val="lt1"/>
              </a:solidFill>
            </a:endParaRPr>
          </a:p>
          <a:p>
            <a:pPr marL="0" lvl="0" indent="0" algn="l" rtl="0">
              <a:lnSpc>
                <a:spcPct val="100000"/>
              </a:lnSpc>
              <a:spcBef>
                <a:spcPts val="1000"/>
              </a:spcBef>
              <a:spcAft>
                <a:spcPts val="0"/>
              </a:spcAft>
              <a:buNone/>
            </a:pPr>
            <a:endParaRPr sz="2300">
              <a:solidFill>
                <a:schemeClr val="lt1"/>
              </a:solidFill>
            </a:endParaRPr>
          </a:p>
          <a:p>
            <a:pPr marL="449580" lvl="0" indent="-466725" algn="l" rtl="0">
              <a:lnSpc>
                <a:spcPct val="100000"/>
              </a:lnSpc>
              <a:spcBef>
                <a:spcPts val="1000"/>
              </a:spcBef>
              <a:spcAft>
                <a:spcPts val="0"/>
              </a:spcAft>
              <a:buClr>
                <a:schemeClr val="lt1"/>
              </a:buClr>
              <a:buSzPts val="2700"/>
              <a:buChar char="→"/>
            </a:pPr>
            <a:r>
              <a:rPr lang="en-US" sz="2300">
                <a:solidFill>
                  <a:schemeClr val="lt1"/>
                </a:solidFill>
              </a:rPr>
              <a:t>On their “date”, Rodney reveals Juan Manuel’s undocumented status as an immigrant and his precarious financial &amp; living situation.</a:t>
            </a:r>
            <a:r>
              <a:rPr lang="en-US" sz="2500">
                <a:solidFill>
                  <a:schemeClr val="lt1"/>
                </a:solidFill>
              </a:rPr>
              <a:t> </a:t>
            </a:r>
            <a:r>
              <a:rPr lang="en-US" sz="2300">
                <a:solidFill>
                  <a:schemeClr val="lt1"/>
                </a:solidFill>
              </a:rPr>
              <a:t>He asks for Molly’s discretion and assistance. She gladly agrees, and compares Rodney to Robin Hood. </a:t>
            </a:r>
            <a:endParaRPr sz="2300">
              <a:solidFill>
                <a:schemeClr val="lt1"/>
              </a:solidFill>
            </a:endParaRPr>
          </a:p>
          <a:p>
            <a:pPr marL="0" lvl="0" indent="0" algn="l" rtl="0">
              <a:lnSpc>
                <a:spcPct val="100000"/>
              </a:lnSpc>
              <a:spcBef>
                <a:spcPts val="1000"/>
              </a:spcBef>
              <a:spcAft>
                <a:spcPts val="0"/>
              </a:spcAft>
              <a:buNone/>
            </a:pPr>
            <a:endParaRPr sz="2500">
              <a:solidFill>
                <a:schemeClr val="lt1"/>
              </a:solidFill>
            </a:endParaRPr>
          </a:p>
          <a:p>
            <a:pPr marL="449580" lvl="0" indent="-466725" algn="l" rtl="0">
              <a:lnSpc>
                <a:spcPct val="100000"/>
              </a:lnSpc>
              <a:spcBef>
                <a:spcPts val="1000"/>
              </a:spcBef>
              <a:spcAft>
                <a:spcPts val="0"/>
              </a:spcAft>
              <a:buClr>
                <a:schemeClr val="lt1"/>
              </a:buClr>
              <a:buSzPts val="2700"/>
              <a:buChar char="→"/>
            </a:pPr>
            <a:r>
              <a:rPr lang="en-US" sz="2400">
                <a:solidFill>
                  <a:schemeClr val="lt1"/>
                </a:solidFill>
              </a:rPr>
              <a:t>The night ends with an awkward kiss, and despite the imperfections of the </a:t>
            </a:r>
            <a:r>
              <a:rPr lang="en-US" sz="2500">
                <a:solidFill>
                  <a:schemeClr val="lt1"/>
                </a:solidFill>
              </a:rPr>
              <a:t>moment, the protagonist feels elated by Rodney's affection.</a:t>
            </a:r>
            <a:endParaRPr sz="2500">
              <a:solidFill>
                <a:schemeClr val="lt1"/>
              </a:solidFill>
            </a:endParaRPr>
          </a:p>
          <a:p>
            <a:pPr marL="0" lvl="0" indent="0" algn="l" rtl="0">
              <a:lnSpc>
                <a:spcPct val="100000"/>
              </a:lnSpc>
              <a:spcBef>
                <a:spcPts val="1000"/>
              </a:spcBef>
              <a:spcAft>
                <a:spcPts val="0"/>
              </a:spcAft>
              <a:buNone/>
            </a:pPr>
            <a:endParaRPr sz="2700">
              <a:solidFill>
                <a:schemeClr val="lt1"/>
              </a:solidFill>
            </a:endParaRPr>
          </a:p>
          <a:p>
            <a:pPr marL="449580" lvl="0" indent="-479425" algn="l" rtl="0">
              <a:lnSpc>
                <a:spcPct val="100000"/>
              </a:lnSpc>
              <a:spcBef>
                <a:spcPts val="1000"/>
              </a:spcBef>
              <a:spcAft>
                <a:spcPts val="0"/>
              </a:spcAft>
              <a:buClr>
                <a:schemeClr val="lt1"/>
              </a:buClr>
              <a:buSzPts val="2900"/>
              <a:buChar char="→"/>
            </a:pPr>
            <a:r>
              <a:rPr lang="en-US" sz="2700">
                <a:solidFill>
                  <a:schemeClr val="lt1"/>
                </a:solidFill>
              </a:rPr>
              <a:t>Molly encounters Rodney at the hotel bar, and notices his bruised eye, which he brushes off as an accident. Rodney invites Molly to meet after work to probe about the incident with Mr.. Black</a:t>
            </a:r>
            <a:r>
              <a:rPr lang="en-US" sz="2900">
                <a:solidFill>
                  <a:schemeClr val="lt1"/>
                </a:solidFill>
              </a:rPr>
              <a:t>.  </a:t>
            </a:r>
            <a:endParaRPr sz="29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4"/>
        <p:cNvGrpSpPr/>
        <p:nvPr/>
      </p:nvGrpSpPr>
      <p:grpSpPr>
        <a:xfrm>
          <a:off x="0" y="0"/>
          <a:ext cx="0" cy="0"/>
          <a:chOff x="0" y="0"/>
          <a:chExt cx="0" cy="0"/>
        </a:xfrm>
      </p:grpSpPr>
      <p:sp>
        <p:nvSpPr>
          <p:cNvPr id="135" name="Google Shape;135;p7"/>
          <p:cNvSpPr/>
          <p:nvPr/>
        </p:nvSpPr>
        <p:spPr>
          <a:xfrm>
            <a:off x="0" y="0"/>
            <a:ext cx="12192000" cy="6858000"/>
          </a:xfrm>
          <a:prstGeom prst="rect">
            <a:avLst/>
          </a:prstGeom>
          <a:solidFill>
            <a:srgbClr val="741B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Bell MT"/>
              <a:ea typeface="Bell MT"/>
              <a:cs typeface="Bell MT"/>
              <a:sym typeface="Bell MT"/>
            </a:endParaRPr>
          </a:p>
        </p:txBody>
      </p:sp>
      <p:sp>
        <p:nvSpPr>
          <p:cNvPr id="136" name="Google Shape;136;p7"/>
          <p:cNvSpPr txBox="1">
            <a:spLocks noGrp="1"/>
          </p:cNvSpPr>
          <p:nvPr>
            <p:ph type="title"/>
          </p:nvPr>
        </p:nvSpPr>
        <p:spPr>
          <a:xfrm>
            <a:off x="448056" y="388800"/>
            <a:ext cx="5432044"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t>Question 1</a:t>
            </a:r>
            <a:endParaRPr/>
          </a:p>
        </p:txBody>
      </p:sp>
      <p:cxnSp>
        <p:nvCxnSpPr>
          <p:cNvPr id="137" name="Google Shape;137;p7"/>
          <p:cNvCxnSpPr/>
          <p:nvPr/>
        </p:nvCxnSpPr>
        <p:spPr>
          <a:xfrm>
            <a:off x="450000" y="1609200"/>
            <a:ext cx="5434694" cy="0"/>
          </a:xfrm>
          <a:prstGeom prst="straightConnector1">
            <a:avLst/>
          </a:prstGeom>
          <a:noFill/>
          <a:ln w="9525" cap="flat" cmpd="sng">
            <a:solidFill>
              <a:schemeClr val="lt2"/>
            </a:solidFill>
            <a:prstDash val="solid"/>
            <a:round/>
            <a:headEnd type="none" w="sm" len="sm"/>
            <a:tailEnd type="none" w="sm" len="sm"/>
          </a:ln>
        </p:spPr>
      </p:cxnSp>
      <p:sp>
        <p:nvSpPr>
          <p:cNvPr id="138" name="Google Shape;138;p7"/>
          <p:cNvSpPr txBox="1">
            <a:spLocks noGrp="1"/>
          </p:cNvSpPr>
          <p:nvPr>
            <p:ph type="body" idx="1"/>
          </p:nvPr>
        </p:nvSpPr>
        <p:spPr>
          <a:xfrm>
            <a:off x="448056" y="1944000"/>
            <a:ext cx="5432044" cy="4006800"/>
          </a:xfrm>
          <a:prstGeom prst="rect">
            <a:avLst/>
          </a:prstGeom>
          <a:noFill/>
          <a:ln>
            <a:noFill/>
          </a:ln>
        </p:spPr>
        <p:txBody>
          <a:bodyPr spcFirstLastPara="1" wrap="square" lIns="0" tIns="0" rIns="91425" bIns="0" anchor="t" anchorCtr="0">
            <a:noAutofit/>
          </a:bodyPr>
          <a:lstStyle/>
          <a:p>
            <a:pPr marL="449580" lvl="0" indent="-428625" algn="l" rtl="0">
              <a:lnSpc>
                <a:spcPct val="115000"/>
              </a:lnSpc>
              <a:spcBef>
                <a:spcPts val="0"/>
              </a:spcBef>
              <a:spcAft>
                <a:spcPts val="0"/>
              </a:spcAft>
              <a:buClr>
                <a:schemeClr val="lt1"/>
              </a:buClr>
              <a:buSzPts val="2100"/>
              <a:buChar char="→"/>
            </a:pPr>
            <a:r>
              <a:rPr lang="en-US" sz="2100" b="1">
                <a:solidFill>
                  <a:schemeClr val="lt1"/>
                </a:solidFill>
              </a:rPr>
              <a:t>Molly misunderstands Juan Manuel when he asks, “who will be the boss now” after the powerful Mr. Black’s death. Do you think Molly’s thinking is too “black and white” in the way she views order and authority? </a:t>
            </a:r>
            <a:endParaRPr sz="2100" b="1">
              <a:solidFill>
                <a:schemeClr val="lt1"/>
              </a:solidFill>
            </a:endParaRPr>
          </a:p>
          <a:p>
            <a:pPr marL="0" lvl="0" indent="0" algn="l" rtl="0">
              <a:lnSpc>
                <a:spcPct val="115000"/>
              </a:lnSpc>
              <a:spcBef>
                <a:spcPts val="0"/>
              </a:spcBef>
              <a:spcAft>
                <a:spcPts val="0"/>
              </a:spcAft>
              <a:buNone/>
            </a:pPr>
            <a:endParaRPr sz="2100" b="1">
              <a:solidFill>
                <a:schemeClr val="lt1"/>
              </a:solidFill>
            </a:endParaRPr>
          </a:p>
          <a:p>
            <a:pPr marL="449580" lvl="0" indent="-428625" algn="l" rtl="0">
              <a:lnSpc>
                <a:spcPct val="115000"/>
              </a:lnSpc>
              <a:spcBef>
                <a:spcPts val="0"/>
              </a:spcBef>
              <a:spcAft>
                <a:spcPts val="0"/>
              </a:spcAft>
              <a:buClr>
                <a:schemeClr val="lt1"/>
              </a:buClr>
              <a:buSzPts val="2100"/>
              <a:buChar char="→"/>
            </a:pPr>
            <a:r>
              <a:rPr lang="en-US" sz="2100" b="1">
                <a:solidFill>
                  <a:schemeClr val="lt1"/>
                </a:solidFill>
              </a:rPr>
              <a:t>How might this get her, or anyone, into trouble? (Pg. 78).</a:t>
            </a:r>
            <a:endParaRPr sz="2100">
              <a:solidFill>
                <a:schemeClr val="lt1"/>
              </a:solidFill>
            </a:endParaRPr>
          </a:p>
          <a:p>
            <a:pPr marL="449580" lvl="0" indent="-333375" algn="l" rtl="0">
              <a:lnSpc>
                <a:spcPct val="140000"/>
              </a:lnSpc>
              <a:spcBef>
                <a:spcPts val="1000"/>
              </a:spcBef>
              <a:spcAft>
                <a:spcPts val="0"/>
              </a:spcAft>
              <a:buClr>
                <a:schemeClr val="lt2"/>
              </a:buClr>
              <a:buSzPts val="1800"/>
              <a:buNone/>
            </a:pPr>
            <a:endParaRPr sz="1800" b="1">
              <a:solidFill>
                <a:schemeClr val="lt1"/>
              </a:solidFill>
            </a:endParaRPr>
          </a:p>
        </p:txBody>
      </p:sp>
      <p:pic>
        <p:nvPicPr>
          <p:cNvPr id="139" name="Google Shape;139;p7" descr="Maid | Free SVG"/>
          <p:cNvPicPr preferRelativeResize="0"/>
          <p:nvPr/>
        </p:nvPicPr>
        <p:blipFill>
          <a:blip r:embed="rId3">
            <a:alphaModFix/>
          </a:blip>
          <a:stretch>
            <a:fillRect/>
          </a:stretch>
        </p:blipFill>
        <p:spPr>
          <a:xfrm>
            <a:off x="6190950" y="469150"/>
            <a:ext cx="5715000" cy="571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43"/>
        <p:cNvGrpSpPr/>
        <p:nvPr/>
      </p:nvGrpSpPr>
      <p:grpSpPr>
        <a:xfrm>
          <a:off x="0" y="0"/>
          <a:ext cx="0" cy="0"/>
          <a:chOff x="0" y="0"/>
          <a:chExt cx="0" cy="0"/>
        </a:xfrm>
      </p:grpSpPr>
      <p:sp>
        <p:nvSpPr>
          <p:cNvPr id="144" name="Google Shape;144;p8"/>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2"/>
              </a:buClr>
              <a:buSzPts val="6000"/>
              <a:buFont typeface="Bell MT"/>
              <a:buNone/>
            </a:pPr>
            <a:r>
              <a:rPr lang="en-US" sz="6000"/>
              <a:t>Question 2</a:t>
            </a:r>
            <a:endParaRPr/>
          </a:p>
        </p:txBody>
      </p:sp>
      <p:sp>
        <p:nvSpPr>
          <p:cNvPr id="145" name="Google Shape;145;p8"/>
          <p:cNvSpPr txBox="1">
            <a:spLocks noGrp="1"/>
          </p:cNvSpPr>
          <p:nvPr>
            <p:ph type="body" idx="1"/>
          </p:nvPr>
        </p:nvSpPr>
        <p:spPr>
          <a:xfrm>
            <a:off x="448056" y="1735200"/>
            <a:ext cx="5431536" cy="4214750"/>
          </a:xfrm>
          <a:prstGeom prst="rect">
            <a:avLst/>
          </a:prstGeom>
          <a:noFill/>
          <a:ln>
            <a:noFill/>
          </a:ln>
        </p:spPr>
        <p:txBody>
          <a:bodyPr spcFirstLastPara="1" wrap="square" lIns="0" tIns="0" rIns="91425" bIns="0" anchor="t" anchorCtr="0">
            <a:normAutofit/>
          </a:bodyPr>
          <a:lstStyle/>
          <a:p>
            <a:pPr marL="449580" lvl="0" indent="-307975" algn="l" rtl="0">
              <a:lnSpc>
                <a:spcPct val="120000"/>
              </a:lnSpc>
              <a:spcBef>
                <a:spcPts val="0"/>
              </a:spcBef>
              <a:spcAft>
                <a:spcPts val="0"/>
              </a:spcAft>
              <a:buClr>
                <a:schemeClr val="lt2"/>
              </a:buClr>
              <a:buSzPts val="2200"/>
              <a:buNone/>
            </a:pPr>
            <a:endParaRPr b="1">
              <a:solidFill>
                <a:srgbClr val="F3F0F1"/>
              </a:solidFill>
            </a:endParaRPr>
          </a:p>
          <a:p>
            <a:pPr marL="1905" lvl="0" indent="0" algn="l" rtl="0">
              <a:lnSpc>
                <a:spcPct val="120000"/>
              </a:lnSpc>
              <a:spcBef>
                <a:spcPts val="1000"/>
              </a:spcBef>
              <a:spcAft>
                <a:spcPts val="0"/>
              </a:spcAft>
              <a:buClr>
                <a:schemeClr val="lt2"/>
              </a:buClr>
              <a:buSzPts val="2200"/>
              <a:buNone/>
            </a:pPr>
            <a:endParaRPr b="1">
              <a:solidFill>
                <a:srgbClr val="F3F0F1"/>
              </a:solidFill>
            </a:endParaRPr>
          </a:p>
        </p:txBody>
      </p:sp>
      <p:sp>
        <p:nvSpPr>
          <p:cNvPr id="146" name="Google Shape;146;p8"/>
          <p:cNvSpPr txBox="1">
            <a:spLocks noGrp="1"/>
          </p:cNvSpPr>
          <p:nvPr>
            <p:ph type="body" idx="2"/>
          </p:nvPr>
        </p:nvSpPr>
        <p:spPr>
          <a:xfrm>
            <a:off x="6309360" y="1735200"/>
            <a:ext cx="5431536" cy="4214750"/>
          </a:xfrm>
          <a:prstGeom prst="rect">
            <a:avLst/>
          </a:prstGeom>
          <a:noFill/>
          <a:ln>
            <a:noFill/>
          </a:ln>
        </p:spPr>
        <p:txBody>
          <a:bodyPr spcFirstLastPara="1" wrap="square" lIns="0" tIns="0" rIns="91425" bIns="0" anchor="t" anchorCtr="0">
            <a:normAutofit fontScale="92500" lnSpcReduction="20000"/>
          </a:bodyPr>
          <a:lstStyle/>
          <a:p>
            <a:pPr marL="449580" lvl="0" indent="-434340" algn="l" rtl="0">
              <a:lnSpc>
                <a:spcPct val="120000"/>
              </a:lnSpc>
              <a:spcBef>
                <a:spcPts val="1000"/>
              </a:spcBef>
              <a:spcAft>
                <a:spcPts val="0"/>
              </a:spcAft>
              <a:buClr>
                <a:schemeClr val="lt1"/>
              </a:buClr>
              <a:buSzPct val="100000"/>
              <a:buChar char="→"/>
            </a:pPr>
            <a:r>
              <a:rPr lang="en-US" sz="2800" b="1">
                <a:solidFill>
                  <a:schemeClr val="lt1"/>
                </a:solidFill>
              </a:rPr>
              <a:t>Molly says she can tell Rodney is “laughing with” rather than “laughing at” her. Do you agree with this? Think about evidence for both sides (Pg. 93).</a:t>
            </a:r>
            <a:endParaRPr sz="2800" b="1">
              <a:solidFill>
                <a:schemeClr val="lt1"/>
              </a:solidFill>
            </a:endParaRPr>
          </a:p>
          <a:p>
            <a:pPr marL="450000" lvl="0" indent="0" algn="l" rtl="0">
              <a:lnSpc>
                <a:spcPct val="120000"/>
              </a:lnSpc>
              <a:spcBef>
                <a:spcPts val="1000"/>
              </a:spcBef>
              <a:spcAft>
                <a:spcPts val="0"/>
              </a:spcAft>
              <a:buNone/>
            </a:pPr>
            <a:endParaRPr sz="2800" b="1">
              <a:solidFill>
                <a:schemeClr val="lt1"/>
              </a:solidFill>
            </a:endParaRPr>
          </a:p>
          <a:p>
            <a:pPr marL="449580" lvl="0" indent="-434340" algn="l" rtl="0">
              <a:lnSpc>
                <a:spcPct val="120000"/>
              </a:lnSpc>
              <a:spcBef>
                <a:spcPts val="1000"/>
              </a:spcBef>
              <a:spcAft>
                <a:spcPts val="0"/>
              </a:spcAft>
              <a:buClr>
                <a:schemeClr val="lt1"/>
              </a:buClr>
              <a:buSzPct val="100000"/>
              <a:buChar char="→"/>
            </a:pPr>
            <a:r>
              <a:rPr lang="en-US" sz="2800" b="1">
                <a:solidFill>
                  <a:schemeClr val="lt1"/>
                </a:solidFill>
              </a:rPr>
              <a:t>Like Molly, has it ever been hard to know when people were “laughing with” or “laughing at” you? </a:t>
            </a:r>
            <a:endParaRPr sz="2800">
              <a:solidFill>
                <a:schemeClr val="lt1"/>
              </a:solidFill>
            </a:endParaRPr>
          </a:p>
        </p:txBody>
      </p:sp>
      <p:cxnSp>
        <p:nvCxnSpPr>
          <p:cNvPr id="147" name="Google Shape;147;p8"/>
          <p:cNvCxnSpPr/>
          <p:nvPr/>
        </p:nvCxnSpPr>
        <p:spPr>
          <a:xfrm rot="10800000" flipH="1">
            <a:off x="443719" y="1332316"/>
            <a:ext cx="11187961" cy="3220"/>
          </a:xfrm>
          <a:prstGeom prst="straightConnector1">
            <a:avLst/>
          </a:prstGeom>
          <a:noFill/>
          <a:ln w="9525" cap="flat" cmpd="sng">
            <a:solidFill>
              <a:schemeClr val="lt1"/>
            </a:solidFill>
            <a:prstDash val="solid"/>
            <a:round/>
            <a:headEnd type="none" w="sm" len="sm"/>
            <a:tailEnd type="none" w="sm" len="sm"/>
          </a:ln>
        </p:spPr>
      </p:cxnSp>
      <p:pic>
        <p:nvPicPr>
          <p:cNvPr id="148" name="Google Shape;148;p8" descr="Laughter sketch | Public domain vectors"/>
          <p:cNvPicPr preferRelativeResize="0"/>
          <p:nvPr/>
        </p:nvPicPr>
        <p:blipFill>
          <a:blip r:embed="rId3">
            <a:alphaModFix/>
          </a:blip>
          <a:stretch>
            <a:fillRect/>
          </a:stretch>
        </p:blipFill>
        <p:spPr>
          <a:xfrm>
            <a:off x="878388" y="1461325"/>
            <a:ext cx="3914775" cy="4762500"/>
          </a:xfrm>
          <a:prstGeom prst="rect">
            <a:avLst/>
          </a:prstGeom>
          <a:noFill/>
          <a:ln>
            <a:noFill/>
          </a:ln>
        </p:spPr>
      </p:pic>
    </p:spTree>
  </p:cSld>
  <p:clrMapOvr>
    <a:masterClrMapping/>
  </p:clrMapOvr>
</p:sld>
</file>

<file path=ppt/theme/theme1.xml><?xml version="1.0" encoding="utf-8"?>
<a:theme xmlns:a="http://schemas.openxmlformats.org/drawingml/2006/main" name="ThinLineVTI">
  <a:themeElements>
    <a:clrScheme name="AnalogousFromDarkSeedRightStep">
      <a:dk1>
        <a:srgbClr val="000000"/>
      </a:dk1>
      <a:lt1>
        <a:srgbClr val="FFFFFF"/>
      </a:lt1>
      <a:dk2>
        <a:srgbClr val="1B2F30"/>
      </a:dk2>
      <a:lt2>
        <a:srgbClr val="F3F0F1"/>
      </a:lt2>
      <a:accent1>
        <a:srgbClr val="46B389"/>
      </a:accent1>
      <a:accent2>
        <a:srgbClr val="3BADB1"/>
      </a:accent2>
      <a:accent3>
        <a:srgbClr val="4D8EC3"/>
      </a:accent3>
      <a:accent4>
        <a:srgbClr val="4150B4"/>
      </a:accent4>
      <a:accent5>
        <a:srgbClr val="6E4DC3"/>
      </a:accent5>
      <a:accent6>
        <a:srgbClr val="8E3BB1"/>
      </a:accent6>
      <a:hlink>
        <a:srgbClr val="85903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ThinLineVTI</vt:lpstr>
      <vt:lpstr>THE MAID</vt:lpstr>
      <vt:lpstr>Character List</vt:lpstr>
      <vt:lpstr>Character List (cont.)</vt:lpstr>
      <vt:lpstr>PowerPoint Presentation</vt:lpstr>
      <vt:lpstr>Summary</vt:lpstr>
      <vt:lpstr>Summary</vt:lpstr>
      <vt:lpstr>Summary</vt:lpstr>
      <vt:lpstr>Question 1</vt:lpstr>
      <vt:lpstr>Question 2</vt:lpstr>
      <vt:lpstr>Question 3</vt:lpstr>
      <vt:lpstr>Question 4</vt:lpstr>
      <vt:lpstr>Question 5</vt:lpstr>
      <vt:lpstr>PUT YOUR DETECTIVE HATS ON. Who do we suspect so far?</vt:lpstr>
      <vt:lpstr>PowerPoint Presentation</vt:lpstr>
      <vt:lpstr>Was there any vocab or terminology that was difficult to understand?</vt:lpstr>
      <vt:lpstr>Next week: Chapters 8 &amp;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2025-01-24T12:56:12Z</dcterms:created>
  <dcterms:modified xsi:type="dcterms:W3CDTF">2025-02-10T22:16:42Z</dcterms:modified>
</cp:coreProperties>
</file>