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00_68C49C6.xml" ContentType="application/vnd.ms-powerpoint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1" r:id="rId4"/>
    <p:sldId id="259" r:id="rId5"/>
    <p:sldId id="274" r:id="rId6"/>
    <p:sldId id="275" r:id="rId7"/>
    <p:sldId id="270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F02609-FC42-B043-CA2B-80EF1BE77A9F}" name="Kulman, Madelyn" initials="KM" userId="S::madelyn.kulman@uconn.edu::aab3135c-1d18-4efa-9527-ad7809609176" providerId="AD"/>
  <p188:author id="{FECAE9B4-7B4F-9BE0-5E43-7F5F88BFB3E4}" name="Richardson, Olivia" initials="RO" userId="S::vfq24003@uconn.edu::57480178-a365-44d0-be20-862eb36b73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F6113C-8982-ADA8-5789-DAA0A85B7F0C}" v="95" dt="2025-03-11T02:38:00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lman, Madelyn" userId="S::madelyn.kulman@uconn.edu::aab3135c-1d18-4efa-9527-ad7809609176" providerId="AD" clId="Web-{9AF6113C-8982-ADA8-5789-DAA0A85B7F0C}"/>
    <pc:docChg chg="addSld delSld modSld">
      <pc:chgData name="Kulman, Madelyn" userId="S::madelyn.kulman@uconn.edu::aab3135c-1d18-4efa-9527-ad7809609176" providerId="AD" clId="Web-{9AF6113C-8982-ADA8-5789-DAA0A85B7F0C}" dt="2025-03-11T02:40:40.347" v="103"/>
      <pc:docMkLst>
        <pc:docMk/>
      </pc:docMkLst>
      <pc:sldChg chg="modSp">
        <pc:chgData name="Kulman, Madelyn" userId="S::madelyn.kulman@uconn.edu::aab3135c-1d18-4efa-9527-ad7809609176" providerId="AD" clId="Web-{9AF6113C-8982-ADA8-5789-DAA0A85B7F0C}" dt="2025-03-11T02:30:20.362" v="4" actId="20577"/>
        <pc:sldMkLst>
          <pc:docMk/>
          <pc:sldMk cId="109857222" sldId="256"/>
        </pc:sldMkLst>
        <pc:spChg chg="mod">
          <ac:chgData name="Kulman, Madelyn" userId="S::madelyn.kulman@uconn.edu::aab3135c-1d18-4efa-9527-ad7809609176" providerId="AD" clId="Web-{9AF6113C-8982-ADA8-5789-DAA0A85B7F0C}" dt="2025-03-11T02:30:20.362" v="4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Kulman, Madelyn" userId="S::madelyn.kulman@uconn.edu::aab3135c-1d18-4efa-9527-ad7809609176" providerId="AD" clId="Web-{9AF6113C-8982-ADA8-5789-DAA0A85B7F0C}" dt="2025-03-11T02:31:19.710" v="26" actId="20577"/>
        <pc:sldMkLst>
          <pc:docMk/>
          <pc:sldMk cId="601545259" sldId="257"/>
        </pc:sldMkLst>
        <pc:spChg chg="mod">
          <ac:chgData name="Kulman, Madelyn" userId="S::madelyn.kulman@uconn.edu::aab3135c-1d18-4efa-9527-ad7809609176" providerId="AD" clId="Web-{9AF6113C-8982-ADA8-5789-DAA0A85B7F0C}" dt="2025-03-11T02:31:19.710" v="26" actId="20577"/>
          <ac:spMkLst>
            <pc:docMk/>
            <pc:sldMk cId="601545259" sldId="257"/>
            <ac:spMk id="3" creationId="{F8DAC6E6-60B9-8FC8-7073-8D61ADE6A9BD}"/>
          </ac:spMkLst>
        </pc:spChg>
      </pc:sldChg>
      <pc:sldChg chg="del">
        <pc:chgData name="Kulman, Madelyn" userId="S::madelyn.kulman@uconn.edu::aab3135c-1d18-4efa-9527-ad7809609176" providerId="AD" clId="Web-{9AF6113C-8982-ADA8-5789-DAA0A85B7F0C}" dt="2025-03-11T02:31:38.774" v="32"/>
        <pc:sldMkLst>
          <pc:docMk/>
          <pc:sldMk cId="1625810780" sldId="258"/>
        </pc:sldMkLst>
      </pc:sldChg>
      <pc:sldChg chg="addSp delSp modSp">
        <pc:chgData name="Kulman, Madelyn" userId="S::madelyn.kulman@uconn.edu::aab3135c-1d18-4efa-9527-ad7809609176" providerId="AD" clId="Web-{9AF6113C-8982-ADA8-5789-DAA0A85B7F0C}" dt="2025-03-11T02:32:34.607" v="40" actId="14100"/>
        <pc:sldMkLst>
          <pc:docMk/>
          <pc:sldMk cId="1755925956" sldId="259"/>
        </pc:sldMkLst>
        <pc:spChg chg="mod">
          <ac:chgData name="Kulman, Madelyn" userId="S::madelyn.kulman@uconn.edu::aab3135c-1d18-4efa-9527-ad7809609176" providerId="AD" clId="Web-{9AF6113C-8982-ADA8-5789-DAA0A85B7F0C}" dt="2025-03-11T02:32:17.668" v="39"/>
          <ac:spMkLst>
            <pc:docMk/>
            <pc:sldMk cId="1755925956" sldId="259"/>
            <ac:spMk id="2" creationId="{56E06AA9-FC74-A70A-2B61-49F59B4C59BA}"/>
          </ac:spMkLst>
        </pc:spChg>
        <pc:spChg chg="del mod">
          <ac:chgData name="Kulman, Madelyn" userId="S::madelyn.kulman@uconn.edu::aab3135c-1d18-4efa-9527-ad7809609176" providerId="AD" clId="Web-{9AF6113C-8982-ADA8-5789-DAA0A85B7F0C}" dt="2025-03-11T02:32:14.355" v="38"/>
          <ac:spMkLst>
            <pc:docMk/>
            <pc:sldMk cId="1755925956" sldId="259"/>
            <ac:spMk id="3" creationId="{092286FE-030C-87A5-7696-F613DECF4CA7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2:17.668" v="39"/>
          <ac:spMkLst>
            <pc:docMk/>
            <pc:sldMk cId="1755925956" sldId="259"/>
            <ac:spMk id="26" creationId="{95B1FC96-0749-41C9-BAED-E089E77149FA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2:17.668" v="39"/>
          <ac:spMkLst>
            <pc:docMk/>
            <pc:sldMk cId="1755925956" sldId="259"/>
            <ac:spMk id="28" creationId="{63C1A86C-B1A8-4AEC-B001-595C91716E77}"/>
          </ac:spMkLst>
        </pc:spChg>
        <pc:grpChg chg="add">
          <ac:chgData name="Kulman, Madelyn" userId="S::madelyn.kulman@uconn.edu::aab3135c-1d18-4efa-9527-ad7809609176" providerId="AD" clId="Web-{9AF6113C-8982-ADA8-5789-DAA0A85B7F0C}" dt="2025-03-11T02:32:17.668" v="39"/>
          <ac:grpSpMkLst>
            <pc:docMk/>
            <pc:sldMk cId="1755925956" sldId="259"/>
            <ac:grpSpMk id="33" creationId="{0E76F6F3-F5F0-B26D-1B63-73AD0299B731}"/>
          </ac:grpSpMkLst>
        </pc:grpChg>
        <pc:picChg chg="del">
          <ac:chgData name="Kulman, Madelyn" userId="S::madelyn.kulman@uconn.edu::aab3135c-1d18-4efa-9527-ad7809609176" providerId="AD" clId="Web-{9AF6113C-8982-ADA8-5789-DAA0A85B7F0C}" dt="2025-03-11T02:32:09.511" v="35"/>
          <ac:picMkLst>
            <pc:docMk/>
            <pc:sldMk cId="1755925956" sldId="259"/>
            <ac:picMk id="4" creationId="{9BBB329C-C0DF-DF4F-AC58-F11F6A0DB901}"/>
          </ac:picMkLst>
        </pc:picChg>
        <pc:picChg chg="del">
          <ac:chgData name="Kulman, Madelyn" userId="S::madelyn.kulman@uconn.edu::aab3135c-1d18-4efa-9527-ad7809609176" providerId="AD" clId="Web-{9AF6113C-8982-ADA8-5789-DAA0A85B7F0C}" dt="2025-03-11T02:32:10.261" v="36"/>
          <ac:picMkLst>
            <pc:docMk/>
            <pc:sldMk cId="1755925956" sldId="259"/>
            <ac:picMk id="5" creationId="{548350DB-842E-AB31-B4A1-0AD7C4323271}"/>
          </ac:picMkLst>
        </pc:picChg>
        <pc:picChg chg="add mod ord">
          <ac:chgData name="Kulman, Madelyn" userId="S::madelyn.kulman@uconn.edu::aab3135c-1d18-4efa-9527-ad7809609176" providerId="AD" clId="Web-{9AF6113C-8982-ADA8-5789-DAA0A85B7F0C}" dt="2025-03-11T02:32:34.607" v="40" actId="14100"/>
          <ac:picMkLst>
            <pc:docMk/>
            <pc:sldMk cId="1755925956" sldId="259"/>
            <ac:picMk id="6" creationId="{5A545799-32C8-6E56-BB07-6FCEF0EA68F6}"/>
          </ac:picMkLst>
        </pc:picChg>
      </pc:sldChg>
      <pc:sldChg chg="del">
        <pc:chgData name="Kulman, Madelyn" userId="S::madelyn.kulman@uconn.edu::aab3135c-1d18-4efa-9527-ad7809609176" providerId="AD" clId="Web-{9AF6113C-8982-ADA8-5789-DAA0A85B7F0C}" dt="2025-03-11T02:36:03.419" v="63"/>
        <pc:sldMkLst>
          <pc:docMk/>
          <pc:sldMk cId="2132885168" sldId="260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4.825" v="64"/>
        <pc:sldMkLst>
          <pc:docMk/>
          <pc:sldMk cId="1166042006" sldId="262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5.950" v="66"/>
        <pc:sldMkLst>
          <pc:docMk/>
          <pc:sldMk cId="3055592377" sldId="263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7.654" v="67"/>
        <pc:sldMkLst>
          <pc:docMk/>
          <pc:sldMk cId="2491210041" sldId="264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5.716" v="65"/>
        <pc:sldMkLst>
          <pc:docMk/>
          <pc:sldMk cId="1896300423" sldId="265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7.997" v="68"/>
        <pc:sldMkLst>
          <pc:docMk/>
          <pc:sldMk cId="217796292" sldId="266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8.060" v="69"/>
        <pc:sldMkLst>
          <pc:docMk/>
          <pc:sldMk cId="749045906" sldId="267"/>
        </pc:sldMkLst>
      </pc:sldChg>
      <pc:sldChg chg="del">
        <pc:chgData name="Kulman, Madelyn" userId="S::madelyn.kulman@uconn.edu::aab3135c-1d18-4efa-9527-ad7809609176" providerId="AD" clId="Web-{9AF6113C-8982-ADA8-5789-DAA0A85B7F0C}" dt="2025-03-11T02:36:08.247" v="70"/>
        <pc:sldMkLst>
          <pc:docMk/>
          <pc:sldMk cId="4185842687" sldId="268"/>
        </pc:sldMkLst>
      </pc:sldChg>
      <pc:sldChg chg="addSp delSp modSp add del">
        <pc:chgData name="Kulman, Madelyn" userId="S::madelyn.kulman@uconn.edu::aab3135c-1d18-4efa-9527-ad7809609176" providerId="AD" clId="Web-{9AF6113C-8982-ADA8-5789-DAA0A85B7F0C}" dt="2025-03-11T02:37:07.736" v="86" actId="20577"/>
        <pc:sldMkLst>
          <pc:docMk/>
          <pc:sldMk cId="2962795020" sldId="270"/>
        </pc:sldMkLst>
        <pc:spChg chg="mod">
          <ac:chgData name="Kulman, Madelyn" userId="S::madelyn.kulman@uconn.edu::aab3135c-1d18-4efa-9527-ad7809609176" providerId="AD" clId="Web-{9AF6113C-8982-ADA8-5789-DAA0A85B7F0C}" dt="2025-03-11T02:37:07.736" v="86" actId="20577"/>
          <ac:spMkLst>
            <pc:docMk/>
            <pc:sldMk cId="2962795020" sldId="270"/>
            <ac:spMk id="2" creationId="{023F18ED-2DDC-6C1B-015B-6EFACD269F93}"/>
          </ac:spMkLst>
        </pc:spChg>
        <pc:spChg chg="mod ord">
          <ac:chgData name="Kulman, Madelyn" userId="S::madelyn.kulman@uconn.edu::aab3135c-1d18-4efa-9527-ad7809609176" providerId="AD" clId="Web-{9AF6113C-8982-ADA8-5789-DAA0A85B7F0C}" dt="2025-03-11T02:37:00.689" v="85" actId="20577"/>
          <ac:spMkLst>
            <pc:docMk/>
            <pc:sldMk cId="2962795020" sldId="270"/>
            <ac:spMk id="3" creationId="{6DEBD825-525F-4F4B-A5F1-58202B660667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6:53.891" v="84"/>
          <ac:spMkLst>
            <pc:docMk/>
            <pc:sldMk cId="2962795020" sldId="270"/>
            <ac:spMk id="10" creationId="{2151139A-886F-4B97-8815-729AD3831BBD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6:53.891" v="84"/>
          <ac:spMkLst>
            <pc:docMk/>
            <pc:sldMk cId="2962795020" sldId="270"/>
            <ac:spMk id="12" creationId="{AB5E08C4-8CDD-4623-A5B8-E998C6DEE3B7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6:53.891" v="84"/>
          <ac:spMkLst>
            <pc:docMk/>
            <pc:sldMk cId="2962795020" sldId="270"/>
            <ac:spMk id="14" creationId="{AFFC87AC-C919-4FE5-BAC3-39509E001152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6:53.891" v="84"/>
          <ac:spMkLst>
            <pc:docMk/>
            <pc:sldMk cId="2962795020" sldId="270"/>
            <ac:spMk id="16" creationId="{7D0659F6-0853-468D-B1B2-44FDBE98B80F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6:53.891" v="84"/>
          <ac:spMkLst>
            <pc:docMk/>
            <pc:sldMk cId="2962795020" sldId="270"/>
            <ac:spMk id="18" creationId="{15F33878-D502-4FFA-8ACE-F2AECDB2A23F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6:53.891" v="84"/>
          <ac:spMkLst>
            <pc:docMk/>
            <pc:sldMk cId="2962795020" sldId="270"/>
            <ac:spMk id="20" creationId="{977ACDD7-882D-4B81-A213-84C82B96B01E}"/>
          </ac:spMkLst>
        </pc:spChg>
        <pc:grpChg chg="add">
          <ac:chgData name="Kulman, Madelyn" userId="S::madelyn.kulman@uconn.edu::aab3135c-1d18-4efa-9527-ad7809609176" providerId="AD" clId="Web-{9AF6113C-8982-ADA8-5789-DAA0A85B7F0C}" dt="2025-03-11T02:36:53.891" v="84"/>
          <ac:grpSpMkLst>
            <pc:docMk/>
            <pc:sldMk cId="2962795020" sldId="270"/>
            <ac:grpSpMk id="25" creationId="{31C49F18-8757-4E87-5C2E-9D6D7B82BA3B}"/>
          </ac:grpSpMkLst>
        </pc:grpChg>
        <pc:picChg chg="del">
          <ac:chgData name="Kulman, Madelyn" userId="S::madelyn.kulman@uconn.edu::aab3135c-1d18-4efa-9527-ad7809609176" providerId="AD" clId="Web-{9AF6113C-8982-ADA8-5789-DAA0A85B7F0C}" dt="2025-03-11T02:36:15.326" v="73"/>
          <ac:picMkLst>
            <pc:docMk/>
            <pc:sldMk cId="2962795020" sldId="270"/>
            <ac:picMk id="4" creationId="{E91A49F4-5EF9-94ED-721F-FF4B334C208F}"/>
          </ac:picMkLst>
        </pc:picChg>
        <pc:picChg chg="del">
          <ac:chgData name="Kulman, Madelyn" userId="S::madelyn.kulman@uconn.edu::aab3135c-1d18-4efa-9527-ad7809609176" providerId="AD" clId="Web-{9AF6113C-8982-ADA8-5789-DAA0A85B7F0C}" dt="2025-03-11T02:36:16.279" v="74"/>
          <ac:picMkLst>
            <pc:docMk/>
            <pc:sldMk cId="2962795020" sldId="270"/>
            <ac:picMk id="5" creationId="{D9A7D2B9-668D-D216-5E24-C4E09582A28D}"/>
          </ac:picMkLst>
        </pc:picChg>
        <pc:picChg chg="add mod">
          <ac:chgData name="Kulman, Madelyn" userId="S::madelyn.kulman@uconn.edu::aab3135c-1d18-4efa-9527-ad7809609176" providerId="AD" clId="Web-{9AF6113C-8982-ADA8-5789-DAA0A85B7F0C}" dt="2025-03-11T02:36:53.891" v="84"/>
          <ac:picMkLst>
            <pc:docMk/>
            <pc:sldMk cId="2962795020" sldId="270"/>
            <ac:picMk id="6" creationId="{7B721215-289E-B8D3-F4B3-327C29E378E4}"/>
          </ac:picMkLst>
        </pc:picChg>
      </pc:sldChg>
      <pc:sldChg chg="modSp">
        <pc:chgData name="Kulman, Madelyn" userId="S::madelyn.kulman@uconn.edu::aab3135c-1d18-4efa-9527-ad7809609176" providerId="AD" clId="Web-{9AF6113C-8982-ADA8-5789-DAA0A85B7F0C}" dt="2025-03-11T02:31:37.821" v="31" actId="20577"/>
        <pc:sldMkLst>
          <pc:docMk/>
          <pc:sldMk cId="1553305738" sldId="271"/>
        </pc:sldMkLst>
        <pc:spChg chg="mod">
          <ac:chgData name="Kulman, Madelyn" userId="S::madelyn.kulman@uconn.edu::aab3135c-1d18-4efa-9527-ad7809609176" providerId="AD" clId="Web-{9AF6113C-8982-ADA8-5789-DAA0A85B7F0C}" dt="2025-03-11T02:31:37.821" v="31" actId="20577"/>
          <ac:spMkLst>
            <pc:docMk/>
            <pc:sldMk cId="1553305738" sldId="271"/>
            <ac:spMk id="3" creationId="{44EABB5D-0C8F-A91F-DDDF-3577854BBFCC}"/>
          </ac:spMkLst>
        </pc:spChg>
      </pc:sldChg>
      <pc:sldChg chg="del">
        <pc:chgData name="Kulman, Madelyn" userId="S::madelyn.kulman@uconn.edu::aab3135c-1d18-4efa-9527-ad7809609176" providerId="AD" clId="Web-{9AF6113C-8982-ADA8-5789-DAA0A85B7F0C}" dt="2025-03-11T02:31:42.103" v="33"/>
        <pc:sldMkLst>
          <pc:docMk/>
          <pc:sldMk cId="2515572435" sldId="272"/>
        </pc:sldMkLst>
      </pc:sldChg>
      <pc:sldChg chg="del">
        <pc:chgData name="Kulman, Madelyn" userId="S::madelyn.kulman@uconn.edu::aab3135c-1d18-4efa-9527-ad7809609176" providerId="AD" clId="Web-{9AF6113C-8982-ADA8-5789-DAA0A85B7F0C}" dt="2025-03-11T02:37:12.815" v="87"/>
        <pc:sldMkLst>
          <pc:docMk/>
          <pc:sldMk cId="949375856" sldId="273"/>
        </pc:sldMkLst>
      </pc:sldChg>
      <pc:sldChg chg="addSp delSp modSp new mod setBg modNotes">
        <pc:chgData name="Kulman, Madelyn" userId="S::madelyn.kulman@uconn.edu::aab3135c-1d18-4efa-9527-ad7809609176" providerId="AD" clId="Web-{9AF6113C-8982-ADA8-5789-DAA0A85B7F0C}" dt="2025-03-11T02:35:52.481" v="62"/>
        <pc:sldMkLst>
          <pc:docMk/>
          <pc:sldMk cId="1413394513" sldId="274"/>
        </pc:sldMkLst>
        <pc:spChg chg="mod ord">
          <ac:chgData name="Kulman, Madelyn" userId="S::madelyn.kulman@uconn.edu::aab3135c-1d18-4efa-9527-ad7809609176" providerId="AD" clId="Web-{9AF6113C-8982-ADA8-5789-DAA0A85B7F0C}" dt="2025-03-11T02:35:52.481" v="62"/>
          <ac:spMkLst>
            <pc:docMk/>
            <pc:sldMk cId="1413394513" sldId="274"/>
            <ac:spMk id="2" creationId="{978934B2-8B9F-4F72-C574-34F7D13C08E1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3:35.924" v="53"/>
          <ac:spMkLst>
            <pc:docMk/>
            <pc:sldMk cId="1413394513" sldId="274"/>
            <ac:spMk id="3" creationId="{07DF6F55-D86F-35AC-F799-B8B7E8320FDD}"/>
          </ac:spMkLst>
        </pc:spChg>
        <pc:spChg chg="add del">
          <ac:chgData name="Kulman, Madelyn" userId="S::madelyn.kulman@uconn.edu::aab3135c-1d18-4efa-9527-ad7809609176" providerId="AD" clId="Web-{9AF6113C-8982-ADA8-5789-DAA0A85B7F0C}" dt="2025-03-11T02:35:52.481" v="62"/>
          <ac:spMkLst>
            <pc:docMk/>
            <pc:sldMk cId="1413394513" sldId="274"/>
            <ac:spMk id="9" creationId="{ECC07320-C2CA-4E29-8481-9D9E143C7788}"/>
          </ac:spMkLst>
        </pc:spChg>
        <pc:spChg chg="add del">
          <ac:chgData name="Kulman, Madelyn" userId="S::madelyn.kulman@uconn.edu::aab3135c-1d18-4efa-9527-ad7809609176" providerId="AD" clId="Web-{9AF6113C-8982-ADA8-5789-DAA0A85B7F0C}" dt="2025-03-11T02:35:52.481" v="62"/>
          <ac:spMkLst>
            <pc:docMk/>
            <pc:sldMk cId="1413394513" sldId="274"/>
            <ac:spMk id="11" creationId="{178FB36B-5BFE-42CA-BC60-1115E0D95EEC}"/>
          </ac:spMkLst>
        </pc:spChg>
        <pc:spChg chg="add">
          <ac:chgData name="Kulman, Madelyn" userId="S::madelyn.kulman@uconn.edu::aab3135c-1d18-4efa-9527-ad7809609176" providerId="AD" clId="Web-{9AF6113C-8982-ADA8-5789-DAA0A85B7F0C}" dt="2025-03-11T02:35:52.481" v="62"/>
          <ac:spMkLst>
            <pc:docMk/>
            <pc:sldMk cId="1413394513" sldId="274"/>
            <ac:spMk id="16" creationId="{F0087D53-9295-4463-AAE4-D5C626046E9F}"/>
          </ac:spMkLst>
        </pc:spChg>
        <pc:spChg chg="add">
          <ac:chgData name="Kulman, Madelyn" userId="S::madelyn.kulman@uconn.edu::aab3135c-1d18-4efa-9527-ad7809609176" providerId="AD" clId="Web-{9AF6113C-8982-ADA8-5789-DAA0A85B7F0C}" dt="2025-03-11T02:35:52.481" v="62"/>
          <ac:spMkLst>
            <pc:docMk/>
            <pc:sldMk cId="1413394513" sldId="274"/>
            <ac:spMk id="18" creationId="{D6A9C53F-5F90-40A5-8C85-5412D39C8C68}"/>
          </ac:spMkLst>
        </pc:spChg>
        <pc:picChg chg="add mod ord">
          <ac:chgData name="Kulman, Madelyn" userId="S::madelyn.kulman@uconn.edu::aab3135c-1d18-4efa-9527-ad7809609176" providerId="AD" clId="Web-{9AF6113C-8982-ADA8-5789-DAA0A85B7F0C}" dt="2025-03-11T02:35:52.481" v="62"/>
          <ac:picMkLst>
            <pc:docMk/>
            <pc:sldMk cId="1413394513" sldId="274"/>
            <ac:picMk id="4" creationId="{19176730-D143-2385-E74C-704EE197D2A5}"/>
          </ac:picMkLst>
        </pc:picChg>
        <pc:picChg chg="add mod">
          <ac:chgData name="Kulman, Madelyn" userId="S::madelyn.kulman@uconn.edu::aab3135c-1d18-4efa-9527-ad7809609176" providerId="AD" clId="Web-{9AF6113C-8982-ADA8-5789-DAA0A85B7F0C}" dt="2025-03-11T02:35:52.481" v="62"/>
          <ac:picMkLst>
            <pc:docMk/>
            <pc:sldMk cId="1413394513" sldId="274"/>
            <ac:picMk id="5" creationId="{81400A8E-AD8E-62E6-D241-8635EE3CD851}"/>
          </ac:picMkLst>
        </pc:picChg>
      </pc:sldChg>
      <pc:sldChg chg="addSp delSp modSp new mod setBg modNotes">
        <pc:chgData name="Kulman, Madelyn" userId="S::madelyn.kulman@uconn.edu::aab3135c-1d18-4efa-9527-ad7809609176" providerId="AD" clId="Web-{9AF6113C-8982-ADA8-5789-DAA0A85B7F0C}" dt="2025-03-11T02:40:40.347" v="103"/>
        <pc:sldMkLst>
          <pc:docMk/>
          <pc:sldMk cId="2751495794" sldId="275"/>
        </pc:sldMkLst>
        <pc:spChg chg="mod ord">
          <ac:chgData name="Kulman, Madelyn" userId="S::madelyn.kulman@uconn.edu::aab3135c-1d18-4efa-9527-ad7809609176" providerId="AD" clId="Web-{9AF6113C-8982-ADA8-5789-DAA0A85B7F0C}" dt="2025-03-11T02:38:04.195" v="100"/>
          <ac:spMkLst>
            <pc:docMk/>
            <pc:sldMk cId="2751495794" sldId="275"/>
            <ac:spMk id="2" creationId="{31B919FF-B220-14E1-4919-C2E4E551D524}"/>
          </ac:spMkLst>
        </pc:spChg>
        <pc:spChg chg="del">
          <ac:chgData name="Kulman, Madelyn" userId="S::madelyn.kulman@uconn.edu::aab3135c-1d18-4efa-9527-ad7809609176" providerId="AD" clId="Web-{9AF6113C-8982-ADA8-5789-DAA0A85B7F0C}" dt="2025-03-11T02:38:00.835" v="99"/>
          <ac:spMkLst>
            <pc:docMk/>
            <pc:sldMk cId="2751495794" sldId="275"/>
            <ac:spMk id="3" creationId="{34C18D6E-4A7B-6431-5E52-280A9E4CCE09}"/>
          </ac:spMkLst>
        </pc:spChg>
        <pc:spChg chg="add">
          <ac:chgData name="Kulman, Madelyn" userId="S::madelyn.kulman@uconn.edu::aab3135c-1d18-4efa-9527-ad7809609176" providerId="AD" clId="Web-{9AF6113C-8982-ADA8-5789-DAA0A85B7F0C}" dt="2025-03-11T02:38:04.195" v="100"/>
          <ac:spMkLst>
            <pc:docMk/>
            <pc:sldMk cId="2751495794" sldId="275"/>
            <ac:spMk id="9" creationId="{7B1AB9FE-36F5-4FD1-9850-DB5C5AD4828F}"/>
          </ac:spMkLst>
        </pc:spChg>
        <pc:spChg chg="add">
          <ac:chgData name="Kulman, Madelyn" userId="S::madelyn.kulman@uconn.edu::aab3135c-1d18-4efa-9527-ad7809609176" providerId="AD" clId="Web-{9AF6113C-8982-ADA8-5789-DAA0A85B7F0C}" dt="2025-03-11T02:38:04.195" v="100"/>
          <ac:spMkLst>
            <pc:docMk/>
            <pc:sldMk cId="2751495794" sldId="275"/>
            <ac:spMk id="11" creationId="{F489C2E0-4895-4B72-85EA-7EE9FAFFDC7E}"/>
          </ac:spMkLst>
        </pc:spChg>
        <pc:picChg chg="add mod ord">
          <ac:chgData name="Kulman, Madelyn" userId="S::madelyn.kulman@uconn.edu::aab3135c-1d18-4efa-9527-ad7809609176" providerId="AD" clId="Web-{9AF6113C-8982-ADA8-5789-DAA0A85B7F0C}" dt="2025-03-11T02:38:04.195" v="100"/>
          <ac:picMkLst>
            <pc:docMk/>
            <pc:sldMk cId="2751495794" sldId="275"/>
            <ac:picMk id="4" creationId="{7E3EA3E5-A82E-1CF0-04FA-0B51E302CEA3}"/>
          </ac:picMkLst>
        </pc:picChg>
      </pc:sldChg>
    </pc:docChg>
  </pc:docChgLst>
  <pc:docChgLst>
    <pc:chgData name="Kulman, Madelyn" userId="S::madelyn.kulman@uconn.edu::aab3135c-1d18-4efa-9527-ad7809609176" providerId="AD" clId="Web-{A785D1D2-DA0E-3156-9084-22417EAAC0C3}"/>
    <pc:docChg chg="addSld modSld">
      <pc:chgData name="Kulman, Madelyn" userId="S::madelyn.kulman@uconn.edu::aab3135c-1d18-4efa-9527-ad7809609176" providerId="AD" clId="Web-{A785D1D2-DA0E-3156-9084-22417EAAC0C3}" dt="2025-01-31T16:26:50.013" v="60" actId="20577"/>
      <pc:docMkLst>
        <pc:docMk/>
      </pc:docMkLst>
      <pc:sldChg chg="modSp">
        <pc:chgData name="Kulman, Madelyn" userId="S::madelyn.kulman@uconn.edu::aab3135c-1d18-4efa-9527-ad7809609176" providerId="AD" clId="Web-{A785D1D2-DA0E-3156-9084-22417EAAC0C3}" dt="2025-01-31T15:02:21.307" v="1" actId="1076"/>
        <pc:sldMkLst>
          <pc:docMk/>
          <pc:sldMk cId="109857222" sldId="256"/>
        </pc:sldMkLst>
        <pc:spChg chg="mod">
          <ac:chgData name="Kulman, Madelyn" userId="S::madelyn.kulman@uconn.edu::aab3135c-1d18-4efa-9527-ad7809609176" providerId="AD" clId="Web-{A785D1D2-DA0E-3156-9084-22417EAAC0C3}" dt="2025-01-31T15:02:21.307" v="1" actId="1076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">
        <pc:chgData name="Kulman, Madelyn" userId="S::madelyn.kulman@uconn.edu::aab3135c-1d18-4efa-9527-ad7809609176" providerId="AD" clId="Web-{A785D1D2-DA0E-3156-9084-22417EAAC0C3}" dt="2025-01-31T15:19:14.142" v="39"/>
        <pc:sldMkLst>
          <pc:docMk/>
          <pc:sldMk cId="601545259" sldId="257"/>
        </pc:sldMkLst>
        <pc:spChg chg="mod">
          <ac:chgData name="Kulman, Madelyn" userId="S::madelyn.kulman@uconn.edu::aab3135c-1d18-4efa-9527-ad7809609176" providerId="AD" clId="Web-{A785D1D2-DA0E-3156-9084-22417EAAC0C3}" dt="2025-01-31T15:19:14.142" v="39"/>
          <ac:spMkLst>
            <pc:docMk/>
            <pc:sldMk cId="601545259" sldId="257"/>
            <ac:spMk id="2" creationId="{880934D9-5D2E-ADB6-E77C-016975D6584B}"/>
          </ac:spMkLst>
        </pc:spChg>
        <pc:spChg chg="mod">
          <ac:chgData name="Kulman, Madelyn" userId="S::madelyn.kulman@uconn.edu::aab3135c-1d18-4efa-9527-ad7809609176" providerId="AD" clId="Web-{A785D1D2-DA0E-3156-9084-22417EAAC0C3}" dt="2025-01-31T15:19:14.142" v="39"/>
          <ac:spMkLst>
            <pc:docMk/>
            <pc:sldMk cId="601545259" sldId="257"/>
            <ac:spMk id="3" creationId="{F8DAC6E6-60B9-8FC8-7073-8D61ADE6A9BD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19:14.142" v="39"/>
          <ac:spMkLst>
            <pc:docMk/>
            <pc:sldMk cId="601545259" sldId="257"/>
            <ac:spMk id="9" creationId="{C0763A76-9F1C-4FC5-82B7-DD475DA461B2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19:14.142" v="39"/>
          <ac:spMkLst>
            <pc:docMk/>
            <pc:sldMk cId="601545259" sldId="257"/>
            <ac:spMk id="11" creationId="{E81BF4F6-F2CF-4984-9D14-D6966D92F99F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9:14.142" v="39"/>
          <ac:spMkLst>
            <pc:docMk/>
            <pc:sldMk cId="601545259" sldId="257"/>
            <ac:spMk id="13" creationId="{D4974D33-8DC5-464E-8C6D-BE58F0669C17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9:14.142" v="39"/>
          <ac:spMkLst>
            <pc:docMk/>
            <pc:sldMk cId="601545259" sldId="257"/>
            <ac:spMk id="16" creationId="{F13C74B1-5B17-4795-BED0-7140497B445A}"/>
          </ac:spMkLst>
        </pc:spChg>
        <pc:picChg chg="mod">
          <ac:chgData name="Kulman, Madelyn" userId="S::madelyn.kulman@uconn.edu::aab3135c-1d18-4efa-9527-ad7809609176" providerId="AD" clId="Web-{A785D1D2-DA0E-3156-9084-22417EAAC0C3}" dt="2025-01-31T15:19:14.142" v="39"/>
          <ac:picMkLst>
            <pc:docMk/>
            <pc:sldMk cId="601545259" sldId="257"/>
            <ac:picMk id="5" creationId="{C7E498B7-1BF4-9D84-9AD3-016B1E7CFCD6}"/>
          </ac:picMkLst>
        </pc:picChg>
      </pc:sldChg>
      <pc:sldChg chg="addSp delSp modSp">
        <pc:chgData name="Kulman, Madelyn" userId="S::madelyn.kulman@uconn.edu::aab3135c-1d18-4efa-9527-ad7809609176" providerId="AD" clId="Web-{A785D1D2-DA0E-3156-9084-22417EAAC0C3}" dt="2025-01-31T15:17:10.250" v="37" actId="1076"/>
        <pc:sldMkLst>
          <pc:docMk/>
          <pc:sldMk cId="1625810780" sldId="258"/>
        </pc:sldMkLst>
        <pc:spChg chg="mod">
          <ac:chgData name="Kulman, Madelyn" userId="S::madelyn.kulman@uconn.edu::aab3135c-1d18-4efa-9527-ad7809609176" providerId="AD" clId="Web-{A785D1D2-DA0E-3156-9084-22417EAAC0C3}" dt="2025-01-31T15:16:53.391" v="32" actId="1076"/>
          <ac:spMkLst>
            <pc:docMk/>
            <pc:sldMk cId="1625810780" sldId="258"/>
            <ac:spMk id="2" creationId="{66991666-30AF-7F80-809A-D6AD9EAEEE51}"/>
          </ac:spMkLst>
        </pc:spChg>
        <pc:spChg chg="mod ord">
          <ac:chgData name="Kulman, Madelyn" userId="S::madelyn.kulman@uconn.edu::aab3135c-1d18-4efa-9527-ad7809609176" providerId="AD" clId="Web-{A785D1D2-DA0E-3156-9084-22417EAAC0C3}" dt="2025-01-31T15:16:43.578" v="30"/>
          <ac:spMkLst>
            <pc:docMk/>
            <pc:sldMk cId="1625810780" sldId="258"/>
            <ac:spMk id="3" creationId="{D3796AEB-F722-3E13-8001-46A91CF83465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5"/>
          <ac:spMkLst>
            <pc:docMk/>
            <pc:sldMk cId="1625810780" sldId="258"/>
            <ac:spMk id="10" creationId="{352BEC0E-22F8-46D0-9632-375DB541B06C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5"/>
          <ac:spMkLst>
            <pc:docMk/>
            <pc:sldMk cId="1625810780" sldId="258"/>
            <ac:spMk id="12" creationId="{3FCFB1DE-0B7E-48CC-BA90-B2AB0889F9D6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4"/>
          <ac:spMkLst>
            <pc:docMk/>
            <pc:sldMk cId="1625810780" sldId="258"/>
            <ac:spMk id="17" creationId="{0D7B6173-1D58-48E2-83CF-37350F315F75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4"/>
          <ac:spMkLst>
            <pc:docMk/>
            <pc:sldMk cId="1625810780" sldId="258"/>
            <ac:spMk id="19" creationId="{2F36CA75-CFBF-4844-B719-8FE9EBADA9AF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4"/>
          <ac:spMkLst>
            <pc:docMk/>
            <pc:sldMk cId="1625810780" sldId="258"/>
            <ac:spMk id="21" creationId="{3D4A84B9-E564-4DD0-97F8-DBF1C460C28A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4"/>
          <ac:spMkLst>
            <pc:docMk/>
            <pc:sldMk cId="1625810780" sldId="258"/>
            <ac:spMk id="25" creationId="{102382E0-0A09-46AE-B955-B911CAFE7F00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01.703" v="24"/>
          <ac:spMkLst>
            <pc:docMk/>
            <pc:sldMk cId="1625810780" sldId="258"/>
            <ac:spMk id="27" creationId="{7DE75D4A-0965-4973-BE75-DECCAC9A9614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43.578" v="30"/>
          <ac:spMkLst>
            <pc:docMk/>
            <pc:sldMk cId="1625810780" sldId="258"/>
            <ac:spMk id="29" creationId="{A51A0227-072A-4F5F-928C-E2C3E5CCD10C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43.578" v="30"/>
          <ac:spMkLst>
            <pc:docMk/>
            <pc:sldMk cId="1625810780" sldId="258"/>
            <ac:spMk id="30" creationId="{35D99776-4B38-47DF-A302-11AD9AF87ACA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43.578" v="29"/>
          <ac:spMkLst>
            <pc:docMk/>
            <pc:sldMk cId="1625810780" sldId="258"/>
            <ac:spMk id="35" creationId="{A51A0227-072A-4F5F-928C-E2C3E5CCD10C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6:43.578" v="29"/>
          <ac:spMkLst>
            <pc:docMk/>
            <pc:sldMk cId="1625810780" sldId="258"/>
            <ac:spMk id="37" creationId="{35D99776-4B38-47DF-A302-11AD9AF87ACA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6:43.578" v="30"/>
          <ac:spMkLst>
            <pc:docMk/>
            <pc:sldMk cId="1625810780" sldId="258"/>
            <ac:spMk id="39" creationId="{41AB65AE-A08D-4F43-8E53-5F1B8D842438}"/>
          </ac:spMkLst>
        </pc:spChg>
        <pc:picChg chg="mod ord">
          <ac:chgData name="Kulman, Madelyn" userId="S::madelyn.kulman@uconn.edu::aab3135c-1d18-4efa-9527-ad7809609176" providerId="AD" clId="Web-{A785D1D2-DA0E-3156-9084-22417EAAC0C3}" dt="2025-01-31T15:17:10.250" v="37" actId="1076"/>
          <ac:picMkLst>
            <pc:docMk/>
            <pc:sldMk cId="1625810780" sldId="258"/>
            <ac:picMk id="4" creationId="{C5CA1D54-C839-EAD6-630A-C39A7ED447AF}"/>
          </ac:picMkLst>
        </pc:picChg>
        <pc:picChg chg="mod">
          <ac:chgData name="Kulman, Madelyn" userId="S::madelyn.kulman@uconn.edu::aab3135c-1d18-4efa-9527-ad7809609176" providerId="AD" clId="Web-{A785D1D2-DA0E-3156-9084-22417EAAC0C3}" dt="2025-01-31T15:16:58.891" v="34" actId="1076"/>
          <ac:picMkLst>
            <pc:docMk/>
            <pc:sldMk cId="1625810780" sldId="258"/>
            <ac:picMk id="5" creationId="{1D23B5CE-8648-CD36-8112-483AEDA845B8}"/>
          </ac:picMkLst>
        </pc:picChg>
        <pc:picChg chg="add del">
          <ac:chgData name="Kulman, Madelyn" userId="S::madelyn.kulman@uconn.edu::aab3135c-1d18-4efa-9527-ad7809609176" providerId="AD" clId="Web-{A785D1D2-DA0E-3156-9084-22417EAAC0C3}" dt="2025-01-31T15:16:01.703" v="24"/>
          <ac:picMkLst>
            <pc:docMk/>
            <pc:sldMk cId="1625810780" sldId="258"/>
            <ac:picMk id="23" creationId="{4A599609-F5C2-4A0B-A992-913F814A631A}"/>
          </ac:picMkLst>
        </pc:picChg>
      </pc:sldChg>
      <pc:sldChg chg="addSp delSp modSp">
        <pc:chgData name="Kulman, Madelyn" userId="S::madelyn.kulman@uconn.edu::aab3135c-1d18-4efa-9527-ad7809609176" providerId="AD" clId="Web-{A785D1D2-DA0E-3156-9084-22417EAAC0C3}" dt="2025-01-31T15:25:37.957" v="47" actId="20577"/>
        <pc:sldMkLst>
          <pc:docMk/>
          <pc:sldMk cId="1755925956" sldId="259"/>
        </pc:sldMkLst>
        <pc:spChg chg="mod">
          <ac:chgData name="Kulman, Madelyn" userId="S::madelyn.kulman@uconn.edu::aab3135c-1d18-4efa-9527-ad7809609176" providerId="AD" clId="Web-{A785D1D2-DA0E-3156-9084-22417EAAC0C3}" dt="2025-01-31T15:24:02.378" v="43"/>
          <ac:spMkLst>
            <pc:docMk/>
            <pc:sldMk cId="1755925956" sldId="259"/>
            <ac:spMk id="2" creationId="{56E06AA9-FC74-A70A-2B61-49F59B4C59BA}"/>
          </ac:spMkLst>
        </pc:spChg>
        <pc:spChg chg="mod">
          <ac:chgData name="Kulman, Madelyn" userId="S::madelyn.kulman@uconn.edu::aab3135c-1d18-4efa-9527-ad7809609176" providerId="AD" clId="Web-{A785D1D2-DA0E-3156-9084-22417EAAC0C3}" dt="2025-01-31T15:25:37.957" v="47" actId="20577"/>
          <ac:spMkLst>
            <pc:docMk/>
            <pc:sldMk cId="1755925956" sldId="259"/>
            <ac:spMk id="3" creationId="{092286FE-030C-87A5-7696-F613DECF4CA7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23:32.987" v="40"/>
          <ac:spMkLst>
            <pc:docMk/>
            <pc:sldMk cId="1755925956" sldId="259"/>
            <ac:spMk id="10" creationId="{5AC1364A-3E3D-4F0D-8776-78AF3A270DD6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23:32.987" v="40"/>
          <ac:spMkLst>
            <pc:docMk/>
            <pc:sldMk cId="1755925956" sldId="259"/>
            <ac:spMk id="12" creationId="{3FCFB1DE-0B7E-48CC-BA90-B2AB0889F9D6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24:02.378" v="43"/>
          <ac:spMkLst>
            <pc:docMk/>
            <pc:sldMk cId="1755925956" sldId="259"/>
            <ac:spMk id="17" creationId="{A7C5F937-FDA4-49FD-A135-03738460F694}"/>
          </ac:spMkLst>
        </pc:spChg>
        <pc:spChg chg="add del mod">
          <ac:chgData name="Kulman, Madelyn" userId="S::madelyn.kulman@uconn.edu::aab3135c-1d18-4efa-9527-ad7809609176" providerId="AD" clId="Web-{A785D1D2-DA0E-3156-9084-22417EAAC0C3}" dt="2025-01-31T15:24:02.378" v="43"/>
          <ac:spMkLst>
            <pc:docMk/>
            <pc:sldMk cId="1755925956" sldId="259"/>
            <ac:spMk id="19" creationId="{F515E37C-522A-423F-B958-36BF6614147F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24:02.378" v="43"/>
          <ac:spMkLst>
            <pc:docMk/>
            <pc:sldMk cId="1755925956" sldId="259"/>
            <ac:spMk id="21" creationId="{C125E75E-F290-415E-9397-4DAC206C5A43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24:02.378" v="43"/>
          <ac:spMkLst>
            <pc:docMk/>
            <pc:sldMk cId="1755925956" sldId="259"/>
            <ac:spMk id="26" creationId="{95B1FC96-0749-41C9-BAED-E089E77149FA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24:02.378" v="43"/>
          <ac:spMkLst>
            <pc:docMk/>
            <pc:sldMk cId="1755925956" sldId="259"/>
            <ac:spMk id="28" creationId="{63C1A86C-B1A8-4AEC-B001-595C91716E77}"/>
          </ac:spMkLst>
        </pc:spChg>
        <pc:picChg chg="mod">
          <ac:chgData name="Kulman, Madelyn" userId="S::madelyn.kulman@uconn.edu::aab3135c-1d18-4efa-9527-ad7809609176" providerId="AD" clId="Web-{A785D1D2-DA0E-3156-9084-22417EAAC0C3}" dt="2025-01-31T15:24:02.378" v="43"/>
          <ac:picMkLst>
            <pc:docMk/>
            <pc:sldMk cId="1755925956" sldId="259"/>
            <ac:picMk id="4" creationId="{9BBB329C-C0DF-DF4F-AC58-F11F6A0DB901}"/>
          </ac:picMkLst>
        </pc:picChg>
        <pc:picChg chg="mod ord">
          <ac:chgData name="Kulman, Madelyn" userId="S::madelyn.kulman@uconn.edu::aab3135c-1d18-4efa-9527-ad7809609176" providerId="AD" clId="Web-{A785D1D2-DA0E-3156-9084-22417EAAC0C3}" dt="2025-01-31T15:24:02.378" v="43"/>
          <ac:picMkLst>
            <pc:docMk/>
            <pc:sldMk cId="1755925956" sldId="259"/>
            <ac:picMk id="5" creationId="{548350DB-842E-AB31-B4A1-0AD7C4323271}"/>
          </ac:picMkLst>
        </pc:picChg>
      </pc:sldChg>
      <pc:sldChg chg="modSp">
        <pc:chgData name="Kulman, Madelyn" userId="S::madelyn.kulman@uconn.edu::aab3135c-1d18-4efa-9527-ad7809609176" providerId="AD" clId="Web-{A785D1D2-DA0E-3156-9084-22417EAAC0C3}" dt="2025-01-31T15:26:17.488" v="57" actId="20577"/>
        <pc:sldMkLst>
          <pc:docMk/>
          <pc:sldMk cId="2132885168" sldId="260"/>
        </pc:sldMkLst>
        <pc:spChg chg="mod">
          <ac:chgData name="Kulman, Madelyn" userId="S::madelyn.kulman@uconn.edu::aab3135c-1d18-4efa-9527-ad7809609176" providerId="AD" clId="Web-{A785D1D2-DA0E-3156-9084-22417EAAC0C3}" dt="2025-01-31T15:26:17.488" v="57" actId="20577"/>
          <ac:spMkLst>
            <pc:docMk/>
            <pc:sldMk cId="2132885168" sldId="260"/>
            <ac:spMk id="3" creationId="{304C4137-DA19-4FDC-B2C6-087128354EAA}"/>
          </ac:spMkLst>
        </pc:spChg>
      </pc:sldChg>
      <pc:sldChg chg="addSp delSp modSp">
        <pc:chgData name="Kulman, Madelyn" userId="S::madelyn.kulman@uconn.edu::aab3135c-1d18-4efa-9527-ad7809609176" providerId="AD" clId="Web-{A785D1D2-DA0E-3156-9084-22417EAAC0C3}" dt="2025-01-31T15:17:55.735" v="38"/>
        <pc:sldMkLst>
          <pc:docMk/>
          <pc:sldMk cId="1553305738" sldId="271"/>
        </pc:sldMkLst>
        <pc:spChg chg="mod">
          <ac:chgData name="Kulman, Madelyn" userId="S::madelyn.kulman@uconn.edu::aab3135c-1d18-4efa-9527-ad7809609176" providerId="AD" clId="Web-{A785D1D2-DA0E-3156-9084-22417EAAC0C3}" dt="2025-01-31T15:17:55.735" v="38"/>
          <ac:spMkLst>
            <pc:docMk/>
            <pc:sldMk cId="1553305738" sldId="271"/>
            <ac:spMk id="2" creationId="{079FC46A-BC54-2052-F571-264C1FAAF52C}"/>
          </ac:spMkLst>
        </pc:spChg>
        <pc:spChg chg="mod">
          <ac:chgData name="Kulman, Madelyn" userId="S::madelyn.kulman@uconn.edu::aab3135c-1d18-4efa-9527-ad7809609176" providerId="AD" clId="Web-{A785D1D2-DA0E-3156-9084-22417EAAC0C3}" dt="2025-01-31T15:17:55.735" v="38"/>
          <ac:spMkLst>
            <pc:docMk/>
            <pc:sldMk cId="1553305738" sldId="271"/>
            <ac:spMk id="3" creationId="{44EABB5D-0C8F-A91F-DDDF-3577854BBFCC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17:55.735" v="38"/>
          <ac:spMkLst>
            <pc:docMk/>
            <pc:sldMk cId="1553305738" sldId="271"/>
            <ac:spMk id="9" creationId="{A83AB16C-1433-6985-0542-E63C0A363A00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17:55.735" v="38"/>
          <ac:spMkLst>
            <pc:docMk/>
            <pc:sldMk cId="1553305738" sldId="271"/>
            <ac:spMk id="11" creationId="{213E5F13-9DA0-ED54-55FE-7D1378944B79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7:55.735" v="38"/>
          <ac:spMkLst>
            <pc:docMk/>
            <pc:sldMk cId="1553305738" sldId="271"/>
            <ac:spMk id="16" creationId="{F13C74B1-5B17-4795-BED0-7140497B445A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7:55.735" v="38"/>
          <ac:spMkLst>
            <pc:docMk/>
            <pc:sldMk cId="1553305738" sldId="271"/>
            <ac:spMk id="18" creationId="{D4974D33-8DC5-464E-8C6D-BE58F0669C17}"/>
          </ac:spMkLst>
        </pc:spChg>
        <pc:picChg chg="mod">
          <ac:chgData name="Kulman, Madelyn" userId="S::madelyn.kulman@uconn.edu::aab3135c-1d18-4efa-9527-ad7809609176" providerId="AD" clId="Web-{A785D1D2-DA0E-3156-9084-22417EAAC0C3}" dt="2025-01-31T15:17:55.735" v="38"/>
          <ac:picMkLst>
            <pc:docMk/>
            <pc:sldMk cId="1553305738" sldId="271"/>
            <ac:picMk id="5" creationId="{A325B60B-D827-BEEE-2023-2F87C2DF9779}"/>
          </ac:picMkLst>
        </pc:picChg>
      </pc:sldChg>
      <pc:sldChg chg="addSp delSp modSp new mod setBg">
        <pc:chgData name="Kulman, Madelyn" userId="S::madelyn.kulman@uconn.edu::aab3135c-1d18-4efa-9527-ad7809609176" providerId="AD" clId="Web-{A785D1D2-DA0E-3156-9084-22417EAAC0C3}" dt="2025-01-31T15:14:46.437" v="18" actId="1076"/>
        <pc:sldMkLst>
          <pc:docMk/>
          <pc:sldMk cId="2515572435" sldId="272"/>
        </pc:sldMkLst>
        <pc:spChg chg="mod ord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2" creationId="{DA8C3409-AC3B-0C61-A7A9-52DDBFD43AB8}"/>
          </ac:spMkLst>
        </pc:spChg>
        <pc:spChg chg="del">
          <ac:chgData name="Kulman, Madelyn" userId="S::madelyn.kulman@uconn.edu::aab3135c-1d18-4efa-9527-ad7809609176" providerId="AD" clId="Web-{A785D1D2-DA0E-3156-9084-22417EAAC0C3}" dt="2025-01-31T15:13:29.358" v="5"/>
          <ac:spMkLst>
            <pc:docMk/>
            <pc:sldMk cId="2515572435" sldId="272"/>
            <ac:spMk id="3" creationId="{0B3B100C-1A4D-EED2-17BA-A5BF2C43B2CF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8" creationId="{1C8EE06C-BC49-595E-AC9A-AECB0B015D3A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3:43.889" v="8"/>
          <ac:spMkLst>
            <pc:docMk/>
            <pc:sldMk cId="2515572435" sldId="272"/>
            <ac:spMk id="9" creationId="{9B7AD9F6-8CE7-4299-8FC6-328F4DCD3FF9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3:43.889" v="8"/>
          <ac:spMkLst>
            <pc:docMk/>
            <pc:sldMk cId="2515572435" sldId="272"/>
            <ac:spMk id="11" creationId="{F49775AF-8896-43EE-92C6-83497D6DC56F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3:50.233" v="10"/>
          <ac:spMkLst>
            <pc:docMk/>
            <pc:sldMk cId="2515572435" sldId="272"/>
            <ac:spMk id="13" creationId="{D4771268-CB57-404A-9271-370EB28F6090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15" creationId="{C0763A76-9F1C-4FC5-82B7-DD475DA461B2}"/>
          </ac:spMkLst>
        </pc:spChg>
        <pc:spChg chg="add del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16" creationId="{E81BF4F6-F2CF-4984-9D14-D6966D92F99F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21" creationId="{B9D7E975-9161-4F2D-AC53-69E1912F6B5D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23" creationId="{827DC2C4-B485-428A-BF4A-472D2967F47F}"/>
          </ac:spMkLst>
        </pc:spChg>
        <pc:spChg chg="add">
          <ac:chgData name="Kulman, Madelyn" userId="S::madelyn.kulman@uconn.edu::aab3135c-1d18-4efa-9527-ad7809609176" providerId="AD" clId="Web-{A785D1D2-DA0E-3156-9084-22417EAAC0C3}" dt="2025-01-31T15:14:33.749" v="15"/>
          <ac:spMkLst>
            <pc:docMk/>
            <pc:sldMk cId="2515572435" sldId="272"/>
            <ac:spMk id="25" creationId="{463E6235-1649-4B47-9862-4026FC473B6F}"/>
          </ac:spMkLst>
        </pc:spChg>
        <pc:picChg chg="add mod ord">
          <ac:chgData name="Kulman, Madelyn" userId="S::madelyn.kulman@uconn.edu::aab3135c-1d18-4efa-9527-ad7809609176" providerId="AD" clId="Web-{A785D1D2-DA0E-3156-9084-22417EAAC0C3}" dt="2025-01-31T15:14:46.437" v="18" actId="1076"/>
          <ac:picMkLst>
            <pc:docMk/>
            <pc:sldMk cId="2515572435" sldId="272"/>
            <ac:picMk id="4" creationId="{6A54502B-2B5A-2F31-B975-6ABDD11B40B1}"/>
          </ac:picMkLst>
        </pc:picChg>
      </pc:sldChg>
      <pc:sldChg chg="modSp">
        <pc:chgData name="Kulman, Madelyn" userId="S::madelyn.kulman@uconn.edu::aab3135c-1d18-4efa-9527-ad7809609176" providerId="AD" clId="Web-{A785D1D2-DA0E-3156-9084-22417EAAC0C3}" dt="2025-01-31T16:26:50.013" v="60" actId="20577"/>
        <pc:sldMkLst>
          <pc:docMk/>
          <pc:sldMk cId="949375856" sldId="273"/>
        </pc:sldMkLst>
        <pc:spChg chg="mod">
          <ac:chgData name="Kulman, Madelyn" userId="S::madelyn.kulman@uconn.edu::aab3135c-1d18-4efa-9527-ad7809609176" providerId="AD" clId="Web-{A785D1D2-DA0E-3156-9084-22417EAAC0C3}" dt="2025-01-31T16:26:50.013" v="60" actId="20577"/>
          <ac:spMkLst>
            <pc:docMk/>
            <pc:sldMk cId="949375856" sldId="273"/>
            <ac:spMk id="3" creationId="{60705784-F77D-5B0F-E416-D7F40EE11073}"/>
          </ac:spMkLst>
        </pc:spChg>
      </pc:sldChg>
    </pc:docChg>
  </pc:docChgLst>
  <pc:docChgLst>
    <pc:chgData name="Feder, Alexa" userId="S::alexa.feder@uconn.edu::cab920ac-dc3c-4251-b5fb-835331348fbd" providerId="AD" clId="Web-{BAF68E04-FFA2-3B25-48D9-F7864B73DEE6}"/>
    <pc:docChg chg="addSld">
      <pc:chgData name="Feder, Alexa" userId="S::alexa.feder@uconn.edu::cab920ac-dc3c-4251-b5fb-835331348fbd" providerId="AD" clId="Web-{BAF68E04-FFA2-3B25-48D9-F7864B73DEE6}" dt="2025-01-31T15:40:47.722" v="0"/>
      <pc:docMkLst>
        <pc:docMk/>
      </pc:docMkLst>
      <pc:sldChg chg="add">
        <pc:chgData name="Feder, Alexa" userId="S::alexa.feder@uconn.edu::cab920ac-dc3c-4251-b5fb-835331348fbd" providerId="AD" clId="Web-{BAF68E04-FFA2-3B25-48D9-F7864B73DEE6}" dt="2025-01-31T15:40:47.722" v="0"/>
        <pc:sldMkLst>
          <pc:docMk/>
          <pc:sldMk cId="949375856" sldId="273"/>
        </pc:sldMkLst>
      </pc:sldChg>
    </pc:docChg>
  </pc:docChgLst>
  <pc:docChgLst>
    <pc:chgData name="Kulman, Madelyn" userId="S::madelyn.kulman@uconn.edu::aab3135c-1d18-4efa-9527-ad7809609176" providerId="AD" clId="Web-{AF4F8C49-78EB-1712-9F59-3C15D8882D2F}"/>
    <pc:docChg chg="mod addSld modSld">
      <pc:chgData name="Kulman, Madelyn" userId="S::madelyn.kulman@uconn.edu::aab3135c-1d18-4efa-9527-ad7809609176" providerId="AD" clId="Web-{AF4F8C49-78EB-1712-9F59-3C15D8882D2F}" dt="2025-01-29T00:51:16.449" v="55" actId="20577"/>
      <pc:docMkLst>
        <pc:docMk/>
      </pc:docMkLst>
      <pc:sldChg chg="modSp">
        <pc:chgData name="Kulman, Madelyn" userId="S::madelyn.kulman@uconn.edu::aab3135c-1d18-4efa-9527-ad7809609176" providerId="AD" clId="Web-{AF4F8C49-78EB-1712-9F59-3C15D8882D2F}" dt="2025-01-29T00:47:41.080" v="6" actId="20577"/>
        <pc:sldMkLst>
          <pc:docMk/>
          <pc:sldMk cId="109857222" sldId="256"/>
        </pc:sldMkLst>
        <pc:spChg chg="mod">
          <ac:chgData name="Kulman, Madelyn" userId="S::madelyn.kulman@uconn.edu::aab3135c-1d18-4efa-9527-ad7809609176" providerId="AD" clId="Web-{AF4F8C49-78EB-1712-9F59-3C15D8882D2F}" dt="2025-01-29T00:47:41.080" v="6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Kulman, Madelyn" userId="S::madelyn.kulman@uconn.edu::aab3135c-1d18-4efa-9527-ad7809609176" providerId="AD" clId="Web-{AF4F8C49-78EB-1712-9F59-3C15D8882D2F}" dt="2025-01-29T00:51:16.449" v="55" actId="20577"/>
        <pc:sldMkLst>
          <pc:docMk/>
          <pc:sldMk cId="601545259" sldId="257"/>
        </pc:sldMkLst>
        <pc:spChg chg="mod">
          <ac:chgData name="Kulman, Madelyn" userId="S::madelyn.kulman@uconn.edu::aab3135c-1d18-4efa-9527-ad7809609176" providerId="AD" clId="Web-{AF4F8C49-78EB-1712-9F59-3C15D8882D2F}" dt="2025-01-29T00:51:16.449" v="55" actId="20577"/>
          <ac:spMkLst>
            <pc:docMk/>
            <pc:sldMk cId="601545259" sldId="257"/>
            <ac:spMk id="3" creationId="{F8DAC6E6-60B9-8FC8-7073-8D61ADE6A9BD}"/>
          </ac:spMkLst>
        </pc:spChg>
      </pc:sldChg>
      <pc:sldChg chg="modSp add replId">
        <pc:chgData name="Kulman, Madelyn" userId="S::madelyn.kulman@uconn.edu::aab3135c-1d18-4efa-9527-ad7809609176" providerId="AD" clId="Web-{AF4F8C49-78EB-1712-9F59-3C15D8882D2F}" dt="2025-01-29T00:50:06.165" v="14" actId="1076"/>
        <pc:sldMkLst>
          <pc:docMk/>
          <pc:sldMk cId="1553305738" sldId="271"/>
        </pc:sldMkLst>
        <pc:spChg chg="mod">
          <ac:chgData name="Kulman, Madelyn" userId="S::madelyn.kulman@uconn.edu::aab3135c-1d18-4efa-9527-ad7809609176" providerId="AD" clId="Web-{AF4F8C49-78EB-1712-9F59-3C15D8882D2F}" dt="2025-01-29T00:50:06.165" v="14" actId="1076"/>
          <ac:spMkLst>
            <pc:docMk/>
            <pc:sldMk cId="1553305738" sldId="271"/>
            <ac:spMk id="3" creationId="{44EABB5D-0C8F-A91F-DDDF-3577854BBFCC}"/>
          </ac:spMkLst>
        </pc:spChg>
      </pc:sldChg>
    </pc:docChg>
  </pc:docChgLst>
  <pc:docChgLst>
    <pc:chgData name="Kulman, Madelyn" userId="S::madelyn.kulman@uconn.edu::aab3135c-1d18-4efa-9527-ad7809609176" providerId="AD" clId="Web-{F2145794-EBC7-9EB2-47F7-D249ED0A29C2}"/>
    <pc:docChg chg="addSld delSld modSld">
      <pc:chgData name="Kulman, Madelyn" userId="S::madelyn.kulman@uconn.edu::aab3135c-1d18-4efa-9527-ad7809609176" providerId="AD" clId="Web-{F2145794-EBC7-9EB2-47F7-D249ED0A29C2}" dt="2025-01-27T21:59:52.746" v="939" actId="20577"/>
      <pc:docMkLst>
        <pc:docMk/>
      </pc:docMkLst>
      <pc:sldChg chg="addSp delSp modSp mod setBg">
        <pc:chgData name="Kulman, Madelyn" userId="S::madelyn.kulman@uconn.edu::aab3135c-1d18-4efa-9527-ad7809609176" providerId="AD" clId="Web-{F2145794-EBC7-9EB2-47F7-D249ED0A29C2}" dt="2025-01-27T21:59:52.746" v="939" actId="20577"/>
        <pc:sldMkLst>
          <pc:docMk/>
          <pc:sldMk cId="109857222" sldId="256"/>
        </pc:sldMkLst>
        <pc:spChg chg="mod">
          <ac:chgData name="Kulman, Madelyn" userId="S::madelyn.kulman@uconn.edu::aab3135c-1d18-4efa-9527-ad7809609176" providerId="AD" clId="Web-{F2145794-EBC7-9EB2-47F7-D249ED0A29C2}" dt="2025-01-27T21:59:52.746" v="939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35" creationId="{5CEAD642-85CF-4750-8432-7C80C901F001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37" creationId="{FA33EEAE-15D5-4119-8C1E-89D943F911EF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39" creationId="{730D8B3B-9B80-4025-B934-26DC7D7CD231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41" creationId="{B5A1B09C-1565-46F8-B70F-621C5EB48A09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43" creationId="{8C516CC8-80AC-446C-A56E-9F54B7210402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8:51.834" v="894"/>
          <ac:spMkLst>
            <pc:docMk/>
            <pc:sldMk cId="109857222" sldId="256"/>
            <ac:spMk id="45" creationId="{53947E58-F088-49F1-A3D1-DEA690192E84}"/>
          </ac:spMkLst>
        </pc:spChg>
      </pc:sldChg>
      <pc:sldChg chg="addSp delSp modSp new mod setBg">
        <pc:chgData name="Kulman, Madelyn" userId="S::madelyn.kulman@uconn.edu::aab3135c-1d18-4efa-9527-ad7809609176" providerId="AD" clId="Web-{F2145794-EBC7-9EB2-47F7-D249ED0A29C2}" dt="2025-01-27T21:29:13.155" v="696" actId="20577"/>
        <pc:sldMkLst>
          <pc:docMk/>
          <pc:sldMk cId="601545259" sldId="257"/>
        </pc:sldMkLst>
        <pc:spChg chg="mod">
          <ac:chgData name="Kulman, Madelyn" userId="S::madelyn.kulman@uconn.edu::aab3135c-1d18-4efa-9527-ad7809609176" providerId="AD" clId="Web-{F2145794-EBC7-9EB2-47F7-D249ED0A29C2}" dt="2025-01-27T21:21:07.904" v="404"/>
          <ac:spMkLst>
            <pc:docMk/>
            <pc:sldMk cId="601545259" sldId="257"/>
            <ac:spMk id="2" creationId="{880934D9-5D2E-ADB6-E77C-016975D6584B}"/>
          </ac:spMkLst>
        </pc:spChg>
        <pc:spChg chg="mod">
          <ac:chgData name="Kulman, Madelyn" userId="S::madelyn.kulman@uconn.edu::aab3135c-1d18-4efa-9527-ad7809609176" providerId="AD" clId="Web-{F2145794-EBC7-9EB2-47F7-D249ED0A29C2}" dt="2025-01-27T21:29:13.155" v="696" actId="20577"/>
          <ac:spMkLst>
            <pc:docMk/>
            <pc:sldMk cId="601545259" sldId="257"/>
            <ac:spMk id="3" creationId="{F8DAC6E6-60B9-8FC8-7073-8D61ADE6A9BD}"/>
          </ac:spMkLst>
        </pc:spChg>
        <pc:picChg chg="add">
          <ac:chgData name="Kulman, Madelyn" userId="S::madelyn.kulman@uconn.edu::aab3135c-1d18-4efa-9527-ad7809609176" providerId="AD" clId="Web-{F2145794-EBC7-9EB2-47F7-D249ED0A29C2}" dt="2025-01-27T21:21:07.904" v="404"/>
          <ac:picMkLst>
            <pc:docMk/>
            <pc:sldMk cId="601545259" sldId="257"/>
            <ac:picMk id="5" creationId="{C7E498B7-1BF4-9D84-9AD3-016B1E7CFCD6}"/>
          </ac:picMkLst>
        </pc:picChg>
      </pc:sldChg>
      <pc:sldChg chg="addSp modSp new mod setBg">
        <pc:chgData name="Kulman, Madelyn" userId="S::madelyn.kulman@uconn.edu::aab3135c-1d18-4efa-9527-ad7809609176" providerId="AD" clId="Web-{F2145794-EBC7-9EB2-47F7-D249ED0A29C2}" dt="2025-01-27T21:26:25.508" v="658" actId="20577"/>
        <pc:sldMkLst>
          <pc:docMk/>
          <pc:sldMk cId="1625810780" sldId="258"/>
        </pc:sldMkLst>
        <pc:spChg chg="mod">
          <ac:chgData name="Kulman, Madelyn" userId="S::madelyn.kulman@uconn.edu::aab3135c-1d18-4efa-9527-ad7809609176" providerId="AD" clId="Web-{F2145794-EBC7-9EB2-47F7-D249ED0A29C2}" dt="2025-01-27T21:25:02.021" v="606"/>
          <ac:spMkLst>
            <pc:docMk/>
            <pc:sldMk cId="1625810780" sldId="258"/>
            <ac:spMk id="2" creationId="{66991666-30AF-7F80-809A-D6AD9EAEEE51}"/>
          </ac:spMkLst>
        </pc:spChg>
        <pc:spChg chg="mod">
          <ac:chgData name="Kulman, Madelyn" userId="S::madelyn.kulman@uconn.edu::aab3135c-1d18-4efa-9527-ad7809609176" providerId="AD" clId="Web-{F2145794-EBC7-9EB2-47F7-D249ED0A29C2}" dt="2025-01-27T21:26:25.508" v="658" actId="20577"/>
          <ac:spMkLst>
            <pc:docMk/>
            <pc:sldMk cId="1625810780" sldId="258"/>
            <ac:spMk id="3" creationId="{D3796AEB-F722-3E13-8001-46A91CF83465}"/>
          </ac:spMkLst>
        </pc:spChg>
        <pc:picChg chg="add mod">
          <ac:chgData name="Kulman, Madelyn" userId="S::madelyn.kulman@uconn.edu::aab3135c-1d18-4efa-9527-ad7809609176" providerId="AD" clId="Web-{F2145794-EBC7-9EB2-47F7-D249ED0A29C2}" dt="2025-01-27T21:25:02.021" v="606"/>
          <ac:picMkLst>
            <pc:docMk/>
            <pc:sldMk cId="1625810780" sldId="258"/>
            <ac:picMk id="4" creationId="{C5CA1D54-C839-EAD6-630A-C39A7ED447AF}"/>
          </ac:picMkLst>
        </pc:picChg>
        <pc:picChg chg="add mod">
          <ac:chgData name="Kulman, Madelyn" userId="S::madelyn.kulman@uconn.edu::aab3135c-1d18-4efa-9527-ad7809609176" providerId="AD" clId="Web-{F2145794-EBC7-9EB2-47F7-D249ED0A29C2}" dt="2025-01-27T21:25:09.318" v="608" actId="1076"/>
          <ac:picMkLst>
            <pc:docMk/>
            <pc:sldMk cId="1625810780" sldId="258"/>
            <ac:picMk id="5" creationId="{1D23B5CE-8648-CD36-8112-483AEDA845B8}"/>
          </ac:picMkLst>
        </pc:picChg>
      </pc:sldChg>
      <pc:sldChg chg="addSp modSp new mod setBg">
        <pc:chgData name="Kulman, Madelyn" userId="S::madelyn.kulman@uconn.edu::aab3135c-1d18-4efa-9527-ad7809609176" providerId="AD" clId="Web-{F2145794-EBC7-9EB2-47F7-D249ED0A29C2}" dt="2025-01-27T21:29:30.374" v="697" actId="20577"/>
        <pc:sldMkLst>
          <pc:docMk/>
          <pc:sldMk cId="1755925956" sldId="259"/>
        </pc:sldMkLst>
        <pc:spChg chg="mod">
          <ac:chgData name="Kulman, Madelyn" userId="S::madelyn.kulman@uconn.edu::aab3135c-1d18-4efa-9527-ad7809609176" providerId="AD" clId="Web-{F2145794-EBC7-9EB2-47F7-D249ED0A29C2}" dt="2025-01-27T21:27:34.620" v="661"/>
          <ac:spMkLst>
            <pc:docMk/>
            <pc:sldMk cId="1755925956" sldId="259"/>
            <ac:spMk id="2" creationId="{56E06AA9-FC74-A70A-2B61-49F59B4C59BA}"/>
          </ac:spMkLst>
        </pc:spChg>
        <pc:spChg chg="mod ord">
          <ac:chgData name="Kulman, Madelyn" userId="S::madelyn.kulman@uconn.edu::aab3135c-1d18-4efa-9527-ad7809609176" providerId="AD" clId="Web-{F2145794-EBC7-9EB2-47F7-D249ED0A29C2}" dt="2025-01-27T21:29:30.374" v="697" actId="20577"/>
          <ac:spMkLst>
            <pc:docMk/>
            <pc:sldMk cId="1755925956" sldId="259"/>
            <ac:spMk id="3" creationId="{092286FE-030C-87A5-7696-F613DECF4CA7}"/>
          </ac:spMkLst>
        </pc:spChg>
        <pc:picChg chg="add mod ord">
          <ac:chgData name="Kulman, Madelyn" userId="S::madelyn.kulman@uconn.edu::aab3135c-1d18-4efa-9527-ad7809609176" providerId="AD" clId="Web-{F2145794-EBC7-9EB2-47F7-D249ED0A29C2}" dt="2025-01-27T21:27:41.370" v="663" actId="1076"/>
          <ac:picMkLst>
            <pc:docMk/>
            <pc:sldMk cId="1755925956" sldId="259"/>
            <ac:picMk id="4" creationId="{9BBB329C-C0DF-DF4F-AC58-F11F6A0DB901}"/>
          </ac:picMkLst>
        </pc:picChg>
        <pc:picChg chg="add mod">
          <ac:chgData name="Kulman, Madelyn" userId="S::madelyn.kulman@uconn.edu::aab3135c-1d18-4efa-9527-ad7809609176" providerId="AD" clId="Web-{F2145794-EBC7-9EB2-47F7-D249ED0A29C2}" dt="2025-01-27T21:27:34.620" v="661"/>
          <ac:picMkLst>
            <pc:docMk/>
            <pc:sldMk cId="1755925956" sldId="259"/>
            <ac:picMk id="5" creationId="{548350DB-842E-AB31-B4A1-0AD7C4323271}"/>
          </ac:picMkLst>
        </pc:picChg>
      </pc:sldChg>
      <pc:sldChg chg="addSp modSp new mod setBg">
        <pc:chgData name="Kulman, Madelyn" userId="S::madelyn.kulman@uconn.edu::aab3135c-1d18-4efa-9527-ad7809609176" providerId="AD" clId="Web-{F2145794-EBC7-9EB2-47F7-D249ED0A29C2}" dt="2025-01-27T21:32:33.739" v="793" actId="1076"/>
        <pc:sldMkLst>
          <pc:docMk/>
          <pc:sldMk cId="2132885168" sldId="260"/>
        </pc:sldMkLst>
        <pc:spChg chg="mod">
          <ac:chgData name="Kulman, Madelyn" userId="S::madelyn.kulman@uconn.edu::aab3135c-1d18-4efa-9527-ad7809609176" providerId="AD" clId="Web-{F2145794-EBC7-9EB2-47F7-D249ED0A29C2}" dt="2025-01-27T21:30:46.283" v="704" actId="14100"/>
          <ac:spMkLst>
            <pc:docMk/>
            <pc:sldMk cId="2132885168" sldId="260"/>
            <ac:spMk id="2" creationId="{1568473A-7E6C-A508-62DE-61A0022E1797}"/>
          </ac:spMkLst>
        </pc:spChg>
        <pc:spChg chg="mod">
          <ac:chgData name="Kulman, Madelyn" userId="S::madelyn.kulman@uconn.edu::aab3135c-1d18-4efa-9527-ad7809609176" providerId="AD" clId="Web-{F2145794-EBC7-9EB2-47F7-D249ED0A29C2}" dt="2025-01-27T21:32:13.301" v="792" actId="20577"/>
          <ac:spMkLst>
            <pc:docMk/>
            <pc:sldMk cId="2132885168" sldId="260"/>
            <ac:spMk id="3" creationId="{304C4137-DA19-4FDC-B2C6-087128354EAA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0:36.454" v="701"/>
          <ac:spMkLst>
            <pc:docMk/>
            <pc:sldMk cId="2132885168" sldId="260"/>
            <ac:spMk id="9" creationId="{743AA782-23D1-4521-8CAD-47662984AA08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0:36.454" v="701"/>
          <ac:spMkLst>
            <pc:docMk/>
            <pc:sldMk cId="2132885168" sldId="260"/>
            <ac:spMk id="11" creationId="{650D18FE-0824-4A46-B22C-A86B52E5780A}"/>
          </ac:spMkLst>
        </pc:spChg>
        <pc:picChg chg="add mod">
          <ac:chgData name="Kulman, Madelyn" userId="S::madelyn.kulman@uconn.edu::aab3135c-1d18-4efa-9527-ad7809609176" providerId="AD" clId="Web-{F2145794-EBC7-9EB2-47F7-D249ED0A29C2}" dt="2025-01-27T21:32:33.739" v="793" actId="1076"/>
          <ac:picMkLst>
            <pc:docMk/>
            <pc:sldMk cId="2132885168" sldId="260"/>
            <ac:picMk id="4" creationId="{4B268B2E-8F99-B86A-74A2-E45053365FD2}"/>
          </ac:picMkLst>
        </pc:picChg>
      </pc:sldChg>
      <pc:sldChg chg="addSp delSp modSp new del mod setBg">
        <pc:chgData name="Kulman, Madelyn" userId="S::madelyn.kulman@uconn.edu::aab3135c-1d18-4efa-9527-ad7809609176" providerId="AD" clId="Web-{F2145794-EBC7-9EB2-47F7-D249ED0A29C2}" dt="2025-01-27T21:39:50.128" v="841"/>
        <pc:sldMkLst>
          <pc:docMk/>
          <pc:sldMk cId="2773409490" sldId="261"/>
        </pc:sldMkLst>
      </pc:sldChg>
      <pc:sldChg chg="addSp delSp modSp add replId">
        <pc:chgData name="Kulman, Madelyn" userId="S::madelyn.kulman@uconn.edu::aab3135c-1d18-4efa-9527-ad7809609176" providerId="AD" clId="Web-{F2145794-EBC7-9EB2-47F7-D249ED0A29C2}" dt="2025-01-27T21:39:59.691" v="844" actId="1076"/>
        <pc:sldMkLst>
          <pc:docMk/>
          <pc:sldMk cId="1166042006" sldId="262"/>
        </pc:sldMkLst>
        <pc:spChg chg="add">
          <ac:chgData name="Kulman, Madelyn" userId="S::madelyn.kulman@uconn.edu::aab3135c-1d18-4efa-9527-ad7809609176" providerId="AD" clId="Web-{F2145794-EBC7-9EB2-47F7-D249ED0A29C2}" dt="2025-01-27T21:39:20.018" v="833"/>
          <ac:spMkLst>
            <pc:docMk/>
            <pc:sldMk cId="1166042006" sldId="262"/>
            <ac:spMk id="42" creationId="{AB8C311F-7253-4AED-9701-7FC0708C41C7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20.018" v="833"/>
          <ac:spMkLst>
            <pc:docMk/>
            <pc:sldMk cId="1166042006" sldId="262"/>
            <ac:spMk id="44" creationId="{E2384209-CB15-4CDF-9D31-C44FD9A3F20D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20.018" v="833"/>
          <ac:spMkLst>
            <pc:docMk/>
            <pc:sldMk cId="1166042006" sldId="262"/>
            <ac:spMk id="46" creationId="{2633B3B5-CC90-43F0-8714-D31D1F3F0209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20.018" v="833"/>
          <ac:spMkLst>
            <pc:docMk/>
            <pc:sldMk cId="1166042006" sldId="262"/>
            <ac:spMk id="48" creationId="{A8D57A06-A426-446D-B02C-A2DC6B62E45E}"/>
          </ac:spMkLst>
        </pc:spChg>
        <pc:picChg chg="add mod ord">
          <ac:chgData name="Kulman, Madelyn" userId="S::madelyn.kulman@uconn.edu::aab3135c-1d18-4efa-9527-ad7809609176" providerId="AD" clId="Web-{F2145794-EBC7-9EB2-47F7-D249ED0A29C2}" dt="2025-01-27T21:39:59.691" v="844" actId="1076"/>
          <ac:picMkLst>
            <pc:docMk/>
            <pc:sldMk cId="1166042006" sldId="262"/>
            <ac:picMk id="5" creationId="{1233BD29-2720-35DB-D95C-FA30F7A46BBA}"/>
          </ac:picMkLst>
        </pc:picChg>
      </pc:sldChg>
      <pc:sldChg chg="new del">
        <pc:chgData name="Kulman, Madelyn" userId="S::madelyn.kulman@uconn.edu::aab3135c-1d18-4efa-9527-ad7809609176" providerId="AD" clId="Web-{F2145794-EBC7-9EB2-47F7-D249ED0A29C2}" dt="2025-01-27T21:35:38.855" v="811"/>
        <pc:sldMkLst>
          <pc:docMk/>
          <pc:sldMk cId="1647299154" sldId="262"/>
        </pc:sldMkLst>
      </pc:sldChg>
      <pc:sldChg chg="addSp delSp modSp add replId">
        <pc:chgData name="Kulman, Madelyn" userId="S::madelyn.kulman@uconn.edu::aab3135c-1d18-4efa-9527-ad7809609176" providerId="AD" clId="Web-{F2145794-EBC7-9EB2-47F7-D249ED0A29C2}" dt="2025-01-27T21:40:15.723" v="848" actId="1076"/>
        <pc:sldMkLst>
          <pc:docMk/>
          <pc:sldMk cId="3055592377" sldId="263"/>
        </pc:sldMkLst>
        <pc:spChg chg="add">
          <ac:chgData name="Kulman, Madelyn" userId="S::madelyn.kulman@uconn.edu::aab3135c-1d18-4efa-9527-ad7809609176" providerId="AD" clId="Web-{F2145794-EBC7-9EB2-47F7-D249ED0A29C2}" dt="2025-01-27T21:39:15.768" v="832"/>
          <ac:spMkLst>
            <pc:docMk/>
            <pc:sldMk cId="3055592377" sldId="263"/>
            <ac:spMk id="42" creationId="{AB8C311F-7253-4AED-9701-7FC0708C41C7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15.768" v="832"/>
          <ac:spMkLst>
            <pc:docMk/>
            <pc:sldMk cId="3055592377" sldId="263"/>
            <ac:spMk id="44" creationId="{E2384209-CB15-4CDF-9D31-C44FD9A3F20D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15.768" v="832"/>
          <ac:spMkLst>
            <pc:docMk/>
            <pc:sldMk cId="3055592377" sldId="263"/>
            <ac:spMk id="46" creationId="{2633B3B5-CC90-43F0-8714-D31D1F3F0209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15.768" v="832"/>
          <ac:spMkLst>
            <pc:docMk/>
            <pc:sldMk cId="3055592377" sldId="263"/>
            <ac:spMk id="48" creationId="{A8D57A06-A426-446D-B02C-A2DC6B62E45E}"/>
          </ac:spMkLst>
        </pc:spChg>
        <pc:picChg chg="add mod ord">
          <ac:chgData name="Kulman, Madelyn" userId="S::madelyn.kulman@uconn.edu::aab3135c-1d18-4efa-9527-ad7809609176" providerId="AD" clId="Web-{F2145794-EBC7-9EB2-47F7-D249ED0A29C2}" dt="2025-01-27T21:40:15.723" v="848" actId="1076"/>
          <ac:picMkLst>
            <pc:docMk/>
            <pc:sldMk cId="3055592377" sldId="263"/>
            <ac:picMk id="4" creationId="{D35706EA-AB71-CE9E-7DC1-026C11E672AB}"/>
          </ac:picMkLst>
        </pc:picChg>
      </pc:sldChg>
      <pc:sldChg chg="addSp delSp modSp add replId">
        <pc:chgData name="Kulman, Madelyn" userId="S::madelyn.kulman@uconn.edu::aab3135c-1d18-4efa-9527-ad7809609176" providerId="AD" clId="Web-{F2145794-EBC7-9EB2-47F7-D249ED0A29C2}" dt="2025-01-27T21:40:23.145" v="850" actId="1076"/>
        <pc:sldMkLst>
          <pc:docMk/>
          <pc:sldMk cId="2491210041" sldId="264"/>
        </pc:sldMkLst>
        <pc:spChg chg="add">
          <ac:chgData name="Kulman, Madelyn" userId="S::madelyn.kulman@uconn.edu::aab3135c-1d18-4efa-9527-ad7809609176" providerId="AD" clId="Web-{F2145794-EBC7-9EB2-47F7-D249ED0A29C2}" dt="2025-01-27T21:39:09.408" v="831"/>
          <ac:spMkLst>
            <pc:docMk/>
            <pc:sldMk cId="2491210041" sldId="264"/>
            <ac:spMk id="42" creationId="{AB8C311F-7253-4AED-9701-7FC0708C41C7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09.408" v="831"/>
          <ac:spMkLst>
            <pc:docMk/>
            <pc:sldMk cId="2491210041" sldId="264"/>
            <ac:spMk id="44" creationId="{E2384209-CB15-4CDF-9D31-C44FD9A3F20D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09.408" v="831"/>
          <ac:spMkLst>
            <pc:docMk/>
            <pc:sldMk cId="2491210041" sldId="264"/>
            <ac:spMk id="46" creationId="{2633B3B5-CC90-43F0-8714-D31D1F3F0209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39:09.408" v="831"/>
          <ac:spMkLst>
            <pc:docMk/>
            <pc:sldMk cId="2491210041" sldId="264"/>
            <ac:spMk id="48" creationId="{A8D57A06-A426-446D-B02C-A2DC6B62E45E}"/>
          </ac:spMkLst>
        </pc:spChg>
        <pc:picChg chg="add mod ord">
          <ac:chgData name="Kulman, Madelyn" userId="S::madelyn.kulman@uconn.edu::aab3135c-1d18-4efa-9527-ad7809609176" providerId="AD" clId="Web-{F2145794-EBC7-9EB2-47F7-D249ED0A29C2}" dt="2025-01-27T21:40:23.145" v="850" actId="1076"/>
          <ac:picMkLst>
            <pc:docMk/>
            <pc:sldMk cId="2491210041" sldId="264"/>
            <ac:picMk id="5" creationId="{4B6AAFC1-BF5E-5B37-760E-300A9A6DC3BA}"/>
          </ac:picMkLst>
        </pc:picChg>
      </pc:sldChg>
      <pc:sldChg chg="addSp delSp modSp add replId">
        <pc:chgData name="Kulman, Madelyn" userId="S::madelyn.kulman@uconn.edu::aab3135c-1d18-4efa-9527-ad7809609176" providerId="AD" clId="Web-{F2145794-EBC7-9EB2-47F7-D249ED0A29C2}" dt="2025-01-27T21:40:07.645" v="846" actId="1076"/>
        <pc:sldMkLst>
          <pc:docMk/>
          <pc:sldMk cId="1896300423" sldId="265"/>
        </pc:sldMkLst>
        <pc:picChg chg="add mod">
          <ac:chgData name="Kulman, Madelyn" userId="S::madelyn.kulman@uconn.edu::aab3135c-1d18-4efa-9527-ad7809609176" providerId="AD" clId="Web-{F2145794-EBC7-9EB2-47F7-D249ED0A29C2}" dt="2025-01-27T21:40:07.645" v="846" actId="1076"/>
          <ac:picMkLst>
            <pc:docMk/>
            <pc:sldMk cId="1896300423" sldId="265"/>
            <ac:picMk id="6" creationId="{65D99573-8C0C-A4C4-F8C8-61D2B2D71F07}"/>
          </ac:picMkLst>
        </pc:picChg>
      </pc:sldChg>
      <pc:sldChg chg="addSp delSp modSp add replId">
        <pc:chgData name="Kulman, Madelyn" userId="S::madelyn.kulman@uconn.edu::aab3135c-1d18-4efa-9527-ad7809609176" providerId="AD" clId="Web-{F2145794-EBC7-9EB2-47F7-D249ED0A29C2}" dt="2025-01-27T21:44:43.341" v="859" actId="14100"/>
        <pc:sldMkLst>
          <pc:docMk/>
          <pc:sldMk cId="217796292" sldId="266"/>
        </pc:sldMkLst>
        <pc:picChg chg="add mod ord">
          <ac:chgData name="Kulman, Madelyn" userId="S::madelyn.kulman@uconn.edu::aab3135c-1d18-4efa-9527-ad7809609176" providerId="AD" clId="Web-{F2145794-EBC7-9EB2-47F7-D249ED0A29C2}" dt="2025-01-27T21:44:43.341" v="859" actId="14100"/>
          <ac:picMkLst>
            <pc:docMk/>
            <pc:sldMk cId="217796292" sldId="266"/>
            <ac:picMk id="4" creationId="{A386E4A5-3EA3-B081-5D8A-724085695D9F}"/>
          </ac:picMkLst>
        </pc:picChg>
      </pc:sldChg>
      <pc:sldChg chg="new del">
        <pc:chgData name="Kulman, Madelyn" userId="S::madelyn.kulman@uconn.edu::aab3135c-1d18-4efa-9527-ad7809609176" providerId="AD" clId="Web-{F2145794-EBC7-9EB2-47F7-D249ED0A29C2}" dt="2025-01-27T21:40:34.083" v="852"/>
        <pc:sldMkLst>
          <pc:docMk/>
          <pc:sldMk cId="2352921015" sldId="266"/>
        </pc:sldMkLst>
      </pc:sldChg>
      <pc:sldChg chg="addSp delSp modSp add replId">
        <pc:chgData name="Kulman, Madelyn" userId="S::madelyn.kulman@uconn.edu::aab3135c-1d18-4efa-9527-ad7809609176" providerId="AD" clId="Web-{F2145794-EBC7-9EB2-47F7-D249ED0A29C2}" dt="2025-01-27T21:46:02.313" v="868" actId="1076"/>
        <pc:sldMkLst>
          <pc:docMk/>
          <pc:sldMk cId="749045906" sldId="267"/>
        </pc:sldMkLst>
        <pc:picChg chg="add mod ord">
          <ac:chgData name="Kulman, Madelyn" userId="S::madelyn.kulman@uconn.edu::aab3135c-1d18-4efa-9527-ad7809609176" providerId="AD" clId="Web-{F2145794-EBC7-9EB2-47F7-D249ED0A29C2}" dt="2025-01-27T21:46:02.313" v="868" actId="1076"/>
          <ac:picMkLst>
            <pc:docMk/>
            <pc:sldMk cId="749045906" sldId="267"/>
            <ac:picMk id="5" creationId="{B80A9EE9-468C-9D1F-2BE9-A092B9142BE4}"/>
          </ac:picMkLst>
        </pc:picChg>
      </pc:sldChg>
      <pc:sldChg chg="addSp delSp modSp add replId">
        <pc:chgData name="Kulman, Madelyn" userId="S::madelyn.kulman@uconn.edu::aab3135c-1d18-4efa-9527-ad7809609176" providerId="AD" clId="Web-{F2145794-EBC7-9EB2-47F7-D249ED0A29C2}" dt="2025-01-27T21:47:18.143" v="876" actId="14100"/>
        <pc:sldMkLst>
          <pc:docMk/>
          <pc:sldMk cId="4185842687" sldId="268"/>
        </pc:sldMkLst>
        <pc:picChg chg="add mod ord">
          <ac:chgData name="Kulman, Madelyn" userId="S::madelyn.kulman@uconn.edu::aab3135c-1d18-4efa-9527-ad7809609176" providerId="AD" clId="Web-{F2145794-EBC7-9EB2-47F7-D249ED0A29C2}" dt="2025-01-27T21:47:18.143" v="876" actId="14100"/>
          <ac:picMkLst>
            <pc:docMk/>
            <pc:sldMk cId="4185842687" sldId="268"/>
            <ac:picMk id="4" creationId="{E7FC16D5-D9DA-5C25-3E81-5B04CF2716CC}"/>
          </ac:picMkLst>
        </pc:picChg>
      </pc:sldChg>
      <pc:sldChg chg="addSp delSp modSp new mod setBg">
        <pc:chgData name="Kulman, Madelyn" userId="S::madelyn.kulman@uconn.edu::aab3135c-1d18-4efa-9527-ad7809609176" providerId="AD" clId="Web-{F2145794-EBC7-9EB2-47F7-D249ED0A29C2}" dt="2025-01-27T21:49:29.944" v="895"/>
        <pc:sldMkLst>
          <pc:docMk/>
          <pc:sldMk cId="3671603409" sldId="269"/>
        </pc:sldMkLst>
        <pc:spChg chg="mod">
          <ac:chgData name="Kulman, Madelyn" userId="S::madelyn.kulman@uconn.edu::aab3135c-1d18-4efa-9527-ad7809609176" providerId="AD" clId="Web-{F2145794-EBC7-9EB2-47F7-D249ED0A29C2}" dt="2025-01-27T21:49:29.944" v="895"/>
          <ac:spMkLst>
            <pc:docMk/>
            <pc:sldMk cId="3671603409" sldId="269"/>
            <ac:spMk id="2" creationId="{855CAF61-96BC-D603-3A0C-B4EBF876EB91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9:29.944" v="895"/>
          <ac:spMkLst>
            <pc:docMk/>
            <pc:sldMk cId="3671603409" sldId="269"/>
            <ac:spMk id="25" creationId="{43C48B49-6135-48B6-AC0F-97E5D8D1F03F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9:29.944" v="895"/>
          <ac:spMkLst>
            <pc:docMk/>
            <pc:sldMk cId="3671603409" sldId="269"/>
            <ac:spMk id="27" creationId="{9715DAF0-AE1B-46C9-8A6B-DB2AA05AB91D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9:29.944" v="895"/>
          <ac:spMkLst>
            <pc:docMk/>
            <pc:sldMk cId="3671603409" sldId="269"/>
            <ac:spMk id="29" creationId="{DC631C0B-6DA6-4E57-8231-CE32B3434A7E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49:29.944" v="895"/>
          <ac:spMkLst>
            <pc:docMk/>
            <pc:sldMk cId="3671603409" sldId="269"/>
            <ac:spMk id="31" creationId="{F256AC18-FB41-4977-8B0C-F5082335AB7D}"/>
          </ac:spMkLst>
        </pc:spChg>
      </pc:sldChg>
      <pc:sldChg chg="addSp modSp new mod setBg">
        <pc:chgData name="Kulman, Madelyn" userId="S::madelyn.kulman@uconn.edu::aab3135c-1d18-4efa-9527-ad7809609176" providerId="AD" clId="Web-{F2145794-EBC7-9EB2-47F7-D249ED0A29C2}" dt="2025-01-27T21:52:33.700" v="929" actId="1076"/>
        <pc:sldMkLst>
          <pc:docMk/>
          <pc:sldMk cId="2962795020" sldId="270"/>
        </pc:sldMkLst>
        <pc:spChg chg="mo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2" creationId="{023F18ED-2DDC-6C1B-015B-6EFACD269F93}"/>
          </ac:spMkLst>
        </pc:spChg>
        <pc:spChg chg="mod">
          <ac:chgData name="Kulman, Madelyn" userId="S::madelyn.kulman@uconn.edu::aab3135c-1d18-4efa-9527-ad7809609176" providerId="AD" clId="Web-{F2145794-EBC7-9EB2-47F7-D249ED0A29C2}" dt="2025-01-27T21:52:22.778" v="925" actId="20577"/>
          <ac:spMkLst>
            <pc:docMk/>
            <pc:sldMk cId="2962795020" sldId="270"/>
            <ac:spMk id="3" creationId="{6DEBD825-525F-4F4B-A5F1-58202B660667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10" creationId="{2151139A-886F-4B97-8815-729AD3831BBD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12" creationId="{AB5E08C4-8CDD-4623-A5B8-E998C6DEE3B7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14" creationId="{AFFC87AC-C919-4FE5-BAC3-39509E001152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16" creationId="{7D0659F6-0853-468D-B1B2-44FDBE98B80F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18" creationId="{15F33878-D502-4FFA-8ACE-F2AECDB2A23F}"/>
          </ac:spMkLst>
        </pc:spChg>
        <pc:spChg chg="add">
          <ac:chgData name="Kulman, Madelyn" userId="S::madelyn.kulman@uconn.edu::aab3135c-1d18-4efa-9527-ad7809609176" providerId="AD" clId="Web-{F2145794-EBC7-9EB2-47F7-D249ED0A29C2}" dt="2025-01-27T21:52:15.747" v="924"/>
          <ac:spMkLst>
            <pc:docMk/>
            <pc:sldMk cId="2962795020" sldId="270"/>
            <ac:spMk id="20" creationId="{977ACDD7-882D-4B81-A213-84C82B96B01E}"/>
          </ac:spMkLst>
        </pc:spChg>
        <pc:picChg chg="add mod">
          <ac:chgData name="Kulman, Madelyn" userId="S::madelyn.kulman@uconn.edu::aab3135c-1d18-4efa-9527-ad7809609176" providerId="AD" clId="Web-{F2145794-EBC7-9EB2-47F7-D249ED0A29C2}" dt="2025-01-27T21:52:31.450" v="928" actId="1076"/>
          <ac:picMkLst>
            <pc:docMk/>
            <pc:sldMk cId="2962795020" sldId="270"/>
            <ac:picMk id="4" creationId="{E91A49F4-5EF9-94ED-721F-FF4B334C208F}"/>
          </ac:picMkLst>
        </pc:picChg>
        <pc:picChg chg="add mod">
          <ac:chgData name="Kulman, Madelyn" userId="S::madelyn.kulman@uconn.edu::aab3135c-1d18-4efa-9527-ad7809609176" providerId="AD" clId="Web-{F2145794-EBC7-9EB2-47F7-D249ED0A29C2}" dt="2025-01-27T21:52:33.700" v="929" actId="1076"/>
          <ac:picMkLst>
            <pc:docMk/>
            <pc:sldMk cId="2962795020" sldId="270"/>
            <ac:picMk id="5" creationId="{D9A7D2B9-668D-D216-5E24-C4E09582A28D}"/>
          </ac:picMkLst>
        </pc:picChg>
      </pc:sldChg>
    </pc:docChg>
  </pc:docChgLst>
  <pc:docChgLst>
    <pc:chgData name="Richardson, Olivia" userId="S::vfq24003@uconn.edu::57480178-a365-44d0-be20-862eb36b73d8" providerId="AD" clId="Web-{3A1FF21F-5C82-3F3D-6769-DE51942595C6}"/>
    <pc:docChg chg="mod">
      <pc:chgData name="Richardson, Olivia" userId="S::vfq24003@uconn.edu::57480178-a365-44d0-be20-862eb36b73d8" providerId="AD" clId="Web-{3A1FF21F-5C82-3F3D-6769-DE51942595C6}" dt="2025-01-28T02:16:43.517" v="0"/>
      <pc:docMkLst>
        <pc:docMk/>
      </pc:docMkLst>
    </pc:docChg>
  </pc:docChgLst>
</pc:chgInfo>
</file>

<file path=ppt/comments/modernComment_100_68C49C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6CD4D4E-A958-426B-822D-2F524AAE2276}" authorId="{FECAE9B4-7B4F-9BE0-5E43-7F5F88BFB3E4}" created="2025-01-28T02:16:43.517">
    <pc:sldMkLst xmlns:pc="http://schemas.microsoft.com/office/powerpoint/2013/main/command">
      <pc:docMk/>
      <pc:sldMk cId="109857222" sldId="256"/>
    </pc:sldMkLst>
    <p188:txBody>
      <a:bodyPr/>
      <a:lstStyle/>
      <a:p>
        <a:r>
          <a:rPr lang="en-US"/>
          <a:t>add name!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31E00-A117-47EF-868A-D6374BA467CB}" type="datetimeFigureOut"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0D3AC-79C3-4595-BD5B-A071AE42D9C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94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newsservice.org/2025-02-05/environmental-health/report-harmful-pesticides-found-in-ct-rivers-groundwater/a95068-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msn.com/en-us/news/world/rare-narwhal-footage-shows-they-use-their-tusks-to-explore-play-and-forage/ar-AA1AzFMj?ocid=BingNewsSerp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B9mXS-Hm5U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Report Harmful pesticides found in CT rivers groundwater / Public News Service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Rare Narwhal Footage Shows They Use Their Tusks To Explore, Play, And Forage</a:t>
            </a:r>
            <a:endParaRPr lang="en-US"/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0D3AC-79C3-4595-BD5B-A071AE42D9C1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05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THE FAMILY FEUD GAME | THE SURVEY GAME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0D3AC-79C3-4595-BD5B-A071AE42D9C1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8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0_68C49C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4050" y="1217569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solidFill>
                  <a:srgbClr val="FFFFFF"/>
                </a:solidFill>
              </a:rPr>
              <a:t>Welcome! 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Aphasia Group 1/14/25</a:t>
            </a:r>
          </a:p>
          <a:p>
            <a:pPr algn="r"/>
            <a:r>
              <a:rPr lang="en-US" dirty="0">
                <a:solidFill>
                  <a:srgbClr val="FFFFFF"/>
                </a:solidFill>
              </a:rPr>
              <a:t>Lead: Madelyn Kulman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934D9-5D2E-ADB6-E77C-016975D65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Journals 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AC6E6-60B9-8FC8-7073-8D61ADE6A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/>
              <a:t>Journals provide additional opportunities for language practice </a:t>
            </a:r>
          </a:p>
          <a:p>
            <a:endParaRPr lang="en-US" sz="2200"/>
          </a:p>
          <a:p>
            <a:r>
              <a:rPr lang="en-US" sz="2200" dirty="0"/>
              <a:t>Last week's prompt: </a:t>
            </a:r>
            <a:r>
              <a:rPr lang="en-US" sz="2200" dirty="0">
                <a:ea typeface="+mn-lt"/>
                <a:cs typeface="+mn-lt"/>
              </a:rPr>
              <a:t>What are three things you can't live without? Why? </a:t>
            </a:r>
          </a:p>
        </p:txBody>
      </p:sp>
      <p:pic>
        <p:nvPicPr>
          <p:cNvPr id="5" name="Picture 4" descr="Closeup of hands holding an open book">
            <a:extLst>
              <a:ext uri="{FF2B5EF4-FFF2-40B4-BE49-F238E27FC236}">
                <a16:creationId xmlns:a16="http://schemas.microsoft.com/office/drawing/2014/main" id="{C7E498B7-1BF4-9D84-9AD3-016B1E7CFC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579" r="1546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0154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F94049-A428-D52E-B9CA-ABD93B24D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FC46A-BC54-2052-F571-264C1FAAF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Journals 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BB5D-0C8F-A91F-DDDF-3577854B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 dirty="0"/>
              <a:t>This week's prompt:</a:t>
            </a:r>
            <a:r>
              <a:rPr lang="en-US" sz="2200" b="1" dirty="0"/>
              <a:t> </a:t>
            </a:r>
            <a:endParaRPr lang="en-US" sz="2200" dirty="0"/>
          </a:p>
          <a:p>
            <a:pPr marL="0" indent="0">
              <a:buNone/>
            </a:pPr>
            <a:r>
              <a:rPr lang="en-US" sz="3200" b="1" dirty="0"/>
              <a:t>What habits do you want to break?</a:t>
            </a:r>
            <a:endParaRPr lang="en-US" sz="3200" dirty="0"/>
          </a:p>
        </p:txBody>
      </p:sp>
      <p:pic>
        <p:nvPicPr>
          <p:cNvPr id="5" name="Picture 4" descr="Closeup of hands holding an open book">
            <a:extLst>
              <a:ext uri="{FF2B5EF4-FFF2-40B4-BE49-F238E27FC236}">
                <a16:creationId xmlns:a16="http://schemas.microsoft.com/office/drawing/2014/main" id="{A325B60B-D827-BEEE-2023-2F87C2DF97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270" r="1977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5330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06AA9-FC74-A70A-2B61-49F59B4C5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86257"/>
            <a:ext cx="6926703" cy="80416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/>
              <a:t>Current Events?</a:t>
            </a:r>
          </a:p>
        </p:txBody>
      </p:sp>
      <p:pic>
        <p:nvPicPr>
          <p:cNvPr id="6" name="Content Placeholder 5" descr="Image result for newspapers.com">
            <a:extLst>
              <a:ext uri="{FF2B5EF4-FFF2-40B4-BE49-F238E27FC236}">
                <a16:creationId xmlns:a16="http://schemas.microsoft.com/office/drawing/2014/main" id="{5A545799-32C8-6E56-BB07-6FCEF0EA68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6364"/>
          <a:stretch/>
        </p:blipFill>
        <p:spPr>
          <a:xfrm>
            <a:off x="20" y="10"/>
            <a:ext cx="12191980" cy="5209595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0E76F6F3-F5F0-B26D-1B63-73AD0299B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5193518"/>
            <a:ext cx="12207200" cy="123363"/>
            <a:chOff x="-5025" y="6737718"/>
            <a:chExt cx="12207200" cy="12336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BC84BA2-BCC1-89D4-5592-8B2364E6B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9C4FA24-7C12-A16B-31C2-89175017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5592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0087D53-9295-4463-AAE4-D5C626046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8934B2-8B9F-4F72-C574-34F7D13C0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01453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/>
              <a:t>In the news..</a:t>
            </a:r>
          </a:p>
        </p:txBody>
      </p:sp>
      <p:pic>
        <p:nvPicPr>
          <p:cNvPr id="4" name="Content Placeholder 3" descr="A University of Connecticut study found a growing concentration of certain neonicotinoid pesticides along the state's coast, suggesting potential accumulation and transport of the insecticides.  (Adobe Stock)">
            <a:extLst>
              <a:ext uri="{FF2B5EF4-FFF2-40B4-BE49-F238E27FC236}">
                <a16:creationId xmlns:a16="http://schemas.microsoft.com/office/drawing/2014/main" id="{19176730-D143-2385-E74C-704EE197D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r="11170" b="-1"/>
          <a:stretch/>
        </p:blipFill>
        <p:spPr>
          <a:xfrm>
            <a:off x="381056" y="320040"/>
            <a:ext cx="5492383" cy="3895344"/>
          </a:xfrm>
          <a:prstGeom prst="rect">
            <a:avLst/>
          </a:prstGeom>
        </p:spPr>
      </p:pic>
      <p:pic>
        <p:nvPicPr>
          <p:cNvPr id="5" name="Picture 4" descr="Image result for narwal in the news">
            <a:extLst>
              <a:ext uri="{FF2B5EF4-FFF2-40B4-BE49-F238E27FC236}">
                <a16:creationId xmlns:a16="http://schemas.microsoft.com/office/drawing/2014/main" id="{81400A8E-AD8E-62E6-D241-8635EE3CD8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4496" y="550968"/>
            <a:ext cx="5614416" cy="3433488"/>
          </a:xfrm>
          <a:prstGeom prst="rect">
            <a:avLst/>
          </a:prstGeom>
        </p:spPr>
      </p:pic>
      <p:sp>
        <p:nvSpPr>
          <p:cNvPr id="18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435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9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7B1AB9FE-36F5-4FD1-9850-DB5C5AD48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Image result for family fued">
            <a:extLst>
              <a:ext uri="{FF2B5EF4-FFF2-40B4-BE49-F238E27FC236}">
                <a16:creationId xmlns:a16="http://schemas.microsoft.com/office/drawing/2014/main" id="{7E3EA3E5-A82E-1CF0-04FA-0B51E302CE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2539" b="24880"/>
          <a:stretch/>
        </p:blipFill>
        <p:spPr>
          <a:xfrm>
            <a:off x="20" y="10"/>
            <a:ext cx="12191979" cy="5486390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02"/>
            <a:ext cx="12192000" cy="1371598"/>
          </a:xfrm>
          <a:prstGeom prst="rect">
            <a:avLst/>
          </a:prstGeom>
          <a:ln>
            <a:noFill/>
          </a:ln>
          <a:effectLst>
            <a:outerShdw blurRad="254000" dist="114300" dir="20340000" sx="89000" sy="89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B919FF-B220-14E1-4919-C2E4E551D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6" y="5746071"/>
            <a:ext cx="7015499" cy="8522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Family Fued </a:t>
            </a:r>
          </a:p>
        </p:txBody>
      </p:sp>
    </p:spTree>
    <p:extLst>
      <p:ext uri="{BB962C8B-B14F-4D97-AF65-F5344CB8AC3E}">
        <p14:creationId xmlns:p14="http://schemas.microsoft.com/office/powerpoint/2010/main" val="2751495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18ED-2DDC-6C1B-015B-6EFACD269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285" y="741391"/>
            <a:ext cx="3443514" cy="161620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b="1" dirty="0"/>
              <a:t>Debate</a:t>
            </a:r>
          </a:p>
        </p:txBody>
      </p:sp>
      <p:pic>
        <p:nvPicPr>
          <p:cNvPr id="6" name="Picture 5" descr="Image result for fast food restaruants">
            <a:extLst>
              <a:ext uri="{FF2B5EF4-FFF2-40B4-BE49-F238E27FC236}">
                <a16:creationId xmlns:a16="http://schemas.microsoft.com/office/drawing/2014/main" id="{7B721215-289E-B8D3-F4B3-327C29E37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114" y="1370133"/>
            <a:ext cx="6449549" cy="404709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BD825-525F-4F4B-A5F1-58202B66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0285" y="2533476"/>
            <a:ext cx="3443514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/>
              <a:t>Fast Food</a:t>
            </a:r>
          </a:p>
          <a:p>
            <a:pPr marL="0" indent="0">
              <a:buNone/>
            </a:pPr>
            <a:r>
              <a:rPr lang="en-US" sz="3200" dirty="0"/>
              <a:t>Good or Bad?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1C49F18-8757-4E87-5C2E-9D6D7B82B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5C84D91-E5BF-B919-ACEF-4A25262CE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D889E38-27CA-E23F-B646-8D7B4BB17D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6279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5CAF61-96BC-D603-3A0C-B4EBF876E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766" y="1146412"/>
            <a:ext cx="9014348" cy="240200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 See you next week!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3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Welcome! </vt:lpstr>
      <vt:lpstr>Journals </vt:lpstr>
      <vt:lpstr>Journals </vt:lpstr>
      <vt:lpstr>Current Events?</vt:lpstr>
      <vt:lpstr>In the news..</vt:lpstr>
      <vt:lpstr>Family Fued </vt:lpstr>
      <vt:lpstr>Debate</vt:lpstr>
      <vt:lpstr>Thank you! See you next week!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358</cp:revision>
  <dcterms:created xsi:type="dcterms:W3CDTF">2025-01-27T14:31:03Z</dcterms:created>
  <dcterms:modified xsi:type="dcterms:W3CDTF">2025-03-11T02:40:47Z</dcterms:modified>
</cp:coreProperties>
</file>