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sldIdLst>
    <p:sldId id="256" r:id="rId2"/>
    <p:sldId id="257" r:id="rId3"/>
    <p:sldId id="259" r:id="rId4"/>
    <p:sldId id="258" r:id="rId5"/>
    <p:sldId id="260" r:id="rId6"/>
    <p:sldId id="261" r:id="rId7"/>
    <p:sldId id="262" r:id="rId8"/>
    <p:sldId id="264" r:id="rId9"/>
    <p:sldId id="265" r:id="rId10"/>
    <p:sldId id="266" r:id="rId11"/>
    <p:sldId id="267" r:id="rId12"/>
    <p:sldId id="268" r:id="rId13"/>
    <p:sldId id="269"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3"/>
    <a:srgbClr val="5C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owicz, Audra" userId="S::audra.lisowicz@uconn.edu::079e9bc6-11a8-4255-b50c-1d4ef3512e09" providerId="AD" clId="Web-{76B0A45A-ED23-00E8-31E2-B9592CD49EDB}"/>
    <pc:docChg chg="addSld delSld modSld">
      <pc:chgData name="Lisowicz, Audra" userId="S::audra.lisowicz@uconn.edu::079e9bc6-11a8-4255-b50c-1d4ef3512e09" providerId="AD" clId="Web-{76B0A45A-ED23-00E8-31E2-B9592CD49EDB}" dt="2025-02-21T17:32:15.254" v="23" actId="14100"/>
      <pc:docMkLst>
        <pc:docMk/>
      </pc:docMkLst>
      <pc:sldChg chg="addSp delSp modSp new del">
        <pc:chgData name="Lisowicz, Audra" userId="S::audra.lisowicz@uconn.edu::079e9bc6-11a8-4255-b50c-1d4ef3512e09" providerId="AD" clId="Web-{76B0A45A-ED23-00E8-31E2-B9592CD49EDB}" dt="2025-02-21T17:31:21.797" v="6"/>
        <pc:sldMkLst>
          <pc:docMk/>
          <pc:sldMk cId="1749059960" sldId="268"/>
        </pc:sldMkLst>
      </pc:sldChg>
      <pc:sldChg chg="add">
        <pc:chgData name="Lisowicz, Audra" userId="S::audra.lisowicz@uconn.edu::079e9bc6-11a8-4255-b50c-1d4ef3512e09" providerId="AD" clId="Web-{76B0A45A-ED23-00E8-31E2-B9592CD49EDB}" dt="2025-02-21T17:31:16.656" v="5"/>
        <pc:sldMkLst>
          <pc:docMk/>
          <pc:sldMk cId="701404698" sldId="269"/>
        </pc:sldMkLst>
      </pc:sldChg>
      <pc:sldChg chg="add">
        <pc:chgData name="Lisowicz, Audra" userId="S::audra.lisowicz@uconn.edu::079e9bc6-11a8-4255-b50c-1d4ef3512e09" providerId="AD" clId="Web-{76B0A45A-ED23-00E8-31E2-B9592CD49EDB}" dt="2025-02-21T17:31:29.735" v="7"/>
        <pc:sldMkLst>
          <pc:docMk/>
          <pc:sldMk cId="1718361991" sldId="271"/>
        </pc:sldMkLst>
      </pc:sldChg>
      <pc:sldChg chg="addSp delSp modSp add replId">
        <pc:chgData name="Lisowicz, Audra" userId="S::audra.lisowicz@uconn.edu::079e9bc6-11a8-4255-b50c-1d4ef3512e09" providerId="AD" clId="Web-{76B0A45A-ED23-00E8-31E2-B9592CD49EDB}" dt="2025-02-21T17:32:15.254" v="23" actId="14100"/>
        <pc:sldMkLst>
          <pc:docMk/>
          <pc:sldMk cId="200390999" sldId="272"/>
        </pc:sldMkLst>
        <pc:spChg chg="mod">
          <ac:chgData name="Lisowicz, Audra" userId="S::audra.lisowicz@uconn.edu::079e9bc6-11a8-4255-b50c-1d4ef3512e09" providerId="AD" clId="Web-{76B0A45A-ED23-00E8-31E2-B9592CD49EDB}" dt="2025-02-21T17:31:48.830" v="18" actId="1076"/>
          <ac:spMkLst>
            <pc:docMk/>
            <pc:sldMk cId="200390999" sldId="272"/>
            <ac:spMk id="11" creationId="{1A774F58-37A6-C395-D331-93B34B1FE4C9}"/>
          </ac:spMkLst>
        </pc:spChg>
        <pc:picChg chg="add mod">
          <ac:chgData name="Lisowicz, Audra" userId="S::audra.lisowicz@uconn.edu::079e9bc6-11a8-4255-b50c-1d4ef3512e09" providerId="AD" clId="Web-{76B0A45A-ED23-00E8-31E2-B9592CD49EDB}" dt="2025-02-21T17:32:15.254" v="23" actId="14100"/>
          <ac:picMkLst>
            <pc:docMk/>
            <pc:sldMk cId="200390999" sldId="272"/>
            <ac:picMk id="4" creationId="{8B0856E6-550B-D5A8-580A-9D8C9532290E}"/>
          </ac:picMkLst>
        </pc:picChg>
      </pc:sldChg>
    </pc:docChg>
  </pc:docChgLst>
  <pc:docChgLst>
    <pc:chgData name="Lisowicz, Audra" userId="S::audra.lisowicz@uconn.edu::079e9bc6-11a8-4255-b50c-1d4ef3512e09" providerId="AD" clId="Web-{13D26A4A-9158-E746-586F-98072908ECB4}"/>
    <pc:docChg chg="addSld delSld modSld addMainMaster delMainMaster">
      <pc:chgData name="Lisowicz, Audra" userId="S::audra.lisowicz@uconn.edu::079e9bc6-11a8-4255-b50c-1d4ef3512e09" providerId="AD" clId="Web-{13D26A4A-9158-E746-586F-98072908ECB4}" dt="2025-02-20T16:47:16.877" v="9"/>
      <pc:docMkLst>
        <pc:docMk/>
      </pc:docMkLst>
      <pc:sldChg chg="addSp modSp new mod setBg modClrScheme setClrOvrMap chgLayout">
        <pc:chgData name="Lisowicz, Audra" userId="S::audra.lisowicz@uconn.edu::079e9bc6-11a8-4255-b50c-1d4ef3512e09" providerId="AD" clId="Web-{13D26A4A-9158-E746-586F-98072908ECB4}" dt="2025-02-20T16:47:16.877" v="9"/>
        <pc:sldMkLst>
          <pc:docMk/>
          <pc:sldMk cId="2724989469" sldId="256"/>
        </pc:sldMkLst>
      </pc:sldChg>
      <pc:sldChg chg="delSp del">
        <pc:chgData name="Lisowicz, Audra" userId="S::audra.lisowicz@uconn.edu::079e9bc6-11a8-4255-b50c-1d4ef3512e09" providerId="AD" clId="Web-{13D26A4A-9158-E746-586F-98072908ECB4}" dt="2025-02-20T16:43:59.137" v="6"/>
        <pc:sldMkLst>
          <pc:docMk/>
          <pc:sldMk cId="3209649651" sldId="256"/>
        </pc:sldMkLst>
      </pc:sldChg>
      <pc:sldChg chg="new del">
        <pc:chgData name="Lisowicz, Audra" userId="S::audra.lisowicz@uconn.edu::079e9bc6-11a8-4255-b50c-1d4ef3512e09" providerId="AD" clId="Web-{13D26A4A-9158-E746-586F-98072908ECB4}" dt="2025-02-20T16:41:09.852" v="1"/>
        <pc:sldMkLst>
          <pc:docMk/>
          <pc:sldMk cId="554142788" sldId="257"/>
        </pc:sldMkLst>
      </pc:sldChg>
      <pc:sldMasterChg chg="del delSldLayout">
        <pc:chgData name="Lisowicz, Audra" userId="S::audra.lisowicz@uconn.edu::079e9bc6-11a8-4255-b50c-1d4ef3512e09" providerId="AD" clId="Web-{13D26A4A-9158-E746-586F-98072908ECB4}" dt="2025-02-20T16:47:16.877" v="9"/>
        <pc:sldMasterMkLst>
          <pc:docMk/>
          <pc:sldMasterMk cId="3795219844" sldId="2147483886"/>
        </pc:sldMasterMkLst>
        <pc:sldLayoutChg chg="del">
          <pc:chgData name="Lisowicz, Audra" userId="S::audra.lisowicz@uconn.edu::079e9bc6-11a8-4255-b50c-1d4ef3512e09" providerId="AD" clId="Web-{13D26A4A-9158-E746-586F-98072908ECB4}" dt="2025-02-20T16:47:16.877" v="9"/>
          <pc:sldLayoutMkLst>
            <pc:docMk/>
            <pc:sldMasterMk cId="3795219844" sldId="2147483886"/>
            <pc:sldLayoutMk cId="3004242184" sldId="2147483875"/>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3788681563" sldId="2147483876"/>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3052337163" sldId="2147483877"/>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173840821" sldId="2147483878"/>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2301423116" sldId="2147483879"/>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2203135084" sldId="2147483880"/>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3145164824" sldId="2147483881"/>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1908448448" sldId="2147483882"/>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1475076782" sldId="2147483883"/>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2694122907" sldId="2147483884"/>
          </pc:sldLayoutMkLst>
        </pc:sldLayoutChg>
        <pc:sldLayoutChg chg="del">
          <pc:chgData name="Lisowicz, Audra" userId="S::audra.lisowicz@uconn.edu::079e9bc6-11a8-4255-b50c-1d4ef3512e09" providerId="AD" clId="Web-{13D26A4A-9158-E746-586F-98072908ECB4}" dt="2025-02-20T16:47:16.877" v="9"/>
          <pc:sldLayoutMkLst>
            <pc:docMk/>
            <pc:sldMasterMk cId="3795219844" sldId="2147483886"/>
            <pc:sldLayoutMk cId="227371502" sldId="2147483885"/>
          </pc:sldLayoutMkLst>
        </pc:sldLayoutChg>
      </pc:sldMasterChg>
      <pc:sldMasterChg chg="add addSldLayout">
        <pc:chgData name="Lisowicz, Audra" userId="S::audra.lisowicz@uconn.edu::079e9bc6-11a8-4255-b50c-1d4ef3512e09" providerId="AD" clId="Web-{13D26A4A-9158-E746-586F-98072908ECB4}" dt="2025-02-20T16:47:16.877" v="9"/>
        <pc:sldMasterMkLst>
          <pc:docMk/>
          <pc:sldMasterMk cId="2676656937" sldId="2147483988"/>
        </pc:sldMasterMkLst>
        <pc:sldLayoutChg chg="add">
          <pc:chgData name="Lisowicz, Audra" userId="S::audra.lisowicz@uconn.edu::079e9bc6-11a8-4255-b50c-1d4ef3512e09" providerId="AD" clId="Web-{13D26A4A-9158-E746-586F-98072908ECB4}" dt="2025-02-20T16:47:16.877" v="9"/>
          <pc:sldLayoutMkLst>
            <pc:docMk/>
            <pc:sldMasterMk cId="2676656937" sldId="2147483988"/>
            <pc:sldLayoutMk cId="763404739" sldId="2147483977"/>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4039707620" sldId="2147483978"/>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4254633966" sldId="2147483979"/>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2121971727" sldId="2147483980"/>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3736460176" sldId="2147483981"/>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900638070" sldId="2147483982"/>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870928380" sldId="2147483983"/>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3826821860" sldId="2147483984"/>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4266597034" sldId="2147483985"/>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1775176504" sldId="2147483986"/>
          </pc:sldLayoutMkLst>
        </pc:sldLayoutChg>
        <pc:sldLayoutChg chg="add">
          <pc:chgData name="Lisowicz, Audra" userId="S::audra.lisowicz@uconn.edu::079e9bc6-11a8-4255-b50c-1d4ef3512e09" providerId="AD" clId="Web-{13D26A4A-9158-E746-586F-98072908ECB4}" dt="2025-02-20T16:47:16.877" v="9"/>
          <pc:sldLayoutMkLst>
            <pc:docMk/>
            <pc:sldMasterMk cId="2676656937" sldId="2147483988"/>
            <pc:sldLayoutMk cId="775509762" sldId="2147483987"/>
          </pc:sldLayoutMkLst>
        </pc:sldLayoutChg>
      </pc:sldMasterChg>
    </pc:docChg>
  </pc:docChgLst>
  <pc:docChgLst>
    <pc:chgData name="Lisowicz, Audra" userId="S::audra.lisowicz@uconn.edu::079e9bc6-11a8-4255-b50c-1d4ef3512e09" providerId="AD" clId="Web-{EF3DE01C-7B6D-D4EA-3550-41EEF2A747CC}"/>
    <pc:docChg chg="modSld">
      <pc:chgData name="Lisowicz, Audra" userId="S::audra.lisowicz@uconn.edu::079e9bc6-11a8-4255-b50c-1d4ef3512e09" providerId="AD" clId="Web-{EF3DE01C-7B6D-D4EA-3550-41EEF2A747CC}" dt="2025-02-20T22:58:16.972" v="0" actId="20577"/>
      <pc:docMkLst>
        <pc:docMk/>
      </pc:docMkLst>
      <pc:sldChg chg="modSp">
        <pc:chgData name="Lisowicz, Audra" userId="S::audra.lisowicz@uconn.edu::079e9bc6-11a8-4255-b50c-1d4ef3512e09" providerId="AD" clId="Web-{EF3DE01C-7B6D-D4EA-3550-41EEF2A747CC}" dt="2025-02-20T22:58:16.972" v="0" actId="20577"/>
        <pc:sldMkLst>
          <pc:docMk/>
          <pc:sldMk cId="3372825203" sldId="256"/>
        </pc:sldMkLst>
        <pc:spChg chg="mod">
          <ac:chgData name="Lisowicz, Audra" userId="S::audra.lisowicz@uconn.edu::079e9bc6-11a8-4255-b50c-1d4ef3512e09" providerId="AD" clId="Web-{EF3DE01C-7B6D-D4EA-3550-41EEF2A747CC}" dt="2025-02-20T22:58:16.972" v="0" actId="20577"/>
          <ac:spMkLst>
            <pc:docMk/>
            <pc:sldMk cId="3372825203" sldId="256"/>
            <ac:spMk id="2" creationId="{2A56A511-AE92-80A6-262F-7E86A27FF14C}"/>
          </ac:spMkLst>
        </pc:spChg>
      </pc:sldChg>
    </pc:docChg>
  </pc:docChgLst>
  <pc:docChgLst>
    <pc:chgData name="Lisowicz, Audra" userId="S::audra.lisowicz@uconn.edu::079e9bc6-11a8-4255-b50c-1d4ef3512e09" providerId="AD" clId="Web-{4A62B296-394C-5EF2-F244-F66307E8FFC2}"/>
    <pc:docChg chg="addSld delSld modSld addMainMaster delMainMaster">
      <pc:chgData name="Lisowicz, Audra" userId="S::audra.lisowicz@uconn.edu::079e9bc6-11a8-4255-b50c-1d4ef3512e09" providerId="AD" clId="Web-{4A62B296-394C-5EF2-F244-F66307E8FFC2}" dt="2025-02-20T22:35:49.245" v="298" actId="1076"/>
      <pc:docMkLst>
        <pc:docMk/>
      </pc:docMkLst>
      <pc:sldChg chg="modSp mod setBg modClrScheme chgLayout">
        <pc:chgData name="Lisowicz, Audra" userId="S::audra.lisowicz@uconn.edu::079e9bc6-11a8-4255-b50c-1d4ef3512e09" providerId="AD" clId="Web-{4A62B296-394C-5EF2-F244-F66307E8FFC2}" dt="2025-02-20T21:47:50.231" v="29" actId="1076"/>
        <pc:sldMkLst>
          <pc:docMk/>
          <pc:sldMk cId="3372825203" sldId="256"/>
        </pc:sldMkLst>
        <pc:spChg chg="mod ord">
          <ac:chgData name="Lisowicz, Audra" userId="S::audra.lisowicz@uconn.edu::079e9bc6-11a8-4255-b50c-1d4ef3512e09" providerId="AD" clId="Web-{4A62B296-394C-5EF2-F244-F66307E8FFC2}" dt="2025-02-20T21:47:38.231" v="23" actId="20577"/>
          <ac:spMkLst>
            <pc:docMk/>
            <pc:sldMk cId="3372825203" sldId="256"/>
            <ac:spMk id="2" creationId="{2A56A511-AE92-80A6-262F-7E86A27FF14C}"/>
          </ac:spMkLst>
        </pc:spChg>
        <pc:spChg chg="mod ord">
          <ac:chgData name="Lisowicz, Audra" userId="S::audra.lisowicz@uconn.edu::079e9bc6-11a8-4255-b50c-1d4ef3512e09" providerId="AD" clId="Web-{4A62B296-394C-5EF2-F244-F66307E8FFC2}" dt="2025-02-20T21:47:50.231" v="29" actId="1076"/>
          <ac:spMkLst>
            <pc:docMk/>
            <pc:sldMk cId="3372825203" sldId="256"/>
            <ac:spMk id="3" creationId="{9875F9DD-B1DA-D433-D206-1437A110B8D8}"/>
          </ac:spMkLst>
        </pc:spChg>
      </pc:sldChg>
      <pc:sldChg chg="modSp mod setBg modClrScheme chgLayout">
        <pc:chgData name="Lisowicz, Audra" userId="S::audra.lisowicz@uconn.edu::079e9bc6-11a8-4255-b50c-1d4ef3512e09" providerId="AD" clId="Web-{4A62B296-394C-5EF2-F244-F66307E8FFC2}" dt="2025-02-20T21:50:02.935" v="54" actId="20577"/>
        <pc:sldMkLst>
          <pc:docMk/>
          <pc:sldMk cId="1164142387" sldId="257"/>
        </pc:sldMkLst>
        <pc:spChg chg="mod ord">
          <ac:chgData name="Lisowicz, Audra" userId="S::audra.lisowicz@uconn.edu::079e9bc6-11a8-4255-b50c-1d4ef3512e09" providerId="AD" clId="Web-{4A62B296-394C-5EF2-F244-F66307E8FFC2}" dt="2025-02-20T21:47:00.762" v="14"/>
          <ac:spMkLst>
            <pc:docMk/>
            <pc:sldMk cId="1164142387" sldId="257"/>
            <ac:spMk id="2" creationId="{7FF1CEB5-319C-25A0-F3CE-AA9C88F10C0A}"/>
          </ac:spMkLst>
        </pc:spChg>
        <pc:spChg chg="mod ord">
          <ac:chgData name="Lisowicz, Audra" userId="S::audra.lisowicz@uconn.edu::079e9bc6-11a8-4255-b50c-1d4ef3512e09" providerId="AD" clId="Web-{4A62B296-394C-5EF2-F244-F66307E8FFC2}" dt="2025-02-20T21:50:02.935" v="54" actId="20577"/>
          <ac:spMkLst>
            <pc:docMk/>
            <pc:sldMk cId="1164142387" sldId="257"/>
            <ac:spMk id="3" creationId="{5AAB1287-0E2F-16AF-F7D6-0F9941736AD8}"/>
          </ac:spMkLst>
        </pc:spChg>
      </pc:sldChg>
      <pc:sldChg chg="modSp mod modClrScheme chgLayout">
        <pc:chgData name="Lisowicz, Audra" userId="S::audra.lisowicz@uconn.edu::079e9bc6-11a8-4255-b50c-1d4ef3512e09" providerId="AD" clId="Web-{4A62B296-394C-5EF2-F244-F66307E8FFC2}" dt="2025-02-20T22:03:39.126" v="138" actId="1076"/>
        <pc:sldMkLst>
          <pc:docMk/>
          <pc:sldMk cId="2281909024" sldId="258"/>
        </pc:sldMkLst>
        <pc:spChg chg="mod ord">
          <ac:chgData name="Lisowicz, Audra" userId="S::audra.lisowicz@uconn.edu::079e9bc6-11a8-4255-b50c-1d4ef3512e09" providerId="AD" clId="Web-{4A62B296-394C-5EF2-F244-F66307E8FFC2}" dt="2025-02-20T22:03:39.126" v="138" actId="1076"/>
          <ac:spMkLst>
            <pc:docMk/>
            <pc:sldMk cId="2281909024" sldId="258"/>
            <ac:spMk id="2" creationId="{4432BF9F-19E7-4DF9-6E00-AB3EC495ED97}"/>
          </ac:spMkLst>
        </pc:spChg>
        <pc:spChg chg="mod ord">
          <ac:chgData name="Lisowicz, Audra" userId="S::audra.lisowicz@uconn.edu::079e9bc6-11a8-4255-b50c-1d4ef3512e09" providerId="AD" clId="Web-{4A62B296-394C-5EF2-F244-F66307E8FFC2}" dt="2025-02-20T21:47:00.762" v="14"/>
          <ac:spMkLst>
            <pc:docMk/>
            <pc:sldMk cId="2281909024" sldId="258"/>
            <ac:spMk id="4" creationId="{FD1E6B73-A676-F196-C81D-9289470C4F27}"/>
          </ac:spMkLst>
        </pc:spChg>
        <pc:spChg chg="mod ord">
          <ac:chgData name="Lisowicz, Audra" userId="S::audra.lisowicz@uconn.edu::079e9bc6-11a8-4255-b50c-1d4ef3512e09" providerId="AD" clId="Web-{4A62B296-394C-5EF2-F244-F66307E8FFC2}" dt="2025-02-20T21:47:00.762" v="14"/>
          <ac:spMkLst>
            <pc:docMk/>
            <pc:sldMk cId="2281909024" sldId="258"/>
            <ac:spMk id="5" creationId="{D76C495E-7BB2-FEB6-BD35-B6AB2805279C}"/>
          </ac:spMkLst>
        </pc:spChg>
        <pc:spChg chg="mod ord">
          <ac:chgData name="Lisowicz, Audra" userId="S::audra.lisowicz@uconn.edu::079e9bc6-11a8-4255-b50c-1d4ef3512e09" providerId="AD" clId="Web-{4A62B296-394C-5EF2-F244-F66307E8FFC2}" dt="2025-02-20T21:47:00.762" v="14"/>
          <ac:spMkLst>
            <pc:docMk/>
            <pc:sldMk cId="2281909024" sldId="258"/>
            <ac:spMk id="6" creationId="{68AB9699-B4ED-8AAE-80B7-D29A22B25CCF}"/>
          </ac:spMkLst>
        </pc:spChg>
        <pc:picChg chg="mod ord">
          <ac:chgData name="Lisowicz, Audra" userId="S::audra.lisowicz@uconn.edu::079e9bc6-11a8-4255-b50c-1d4ef3512e09" providerId="AD" clId="Web-{4A62B296-394C-5EF2-F244-F66307E8FFC2}" dt="2025-02-20T22:03:32.736" v="137" actId="1076"/>
          <ac:picMkLst>
            <pc:docMk/>
            <pc:sldMk cId="2281909024" sldId="258"/>
            <ac:picMk id="7" creationId="{86FFF853-9616-E842-457C-4B739C64F8DA}"/>
          </ac:picMkLst>
        </pc:picChg>
        <pc:picChg chg="mod">
          <ac:chgData name="Lisowicz, Audra" userId="S::audra.lisowicz@uconn.edu::079e9bc6-11a8-4255-b50c-1d4ef3512e09" providerId="AD" clId="Web-{4A62B296-394C-5EF2-F244-F66307E8FFC2}" dt="2025-02-20T22:03:22.079" v="134" actId="1076"/>
          <ac:picMkLst>
            <pc:docMk/>
            <pc:sldMk cId="2281909024" sldId="258"/>
            <ac:picMk id="8" creationId="{21E61713-1D78-8990-1164-60B9A80CFB73}"/>
          </ac:picMkLst>
        </pc:picChg>
        <pc:picChg chg="mod">
          <ac:chgData name="Lisowicz, Audra" userId="S::audra.lisowicz@uconn.edu::079e9bc6-11a8-4255-b50c-1d4ef3512e09" providerId="AD" clId="Web-{4A62B296-394C-5EF2-F244-F66307E8FFC2}" dt="2025-02-20T22:02:58.282" v="126" actId="1076"/>
          <ac:picMkLst>
            <pc:docMk/>
            <pc:sldMk cId="2281909024" sldId="258"/>
            <ac:picMk id="9" creationId="{F0F61509-0C2F-119E-5253-C7971E367BEC}"/>
          </ac:picMkLst>
        </pc:picChg>
        <pc:picChg chg="mod">
          <ac:chgData name="Lisowicz, Audra" userId="S::audra.lisowicz@uconn.edu::079e9bc6-11a8-4255-b50c-1d4ef3512e09" providerId="AD" clId="Web-{4A62B296-394C-5EF2-F244-F66307E8FFC2}" dt="2025-02-20T22:03:27.939" v="136" actId="1076"/>
          <ac:picMkLst>
            <pc:docMk/>
            <pc:sldMk cId="2281909024" sldId="258"/>
            <ac:picMk id="10" creationId="{B59E1063-BCA1-DD43-03A6-CB60C54B08A3}"/>
          </ac:picMkLst>
        </pc:picChg>
      </pc:sldChg>
      <pc:sldChg chg="modSp add replId">
        <pc:chgData name="Lisowicz, Audra" userId="S::audra.lisowicz@uconn.edu::079e9bc6-11a8-4255-b50c-1d4ef3512e09" providerId="AD" clId="Web-{4A62B296-394C-5EF2-F244-F66307E8FFC2}" dt="2025-02-20T21:50:26.810" v="62" actId="1076"/>
        <pc:sldMkLst>
          <pc:docMk/>
          <pc:sldMk cId="345367127" sldId="259"/>
        </pc:sldMkLst>
        <pc:spChg chg="mod">
          <ac:chgData name="Lisowicz, Audra" userId="S::audra.lisowicz@uconn.edu::079e9bc6-11a8-4255-b50c-1d4ef3512e09" providerId="AD" clId="Web-{4A62B296-394C-5EF2-F244-F66307E8FFC2}" dt="2025-02-20T21:50:26.810" v="62" actId="1076"/>
          <ac:spMkLst>
            <pc:docMk/>
            <pc:sldMk cId="345367127" sldId="259"/>
            <ac:spMk id="3" creationId="{501642A0-D07D-8510-F6D9-FDD6CF598082}"/>
          </ac:spMkLst>
        </pc:spChg>
      </pc:sldChg>
      <pc:sldChg chg="addSp delSp modSp add mod replId setBg">
        <pc:chgData name="Lisowicz, Audra" userId="S::audra.lisowicz@uconn.edu::079e9bc6-11a8-4255-b50c-1d4ef3512e09" providerId="AD" clId="Web-{4A62B296-394C-5EF2-F244-F66307E8FFC2}" dt="2025-02-20T22:06:58.487" v="200" actId="1076"/>
        <pc:sldMkLst>
          <pc:docMk/>
          <pc:sldMk cId="306310725" sldId="260"/>
        </pc:sldMkLst>
        <pc:spChg chg="mod">
          <ac:chgData name="Lisowicz, Audra" userId="S::audra.lisowicz@uconn.edu::079e9bc6-11a8-4255-b50c-1d4ef3512e09" providerId="AD" clId="Web-{4A62B296-394C-5EF2-F244-F66307E8FFC2}" dt="2025-02-20T22:06:58.487" v="200" actId="1076"/>
          <ac:spMkLst>
            <pc:docMk/>
            <pc:sldMk cId="306310725" sldId="260"/>
            <ac:spMk id="2" creationId="{A224F6CE-0DB9-3596-F7E1-F677A8016147}"/>
          </ac:spMkLst>
        </pc:spChg>
        <pc:spChg chg="add mod">
          <ac:chgData name="Lisowicz, Audra" userId="S::audra.lisowicz@uconn.edu::079e9bc6-11a8-4255-b50c-1d4ef3512e09" providerId="AD" clId="Web-{4A62B296-394C-5EF2-F244-F66307E8FFC2}" dt="2025-02-20T22:05:30.830" v="168" actId="20577"/>
          <ac:spMkLst>
            <pc:docMk/>
            <pc:sldMk cId="306310725" sldId="260"/>
            <ac:spMk id="11" creationId="{5E9A46B7-3269-815C-FC3F-164E41274E0E}"/>
          </ac:spMkLst>
        </pc:spChg>
      </pc:sldChg>
      <pc:sldChg chg="new del">
        <pc:chgData name="Lisowicz, Audra" userId="S::audra.lisowicz@uconn.edu::079e9bc6-11a8-4255-b50c-1d4ef3512e09" providerId="AD" clId="Web-{4A62B296-394C-5EF2-F244-F66307E8FFC2}" dt="2025-02-20T22:02:25.751" v="118"/>
        <pc:sldMkLst>
          <pc:docMk/>
          <pc:sldMk cId="1526197116" sldId="260"/>
        </pc:sldMkLst>
      </pc:sldChg>
      <pc:sldChg chg="modSp add mod replId setBg">
        <pc:chgData name="Lisowicz, Audra" userId="S::audra.lisowicz@uconn.edu::079e9bc6-11a8-4255-b50c-1d4ef3512e09" providerId="AD" clId="Web-{4A62B296-394C-5EF2-F244-F66307E8FFC2}" dt="2025-02-20T22:07:04.346" v="201" actId="1076"/>
        <pc:sldMkLst>
          <pc:docMk/>
          <pc:sldMk cId="2749988863" sldId="261"/>
        </pc:sldMkLst>
        <pc:spChg chg="mod">
          <ac:chgData name="Lisowicz, Audra" userId="S::audra.lisowicz@uconn.edu::079e9bc6-11a8-4255-b50c-1d4ef3512e09" providerId="AD" clId="Web-{4A62B296-394C-5EF2-F244-F66307E8FFC2}" dt="2025-02-20T22:06:51.909" v="199" actId="1076"/>
          <ac:spMkLst>
            <pc:docMk/>
            <pc:sldMk cId="2749988863" sldId="261"/>
            <ac:spMk id="2" creationId="{AA5D0729-DA6E-F66A-F7B3-DA0EA6B637FD}"/>
          </ac:spMkLst>
        </pc:spChg>
        <pc:spChg chg="mod">
          <ac:chgData name="Lisowicz, Audra" userId="S::audra.lisowicz@uconn.edu::079e9bc6-11a8-4255-b50c-1d4ef3512e09" providerId="AD" clId="Web-{4A62B296-394C-5EF2-F244-F66307E8FFC2}" dt="2025-02-20T22:07:04.346" v="201" actId="1076"/>
          <ac:spMkLst>
            <pc:docMk/>
            <pc:sldMk cId="2749988863" sldId="261"/>
            <ac:spMk id="11" creationId="{14D04209-DC27-66F6-3054-74A957508748}"/>
          </ac:spMkLst>
        </pc:spChg>
      </pc:sldChg>
      <pc:sldChg chg="addSp delSp modSp new mod setBg modClrScheme chgLayout">
        <pc:chgData name="Lisowicz, Audra" userId="S::audra.lisowicz@uconn.edu::079e9bc6-11a8-4255-b50c-1d4ef3512e09" providerId="AD" clId="Web-{4A62B296-394C-5EF2-F244-F66307E8FFC2}" dt="2025-02-20T22:29:29.853" v="241" actId="1076"/>
        <pc:sldMkLst>
          <pc:docMk/>
          <pc:sldMk cId="3643874793" sldId="262"/>
        </pc:sldMkLst>
        <pc:spChg chg="mod">
          <ac:chgData name="Lisowicz, Audra" userId="S::audra.lisowicz@uconn.edu::079e9bc6-11a8-4255-b50c-1d4ef3512e09" providerId="AD" clId="Web-{4A62B296-394C-5EF2-F244-F66307E8FFC2}" dt="2025-02-20T22:29:29.853" v="241" actId="1076"/>
          <ac:spMkLst>
            <pc:docMk/>
            <pc:sldMk cId="3643874793" sldId="262"/>
            <ac:spMk id="3" creationId="{D75D771E-C8ED-5E98-EB71-FE32B78EB099}"/>
          </ac:spMkLst>
        </pc:spChg>
        <pc:spChg chg="mod">
          <ac:chgData name="Lisowicz, Audra" userId="S::audra.lisowicz@uconn.edu::079e9bc6-11a8-4255-b50c-1d4ef3512e09" providerId="AD" clId="Web-{4A62B296-394C-5EF2-F244-F66307E8FFC2}" dt="2025-02-20T22:28:57.009" v="238"/>
          <ac:spMkLst>
            <pc:docMk/>
            <pc:sldMk cId="3643874793" sldId="262"/>
            <ac:spMk id="4" creationId="{EEF2BE5C-4469-BD32-7BCA-CDDDBDE783F1}"/>
          </ac:spMkLst>
        </pc:spChg>
        <pc:spChg chg="mod">
          <ac:chgData name="Lisowicz, Audra" userId="S::audra.lisowicz@uconn.edu::079e9bc6-11a8-4255-b50c-1d4ef3512e09" providerId="AD" clId="Web-{4A62B296-394C-5EF2-F244-F66307E8FFC2}" dt="2025-02-20T22:28:57.009" v="238"/>
          <ac:spMkLst>
            <pc:docMk/>
            <pc:sldMk cId="3643874793" sldId="262"/>
            <ac:spMk id="5" creationId="{4AD8BA40-238B-32AD-801E-5E80CAD3E4E3}"/>
          </ac:spMkLst>
        </pc:spChg>
        <pc:spChg chg="mod">
          <ac:chgData name="Lisowicz, Audra" userId="S::audra.lisowicz@uconn.edu::079e9bc6-11a8-4255-b50c-1d4ef3512e09" providerId="AD" clId="Web-{4A62B296-394C-5EF2-F244-F66307E8FFC2}" dt="2025-02-20T22:28:57.009" v="238"/>
          <ac:spMkLst>
            <pc:docMk/>
            <pc:sldMk cId="3643874793" sldId="262"/>
            <ac:spMk id="6" creationId="{5FBDE630-2A78-5B90-EA47-9F27F61B300A}"/>
          </ac:spMkLst>
        </pc:spChg>
        <pc:spChg chg="add mod ord">
          <ac:chgData name="Lisowicz, Audra" userId="S::audra.lisowicz@uconn.edu::079e9bc6-11a8-4255-b50c-1d4ef3512e09" providerId="AD" clId="Web-{4A62B296-394C-5EF2-F244-F66307E8FFC2}" dt="2025-02-20T22:28:57.009" v="238"/>
          <ac:spMkLst>
            <pc:docMk/>
            <pc:sldMk cId="3643874793" sldId="262"/>
            <ac:spMk id="8" creationId="{073184D7-3721-1E46-6A87-E7028D6B66F0}"/>
          </ac:spMkLst>
        </pc:spChg>
        <pc:picChg chg="add mod ord">
          <ac:chgData name="Lisowicz, Audra" userId="S::audra.lisowicz@uconn.edu::079e9bc6-11a8-4255-b50c-1d4ef3512e09" providerId="AD" clId="Web-{4A62B296-394C-5EF2-F244-F66307E8FFC2}" dt="2025-02-20T22:28:57.009" v="238"/>
          <ac:picMkLst>
            <pc:docMk/>
            <pc:sldMk cId="3643874793" sldId="262"/>
            <ac:picMk id="9" creationId="{E736AF51-A403-022E-8B1F-80023409A7C9}"/>
          </ac:picMkLst>
        </pc:picChg>
        <pc:picChg chg="add mod">
          <ac:chgData name="Lisowicz, Audra" userId="S::audra.lisowicz@uconn.edu::079e9bc6-11a8-4255-b50c-1d4ef3512e09" providerId="AD" clId="Web-{4A62B296-394C-5EF2-F244-F66307E8FFC2}" dt="2025-02-20T22:29:22.806" v="240" actId="1076"/>
          <ac:picMkLst>
            <pc:docMk/>
            <pc:sldMk cId="3643874793" sldId="262"/>
            <ac:picMk id="10" creationId="{6401336A-E572-4002-E007-73E9725A4479}"/>
          </ac:picMkLst>
        </pc:picChg>
      </pc:sldChg>
      <pc:sldChg chg="new del">
        <pc:chgData name="Lisowicz, Audra" userId="S::audra.lisowicz@uconn.edu::079e9bc6-11a8-4255-b50c-1d4ef3512e09" providerId="AD" clId="Web-{4A62B296-394C-5EF2-F244-F66307E8FFC2}" dt="2025-02-20T22:31:13.400" v="269"/>
        <pc:sldMkLst>
          <pc:docMk/>
          <pc:sldMk cId="333441948" sldId="263"/>
        </pc:sldMkLst>
      </pc:sldChg>
      <pc:sldChg chg="delSp modSp add replId">
        <pc:chgData name="Lisowicz, Audra" userId="S::audra.lisowicz@uconn.edu::079e9bc6-11a8-4255-b50c-1d4ef3512e09" providerId="AD" clId="Web-{4A62B296-394C-5EF2-F244-F66307E8FFC2}" dt="2025-02-20T22:31:03.650" v="268" actId="20577"/>
        <pc:sldMkLst>
          <pc:docMk/>
          <pc:sldMk cId="3449115910" sldId="264"/>
        </pc:sldMkLst>
        <pc:spChg chg="mod">
          <ac:chgData name="Lisowicz, Audra" userId="S::audra.lisowicz@uconn.edu::079e9bc6-11a8-4255-b50c-1d4ef3512e09" providerId="AD" clId="Web-{4A62B296-394C-5EF2-F244-F66307E8FFC2}" dt="2025-02-20T22:31:03.650" v="268" actId="20577"/>
          <ac:spMkLst>
            <pc:docMk/>
            <pc:sldMk cId="3449115910" sldId="264"/>
            <ac:spMk id="3" creationId="{9E6DE629-8EE4-718F-B707-85C31C45F6CF}"/>
          </ac:spMkLst>
        </pc:spChg>
        <pc:spChg chg="mod">
          <ac:chgData name="Lisowicz, Audra" userId="S::audra.lisowicz@uconn.edu::079e9bc6-11a8-4255-b50c-1d4ef3512e09" providerId="AD" clId="Web-{4A62B296-394C-5EF2-F244-F66307E8FFC2}" dt="2025-02-20T22:31:00.916" v="267" actId="20577"/>
          <ac:spMkLst>
            <pc:docMk/>
            <pc:sldMk cId="3449115910" sldId="264"/>
            <ac:spMk id="8" creationId="{45A3F43D-5863-788C-EB47-2AE22BDC14EA}"/>
          </ac:spMkLst>
        </pc:spChg>
      </pc:sldChg>
      <pc:sldChg chg="modSp add replId">
        <pc:chgData name="Lisowicz, Audra" userId="S::audra.lisowicz@uconn.edu::079e9bc6-11a8-4255-b50c-1d4ef3512e09" providerId="AD" clId="Web-{4A62B296-394C-5EF2-F244-F66307E8FFC2}" dt="2025-02-20T22:31:54.572" v="274" actId="1076"/>
        <pc:sldMkLst>
          <pc:docMk/>
          <pc:sldMk cId="3163368009" sldId="265"/>
        </pc:sldMkLst>
        <pc:spChg chg="mod">
          <ac:chgData name="Lisowicz, Audra" userId="S::audra.lisowicz@uconn.edu::079e9bc6-11a8-4255-b50c-1d4ef3512e09" providerId="AD" clId="Web-{4A62B296-394C-5EF2-F244-F66307E8FFC2}" dt="2025-02-20T22:31:54.572" v="274" actId="1076"/>
          <ac:spMkLst>
            <pc:docMk/>
            <pc:sldMk cId="3163368009" sldId="265"/>
            <ac:spMk id="3" creationId="{348A83D1-02A3-ECE5-8EA6-8A4E57D4EED3}"/>
          </ac:spMkLst>
        </pc:spChg>
        <pc:spChg chg="mod">
          <ac:chgData name="Lisowicz, Audra" userId="S::audra.lisowicz@uconn.edu::079e9bc6-11a8-4255-b50c-1d4ef3512e09" providerId="AD" clId="Web-{4A62B296-394C-5EF2-F244-F66307E8FFC2}" dt="2025-02-20T22:31:23.150" v="271" actId="20577"/>
          <ac:spMkLst>
            <pc:docMk/>
            <pc:sldMk cId="3163368009" sldId="265"/>
            <ac:spMk id="8" creationId="{A8D3A0C8-307C-EFBF-3408-1390D3330457}"/>
          </ac:spMkLst>
        </pc:spChg>
      </pc:sldChg>
      <pc:sldChg chg="addSp modSp add replId">
        <pc:chgData name="Lisowicz, Audra" userId="S::audra.lisowicz@uconn.edu::079e9bc6-11a8-4255-b50c-1d4ef3512e09" providerId="AD" clId="Web-{4A62B296-394C-5EF2-F244-F66307E8FFC2}" dt="2025-02-20T22:34:03.354" v="283" actId="1076"/>
        <pc:sldMkLst>
          <pc:docMk/>
          <pc:sldMk cId="875300294" sldId="266"/>
        </pc:sldMkLst>
        <pc:spChg chg="mod">
          <ac:chgData name="Lisowicz, Audra" userId="S::audra.lisowicz@uconn.edu::079e9bc6-11a8-4255-b50c-1d4ef3512e09" providerId="AD" clId="Web-{4A62B296-394C-5EF2-F244-F66307E8FFC2}" dt="2025-02-20T22:32:28.041" v="279" actId="20577"/>
          <ac:spMkLst>
            <pc:docMk/>
            <pc:sldMk cId="875300294" sldId="266"/>
            <ac:spMk id="3" creationId="{E35C7103-B748-658C-33D9-442EA1FA1938}"/>
          </ac:spMkLst>
        </pc:spChg>
        <pc:spChg chg="mod">
          <ac:chgData name="Lisowicz, Audra" userId="S::audra.lisowicz@uconn.edu::079e9bc6-11a8-4255-b50c-1d4ef3512e09" providerId="AD" clId="Web-{4A62B296-394C-5EF2-F244-F66307E8FFC2}" dt="2025-02-20T22:32:10.916" v="276" actId="20577"/>
          <ac:spMkLst>
            <pc:docMk/>
            <pc:sldMk cId="875300294" sldId="266"/>
            <ac:spMk id="8" creationId="{8D5D81F5-9DB0-9C9A-6251-88758BC37643}"/>
          </ac:spMkLst>
        </pc:spChg>
        <pc:picChg chg="add mod">
          <ac:chgData name="Lisowicz, Audra" userId="S::audra.lisowicz@uconn.edu::079e9bc6-11a8-4255-b50c-1d4ef3512e09" providerId="AD" clId="Web-{4A62B296-394C-5EF2-F244-F66307E8FFC2}" dt="2025-02-20T22:34:03.354" v="283" actId="1076"/>
          <ac:picMkLst>
            <pc:docMk/>
            <pc:sldMk cId="875300294" sldId="266"/>
            <ac:picMk id="2" creationId="{935A752E-B85E-35F4-6533-C5708739B412}"/>
          </ac:picMkLst>
        </pc:picChg>
      </pc:sldChg>
      <pc:sldChg chg="addSp delSp modSp add replId">
        <pc:chgData name="Lisowicz, Audra" userId="S::audra.lisowicz@uconn.edu::079e9bc6-11a8-4255-b50c-1d4ef3512e09" providerId="AD" clId="Web-{4A62B296-394C-5EF2-F244-F66307E8FFC2}" dt="2025-02-20T22:35:49.245" v="298" actId="1076"/>
        <pc:sldMkLst>
          <pc:docMk/>
          <pc:sldMk cId="1822240476" sldId="267"/>
        </pc:sldMkLst>
        <pc:spChg chg="mod">
          <ac:chgData name="Lisowicz, Audra" userId="S::audra.lisowicz@uconn.edu::079e9bc6-11a8-4255-b50c-1d4ef3512e09" providerId="AD" clId="Web-{4A62B296-394C-5EF2-F244-F66307E8FFC2}" dt="2025-02-20T22:34:40.604" v="293" actId="20577"/>
          <ac:spMkLst>
            <pc:docMk/>
            <pc:sldMk cId="1822240476" sldId="267"/>
            <ac:spMk id="3" creationId="{303B677F-C4D0-60DE-0D1D-E9553C0182FA}"/>
          </ac:spMkLst>
        </pc:spChg>
        <pc:spChg chg="mod">
          <ac:chgData name="Lisowicz, Audra" userId="S::audra.lisowicz@uconn.edu::079e9bc6-11a8-4255-b50c-1d4ef3512e09" providerId="AD" clId="Web-{4A62B296-394C-5EF2-F244-F66307E8FFC2}" dt="2025-02-20T22:34:31.557" v="289" actId="20577"/>
          <ac:spMkLst>
            <pc:docMk/>
            <pc:sldMk cId="1822240476" sldId="267"/>
            <ac:spMk id="8" creationId="{073AE85C-42BB-E7D7-B2E6-4F839BAFECB3}"/>
          </ac:spMkLst>
        </pc:spChg>
      </pc:sldChg>
      <pc:sldChg chg="new del">
        <pc:chgData name="Lisowicz, Audra" userId="S::audra.lisowicz@uconn.edu::079e9bc6-11a8-4255-b50c-1d4ef3512e09" providerId="AD" clId="Web-{4A62B296-394C-5EF2-F244-F66307E8FFC2}" dt="2025-02-20T22:34:18.260" v="285"/>
        <pc:sldMkLst>
          <pc:docMk/>
          <pc:sldMk cId="3188652399" sldId="267"/>
        </pc:sldMkLst>
      </pc:sldChg>
      <pc:sldMasterChg chg="del delSldLayout">
        <pc:chgData name="Lisowicz, Audra" userId="S::audra.lisowicz@uconn.edu::079e9bc6-11a8-4255-b50c-1d4ef3512e09" providerId="AD" clId="Web-{4A62B296-394C-5EF2-F244-F66307E8FFC2}" dt="2025-02-20T21:46:13.449" v="4"/>
        <pc:sldMasterMkLst>
          <pc:docMk/>
          <pc:sldMasterMk cId="4018026418" sldId="2147484128"/>
        </pc:sldMasterMkLst>
        <pc:sldLayoutChg chg="del">
          <pc:chgData name="Lisowicz, Audra" userId="S::audra.lisowicz@uconn.edu::079e9bc6-11a8-4255-b50c-1d4ef3512e09" providerId="AD" clId="Web-{4A62B296-394C-5EF2-F244-F66307E8FFC2}" dt="2025-02-20T21:46:13.449" v="4"/>
          <pc:sldLayoutMkLst>
            <pc:docMk/>
            <pc:sldMasterMk cId="4018026418" sldId="2147484128"/>
            <pc:sldLayoutMk cId="2206391466" sldId="2147484129"/>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679884420" sldId="2147484130"/>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4063642446" sldId="2147484131"/>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356264133" sldId="2147484132"/>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1296434584" sldId="2147484133"/>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3011285739" sldId="2147484134"/>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1008559751" sldId="2147484135"/>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1750941572" sldId="2147484136"/>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220265850" sldId="2147484137"/>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3495075479" sldId="2147484138"/>
          </pc:sldLayoutMkLst>
        </pc:sldLayoutChg>
        <pc:sldLayoutChg chg="del">
          <pc:chgData name="Lisowicz, Audra" userId="S::audra.lisowicz@uconn.edu::079e9bc6-11a8-4255-b50c-1d4ef3512e09" providerId="AD" clId="Web-{4A62B296-394C-5EF2-F244-F66307E8FFC2}" dt="2025-02-20T21:46:13.449" v="4"/>
          <pc:sldLayoutMkLst>
            <pc:docMk/>
            <pc:sldMasterMk cId="4018026418" sldId="2147484128"/>
            <pc:sldLayoutMk cId="362330987" sldId="2147484139"/>
          </pc:sldLayoutMkLst>
        </pc:sldLayoutChg>
      </pc:sldMasterChg>
      <pc:sldMasterChg chg="add del addSldLayout delSldLayout modSldLayout">
        <pc:chgData name="Lisowicz, Audra" userId="S::audra.lisowicz@uconn.edu::079e9bc6-11a8-4255-b50c-1d4ef3512e09" providerId="AD" clId="Web-{4A62B296-394C-5EF2-F244-F66307E8FFC2}" dt="2025-02-20T21:46:15.465" v="5"/>
        <pc:sldMasterMkLst>
          <pc:docMk/>
          <pc:sldMasterMk cId="2657085338" sldId="2147484140"/>
        </pc:sldMasterMkLst>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910784992" sldId="2147484141"/>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2531701332" sldId="2147484142"/>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1440023562" sldId="2147484143"/>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4191068204" sldId="2147484144"/>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509086716" sldId="2147484145"/>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15579971" sldId="2147484146"/>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2705987236" sldId="2147484147"/>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1758624171" sldId="2147484148"/>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2070087260" sldId="2147484149"/>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689881056" sldId="2147484150"/>
          </pc:sldLayoutMkLst>
        </pc:sldLayoutChg>
        <pc:sldLayoutChg chg="add del mod replId">
          <pc:chgData name="Lisowicz, Audra" userId="S::audra.lisowicz@uconn.edu::079e9bc6-11a8-4255-b50c-1d4ef3512e09" providerId="AD" clId="Web-{4A62B296-394C-5EF2-F244-F66307E8FFC2}" dt="2025-02-20T21:46:15.465" v="5"/>
          <pc:sldLayoutMkLst>
            <pc:docMk/>
            <pc:sldMasterMk cId="2657085338" sldId="2147484140"/>
            <pc:sldLayoutMk cId="1211224812" sldId="2147484151"/>
          </pc:sldLayoutMkLst>
        </pc:sldLayoutChg>
      </pc:sldMasterChg>
      <pc:sldMasterChg chg="add del addSldLayout delSldLayout modSldLayout">
        <pc:chgData name="Lisowicz, Audra" userId="S::audra.lisowicz@uconn.edu::079e9bc6-11a8-4255-b50c-1d4ef3512e09" providerId="AD" clId="Web-{4A62B296-394C-5EF2-F244-F66307E8FFC2}" dt="2025-02-20T21:46:16.699" v="6"/>
        <pc:sldMasterMkLst>
          <pc:docMk/>
          <pc:sldMasterMk cId="3110167298" sldId="2147484152"/>
        </pc:sldMasterMkLst>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2378559185" sldId="2147484153"/>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2762187415" sldId="2147484154"/>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653759979" sldId="2147484155"/>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2287000331" sldId="2147484156"/>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2421252376" sldId="2147484157"/>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3880989979" sldId="2147484158"/>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2004440666" sldId="2147484159"/>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4179115087" sldId="2147484160"/>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122761254" sldId="2147484161"/>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2377248173" sldId="2147484162"/>
          </pc:sldLayoutMkLst>
        </pc:sldLayoutChg>
        <pc:sldLayoutChg chg="add del mod replId">
          <pc:chgData name="Lisowicz, Audra" userId="S::audra.lisowicz@uconn.edu::079e9bc6-11a8-4255-b50c-1d4ef3512e09" providerId="AD" clId="Web-{4A62B296-394C-5EF2-F244-F66307E8FFC2}" dt="2025-02-20T21:46:16.699" v="6"/>
          <pc:sldLayoutMkLst>
            <pc:docMk/>
            <pc:sldMasterMk cId="3110167298" sldId="2147484152"/>
            <pc:sldLayoutMk cId="728613626" sldId="2147484163"/>
          </pc:sldLayoutMkLst>
        </pc:sldLayoutChg>
      </pc:sldMasterChg>
      <pc:sldMasterChg chg="add del addSldLayout delSldLayout modSldLayout">
        <pc:chgData name="Lisowicz, Audra" userId="S::audra.lisowicz@uconn.edu::079e9bc6-11a8-4255-b50c-1d4ef3512e09" providerId="AD" clId="Web-{4A62B296-394C-5EF2-F244-F66307E8FFC2}" dt="2025-02-20T21:46:17.981" v="7"/>
        <pc:sldMasterMkLst>
          <pc:docMk/>
          <pc:sldMasterMk cId="3134333086" sldId="2147484164"/>
        </pc:sldMasterMkLst>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761009426" sldId="2147484165"/>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729912117" sldId="2147484166"/>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935904199" sldId="2147484167"/>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3463782710" sldId="2147484168"/>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781395327" sldId="2147484169"/>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566033137" sldId="2147484170"/>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4109181199" sldId="2147484171"/>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3792099279" sldId="2147484172"/>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166192608" sldId="2147484173"/>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3451264613" sldId="2147484174"/>
          </pc:sldLayoutMkLst>
        </pc:sldLayoutChg>
        <pc:sldLayoutChg chg="add del mod replId">
          <pc:chgData name="Lisowicz, Audra" userId="S::audra.lisowicz@uconn.edu::079e9bc6-11a8-4255-b50c-1d4ef3512e09" providerId="AD" clId="Web-{4A62B296-394C-5EF2-F244-F66307E8FFC2}" dt="2025-02-20T21:46:17.981" v="7"/>
          <pc:sldLayoutMkLst>
            <pc:docMk/>
            <pc:sldMasterMk cId="3134333086" sldId="2147484164"/>
            <pc:sldLayoutMk cId="2546144154" sldId="2147484175"/>
          </pc:sldLayoutMkLst>
        </pc:sldLayoutChg>
      </pc:sldMasterChg>
      <pc:sldMasterChg chg="add del addSldLayout delSldLayout modSldLayout">
        <pc:chgData name="Lisowicz, Audra" userId="S::audra.lisowicz@uconn.edu::079e9bc6-11a8-4255-b50c-1d4ef3512e09" providerId="AD" clId="Web-{4A62B296-394C-5EF2-F244-F66307E8FFC2}" dt="2025-02-20T21:46:19.324" v="8"/>
        <pc:sldMasterMkLst>
          <pc:docMk/>
          <pc:sldMasterMk cId="327317813" sldId="2147484176"/>
        </pc:sldMasterMkLst>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73489707" sldId="2147484177"/>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1543353856" sldId="2147484178"/>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1923975004" sldId="2147484179"/>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2074659969" sldId="2147484180"/>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741140503" sldId="2147484181"/>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167767345" sldId="2147484182"/>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2621047900" sldId="2147484183"/>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3003877284" sldId="2147484184"/>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335044904" sldId="2147484185"/>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319277575" sldId="2147484186"/>
          </pc:sldLayoutMkLst>
        </pc:sldLayoutChg>
        <pc:sldLayoutChg chg="add del mod replId">
          <pc:chgData name="Lisowicz, Audra" userId="S::audra.lisowicz@uconn.edu::079e9bc6-11a8-4255-b50c-1d4ef3512e09" providerId="AD" clId="Web-{4A62B296-394C-5EF2-F244-F66307E8FFC2}" dt="2025-02-20T21:46:19.324" v="8"/>
          <pc:sldLayoutMkLst>
            <pc:docMk/>
            <pc:sldMasterMk cId="327317813" sldId="2147484176"/>
            <pc:sldLayoutMk cId="690463260" sldId="2147484187"/>
          </pc:sldLayoutMkLst>
        </pc:sldLayoutChg>
      </pc:sldMasterChg>
      <pc:sldMasterChg chg="add del addSldLayout delSldLayout modSldLayout">
        <pc:chgData name="Lisowicz, Audra" userId="S::audra.lisowicz@uconn.edu::079e9bc6-11a8-4255-b50c-1d4ef3512e09" providerId="AD" clId="Web-{4A62B296-394C-5EF2-F244-F66307E8FFC2}" dt="2025-02-20T21:46:20.715" v="9"/>
        <pc:sldMasterMkLst>
          <pc:docMk/>
          <pc:sldMasterMk cId="2520342877" sldId="2147484188"/>
        </pc:sldMasterMkLst>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1861552912" sldId="2147484189"/>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17499473" sldId="2147484190"/>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331865025" sldId="2147484191"/>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70703683" sldId="2147484192"/>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3607690431" sldId="2147484193"/>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1515242774" sldId="2147484194"/>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970026784" sldId="2147484195"/>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3055565520" sldId="2147484196"/>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2211657374" sldId="2147484197"/>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3969628778" sldId="2147484198"/>
          </pc:sldLayoutMkLst>
        </pc:sldLayoutChg>
        <pc:sldLayoutChg chg="add del mod replId">
          <pc:chgData name="Lisowicz, Audra" userId="S::audra.lisowicz@uconn.edu::079e9bc6-11a8-4255-b50c-1d4ef3512e09" providerId="AD" clId="Web-{4A62B296-394C-5EF2-F244-F66307E8FFC2}" dt="2025-02-20T21:46:20.715" v="9"/>
          <pc:sldLayoutMkLst>
            <pc:docMk/>
            <pc:sldMasterMk cId="2520342877" sldId="2147484188"/>
            <pc:sldLayoutMk cId="451414661" sldId="2147484199"/>
          </pc:sldLayoutMkLst>
        </pc:sldLayoutChg>
      </pc:sldMasterChg>
      <pc:sldMasterChg chg="add del addSldLayout delSldLayout modSldLayout">
        <pc:chgData name="Lisowicz, Audra" userId="S::audra.lisowicz@uconn.edu::079e9bc6-11a8-4255-b50c-1d4ef3512e09" providerId="AD" clId="Web-{4A62B296-394C-5EF2-F244-F66307E8FFC2}" dt="2025-02-20T21:46:24.278" v="10"/>
        <pc:sldMasterMkLst>
          <pc:docMk/>
          <pc:sldMasterMk cId="536183566" sldId="2147484200"/>
        </pc:sldMasterMkLst>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2670038049" sldId="2147484201"/>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783511655" sldId="2147484202"/>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499246907" sldId="2147484203"/>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1500168797" sldId="2147484204"/>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520694139" sldId="2147484205"/>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914750027" sldId="2147484206"/>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1646335304" sldId="2147484207"/>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3020471347" sldId="2147484208"/>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2459985203" sldId="2147484209"/>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1968729128" sldId="2147484210"/>
          </pc:sldLayoutMkLst>
        </pc:sldLayoutChg>
        <pc:sldLayoutChg chg="add del mod replId">
          <pc:chgData name="Lisowicz, Audra" userId="S::audra.lisowicz@uconn.edu::079e9bc6-11a8-4255-b50c-1d4ef3512e09" providerId="AD" clId="Web-{4A62B296-394C-5EF2-F244-F66307E8FFC2}" dt="2025-02-20T21:46:24.278" v="10"/>
          <pc:sldLayoutMkLst>
            <pc:docMk/>
            <pc:sldMasterMk cId="536183566" sldId="2147484200"/>
            <pc:sldLayoutMk cId="3968902644" sldId="2147484211"/>
          </pc:sldLayoutMkLst>
        </pc:sldLayoutChg>
      </pc:sldMasterChg>
      <pc:sldMasterChg chg="add del addSldLayout delSldLayout modSldLayout">
        <pc:chgData name="Lisowicz, Audra" userId="S::audra.lisowicz@uconn.edu::079e9bc6-11a8-4255-b50c-1d4ef3512e09" providerId="AD" clId="Web-{4A62B296-394C-5EF2-F244-F66307E8FFC2}" dt="2025-02-20T21:46:37.309" v="11"/>
        <pc:sldMasterMkLst>
          <pc:docMk/>
          <pc:sldMasterMk cId="1210004670" sldId="2147484212"/>
        </pc:sldMasterMkLst>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2596853644" sldId="2147484213"/>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2349650446" sldId="2147484214"/>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457602517" sldId="2147484215"/>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4166189403" sldId="2147484216"/>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2640906209" sldId="2147484217"/>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3725558647" sldId="2147484218"/>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2632832640" sldId="2147484219"/>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2001651132" sldId="2147484220"/>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1041386935" sldId="2147484221"/>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3150599869" sldId="2147484222"/>
          </pc:sldLayoutMkLst>
        </pc:sldLayoutChg>
        <pc:sldLayoutChg chg="add del mod replId">
          <pc:chgData name="Lisowicz, Audra" userId="S::audra.lisowicz@uconn.edu::079e9bc6-11a8-4255-b50c-1d4ef3512e09" providerId="AD" clId="Web-{4A62B296-394C-5EF2-F244-F66307E8FFC2}" dt="2025-02-20T21:46:37.309" v="11"/>
          <pc:sldLayoutMkLst>
            <pc:docMk/>
            <pc:sldMasterMk cId="1210004670" sldId="2147484212"/>
            <pc:sldLayoutMk cId="2679444371" sldId="2147484223"/>
          </pc:sldLayoutMkLst>
        </pc:sldLayoutChg>
      </pc:sldMasterChg>
      <pc:sldMasterChg chg="add del addSldLayout delSldLayout modSldLayout">
        <pc:chgData name="Lisowicz, Audra" userId="S::audra.lisowicz@uconn.edu::079e9bc6-11a8-4255-b50c-1d4ef3512e09" providerId="AD" clId="Web-{4A62B296-394C-5EF2-F244-F66307E8FFC2}" dt="2025-02-20T21:46:45.325" v="12"/>
        <pc:sldMasterMkLst>
          <pc:docMk/>
          <pc:sldMasterMk cId="163754574" sldId="2147484224"/>
        </pc:sldMasterMkLst>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3066880065" sldId="2147484225"/>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3710050074" sldId="2147484226"/>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36147603" sldId="2147484227"/>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4229548763" sldId="2147484228"/>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370360141" sldId="2147484229"/>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3553081713" sldId="2147484230"/>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1277182378" sldId="2147484231"/>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447329713" sldId="2147484232"/>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866688530" sldId="2147484233"/>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1374427706" sldId="2147484234"/>
          </pc:sldLayoutMkLst>
        </pc:sldLayoutChg>
        <pc:sldLayoutChg chg="add del mod replId">
          <pc:chgData name="Lisowicz, Audra" userId="S::audra.lisowicz@uconn.edu::079e9bc6-11a8-4255-b50c-1d4ef3512e09" providerId="AD" clId="Web-{4A62B296-394C-5EF2-F244-F66307E8FFC2}" dt="2025-02-20T21:46:45.325" v="12"/>
          <pc:sldLayoutMkLst>
            <pc:docMk/>
            <pc:sldMasterMk cId="163754574" sldId="2147484224"/>
            <pc:sldLayoutMk cId="1433651254" sldId="2147484235"/>
          </pc:sldLayoutMkLst>
        </pc:sldLayoutChg>
      </pc:sldMasterChg>
      <pc:sldMasterChg chg="add del addSldLayout delSldLayout modSldLayout">
        <pc:chgData name="Lisowicz, Audra" userId="S::audra.lisowicz@uconn.edu::079e9bc6-11a8-4255-b50c-1d4ef3512e09" providerId="AD" clId="Web-{4A62B296-394C-5EF2-F244-F66307E8FFC2}" dt="2025-02-20T21:47:00.762" v="14"/>
        <pc:sldMasterMkLst>
          <pc:docMk/>
          <pc:sldMasterMk cId="267651328" sldId="2147484236"/>
        </pc:sldMasterMkLst>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1532346314" sldId="2147484237"/>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852470266" sldId="2147484238"/>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4271075298" sldId="2147484239"/>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3842051497" sldId="2147484240"/>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3812266675" sldId="2147484241"/>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2606758806" sldId="2147484242"/>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2581090338" sldId="2147484243"/>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4228055001" sldId="2147484244"/>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51728717" sldId="2147484245"/>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2039334486" sldId="2147484246"/>
          </pc:sldLayoutMkLst>
        </pc:sldLayoutChg>
        <pc:sldLayoutChg chg="add del mod replId">
          <pc:chgData name="Lisowicz, Audra" userId="S::audra.lisowicz@uconn.edu::079e9bc6-11a8-4255-b50c-1d4ef3512e09" providerId="AD" clId="Web-{4A62B296-394C-5EF2-F244-F66307E8FFC2}" dt="2025-02-20T21:47:00.762" v="14"/>
          <pc:sldLayoutMkLst>
            <pc:docMk/>
            <pc:sldMasterMk cId="267651328" sldId="2147484236"/>
            <pc:sldLayoutMk cId="691693525" sldId="2147484247"/>
          </pc:sldLayoutMkLst>
        </pc:sldLayoutChg>
      </pc:sldMasterChg>
      <pc:sldMasterChg chg="add addSldLayout modSldLayout">
        <pc:chgData name="Lisowicz, Audra" userId="S::audra.lisowicz@uconn.edu::079e9bc6-11a8-4255-b50c-1d4ef3512e09" providerId="AD" clId="Web-{4A62B296-394C-5EF2-F244-F66307E8FFC2}" dt="2025-02-20T21:47:00.762" v="14"/>
        <pc:sldMasterMkLst>
          <pc:docMk/>
          <pc:sldMasterMk cId="1680372840" sldId="2147484248"/>
        </pc:sldMasterMkLst>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595315522" sldId="2147484249"/>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1902778359" sldId="2147484250"/>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1277426608" sldId="2147484251"/>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4032604340" sldId="2147484252"/>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384329809" sldId="2147484253"/>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4070152405" sldId="2147484254"/>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2096025767" sldId="2147484255"/>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1787133885" sldId="2147484256"/>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2945055269" sldId="2147484257"/>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2257696050" sldId="2147484258"/>
          </pc:sldLayoutMkLst>
        </pc:sldLayoutChg>
        <pc:sldLayoutChg chg="add mod replId">
          <pc:chgData name="Lisowicz, Audra" userId="S::audra.lisowicz@uconn.edu::079e9bc6-11a8-4255-b50c-1d4ef3512e09" providerId="AD" clId="Web-{4A62B296-394C-5EF2-F244-F66307E8FFC2}" dt="2025-02-20T21:47:00.762" v="14"/>
          <pc:sldLayoutMkLst>
            <pc:docMk/>
            <pc:sldMasterMk cId="1680372840" sldId="2147484248"/>
            <pc:sldLayoutMk cId="4049702685" sldId="2147484259"/>
          </pc:sldLayoutMkLst>
        </pc:sldLayoutChg>
      </pc:sldMasterChg>
    </pc:docChg>
  </pc:docChgLst>
  <pc:docChgLst>
    <pc:chgData name="Lisowicz, Audra" userId="S::audra.lisowicz@uconn.edu::079e9bc6-11a8-4255-b50c-1d4ef3512e09" providerId="AD" clId="Web-{4F573353-3C9E-97DD-1590-992440CB4D9C}"/>
    <pc:docChg chg="addSld modSld">
      <pc:chgData name="Lisowicz, Audra" userId="S::audra.lisowicz@uconn.edu::079e9bc6-11a8-4255-b50c-1d4ef3512e09" providerId="AD" clId="Web-{4F573353-3C9E-97DD-1590-992440CB4D9C}" dt="2025-02-21T17:39:39.435" v="11" actId="1076"/>
      <pc:docMkLst>
        <pc:docMk/>
      </pc:docMkLst>
      <pc:sldChg chg="modSp">
        <pc:chgData name="Lisowicz, Audra" userId="S::audra.lisowicz@uconn.edu::079e9bc6-11a8-4255-b50c-1d4ef3512e09" providerId="AD" clId="Web-{4F573353-3C9E-97DD-1590-992440CB4D9C}" dt="2025-02-21T17:39:07.169" v="9" actId="1076"/>
        <pc:sldMkLst>
          <pc:docMk/>
          <pc:sldMk cId="3163368009" sldId="265"/>
        </pc:sldMkLst>
        <pc:spChg chg="mod">
          <ac:chgData name="Lisowicz, Audra" userId="S::audra.lisowicz@uconn.edu::079e9bc6-11a8-4255-b50c-1d4ef3512e09" providerId="AD" clId="Web-{4F573353-3C9E-97DD-1590-992440CB4D9C}" dt="2025-02-21T17:39:07.169" v="9" actId="1076"/>
          <ac:spMkLst>
            <pc:docMk/>
            <pc:sldMk cId="3163368009" sldId="265"/>
            <ac:spMk id="3" creationId="{348A83D1-02A3-ECE5-8EA6-8A4E57D4EED3}"/>
          </ac:spMkLst>
        </pc:spChg>
      </pc:sldChg>
      <pc:sldChg chg="modSp">
        <pc:chgData name="Lisowicz, Audra" userId="S::audra.lisowicz@uconn.edu::079e9bc6-11a8-4255-b50c-1d4ef3512e09" providerId="AD" clId="Web-{4F573353-3C9E-97DD-1590-992440CB4D9C}" dt="2025-02-21T17:39:39.435" v="11" actId="1076"/>
        <pc:sldMkLst>
          <pc:docMk/>
          <pc:sldMk cId="875300294" sldId="266"/>
        </pc:sldMkLst>
        <pc:spChg chg="mod">
          <ac:chgData name="Lisowicz, Audra" userId="S::audra.lisowicz@uconn.edu::079e9bc6-11a8-4255-b50c-1d4ef3512e09" providerId="AD" clId="Web-{4F573353-3C9E-97DD-1590-992440CB4D9C}" dt="2025-02-21T17:39:33.279" v="10" actId="1076"/>
          <ac:spMkLst>
            <pc:docMk/>
            <pc:sldMk cId="875300294" sldId="266"/>
            <ac:spMk id="3" creationId="{E35C7103-B748-658C-33D9-442EA1FA1938}"/>
          </ac:spMkLst>
        </pc:spChg>
        <pc:picChg chg="mod">
          <ac:chgData name="Lisowicz, Audra" userId="S::audra.lisowicz@uconn.edu::079e9bc6-11a8-4255-b50c-1d4ef3512e09" providerId="AD" clId="Web-{4F573353-3C9E-97DD-1590-992440CB4D9C}" dt="2025-02-21T17:39:39.435" v="11" actId="1076"/>
          <ac:picMkLst>
            <pc:docMk/>
            <pc:sldMk cId="875300294" sldId="266"/>
            <ac:picMk id="2" creationId="{935A752E-B85E-35F4-6533-C5708739B412}"/>
          </ac:picMkLst>
        </pc:picChg>
      </pc:sldChg>
      <pc:sldChg chg="addSp delSp modSp">
        <pc:chgData name="Lisowicz, Audra" userId="S::audra.lisowicz@uconn.edu::079e9bc6-11a8-4255-b50c-1d4ef3512e09" providerId="AD" clId="Web-{4F573353-3C9E-97DD-1590-992440CB4D9C}" dt="2025-02-21T17:37:21.621" v="5" actId="1076"/>
        <pc:sldMkLst>
          <pc:docMk/>
          <pc:sldMk cId="1822240476" sldId="267"/>
        </pc:sldMkLst>
        <pc:spChg chg="mod">
          <ac:chgData name="Lisowicz, Audra" userId="S::audra.lisowicz@uconn.edu::079e9bc6-11a8-4255-b50c-1d4ef3512e09" providerId="AD" clId="Web-{4F573353-3C9E-97DD-1590-992440CB4D9C}" dt="2025-02-21T17:37:21.621" v="5" actId="1076"/>
          <ac:spMkLst>
            <pc:docMk/>
            <pc:sldMk cId="1822240476" sldId="267"/>
            <ac:spMk id="3" creationId="{303B677F-C4D0-60DE-0D1D-E9553C0182FA}"/>
          </ac:spMkLst>
        </pc:spChg>
        <pc:picChg chg="add mod">
          <ac:chgData name="Lisowicz, Audra" userId="S::audra.lisowicz@uconn.edu::079e9bc6-11a8-4255-b50c-1d4ef3512e09" providerId="AD" clId="Web-{4F573353-3C9E-97DD-1590-992440CB4D9C}" dt="2025-02-21T17:37:19.121" v="4" actId="1076"/>
          <ac:picMkLst>
            <pc:docMk/>
            <pc:sldMk cId="1822240476" sldId="267"/>
            <ac:picMk id="2" creationId="{4E64B4AC-4825-74D4-7323-3F8D8A7FD0B8}"/>
          </ac:picMkLst>
        </pc:picChg>
      </pc:sldChg>
      <pc:sldChg chg="add">
        <pc:chgData name="Lisowicz, Audra" userId="S::audra.lisowicz@uconn.edu::079e9bc6-11a8-4255-b50c-1d4ef3512e09" providerId="AD" clId="Web-{4F573353-3C9E-97DD-1590-992440CB4D9C}" dt="2025-02-21T17:34:12.883" v="0"/>
        <pc:sldMkLst>
          <pc:docMk/>
          <pc:sldMk cId="1244835883" sldId="268"/>
        </pc:sldMkLst>
      </pc:sldChg>
    </pc:docChg>
  </pc:docChgLst>
  <pc:docChgLst>
    <pc:chgData name="Lisowicz, Audra" userId="S::audra.lisowicz@uconn.edu::079e9bc6-11a8-4255-b50c-1d4ef3512e09" providerId="AD" clId="Web-{F573E8F8-994E-B140-319E-464F27D99ECC}"/>
    <pc:docChg chg="addSld delSld modSld addMainMaster delMainMaster">
      <pc:chgData name="Lisowicz, Audra" userId="S::audra.lisowicz@uconn.edu::079e9bc6-11a8-4255-b50c-1d4ef3512e09" providerId="AD" clId="Web-{F573E8F8-994E-B140-319E-464F27D99ECC}" dt="2025-02-20T16:34:53.728" v="81"/>
      <pc:docMkLst>
        <pc:docMk/>
      </pc:docMkLst>
      <pc:sldChg chg="addSp delSp modSp del mod setBg modClrScheme setClrOvrMap chgLayout">
        <pc:chgData name="Lisowicz, Audra" userId="S::audra.lisowicz@uconn.edu::079e9bc6-11a8-4255-b50c-1d4ef3512e09" providerId="AD" clId="Web-{F573E8F8-994E-B140-319E-464F27D99ECC}" dt="2025-02-20T16:33:10.430" v="54"/>
        <pc:sldMkLst>
          <pc:docMk/>
          <pc:sldMk cId="109857222" sldId="256"/>
        </pc:sldMkLst>
      </pc:sldChg>
      <pc:sldChg chg="addSp delSp modSp new mod setBg modClrScheme chgLayout">
        <pc:chgData name="Lisowicz, Audra" userId="S::audra.lisowicz@uconn.edu::079e9bc6-11a8-4255-b50c-1d4ef3512e09" providerId="AD" clId="Web-{F573E8F8-994E-B140-319E-464F27D99ECC}" dt="2025-02-20T16:34:53.728" v="81"/>
        <pc:sldMkLst>
          <pc:docMk/>
          <pc:sldMk cId="3209649651" sldId="256"/>
        </pc:sldMkLst>
      </pc:sldChg>
      <pc:sldChg chg="new del">
        <pc:chgData name="Lisowicz, Audra" userId="S::audra.lisowicz@uconn.edu::079e9bc6-11a8-4255-b50c-1d4ef3512e09" providerId="AD" clId="Web-{F573E8F8-994E-B140-319E-464F27D99ECC}" dt="2025-02-20T16:33:09.039" v="53"/>
        <pc:sldMkLst>
          <pc:docMk/>
          <pc:sldMk cId="395586478" sldId="257"/>
        </pc:sldMkLst>
      </pc:sldChg>
      <pc:sldMasterChg chg="add del addSldLayout delSldLayout">
        <pc:chgData name="Lisowicz, Audra" userId="S::audra.lisowicz@uconn.edu::079e9bc6-11a8-4255-b50c-1d4ef3512e09" providerId="AD" clId="Web-{F573E8F8-994E-B140-319E-464F27D99ECC}" dt="2025-02-20T16:26:55.833" v="6"/>
        <pc:sldMasterMkLst>
          <pc:docMk/>
          <pc:sldMasterMk cId="2460954070" sldId="2147483660"/>
        </pc:sldMasterMkLst>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2385387890" sldId="2147483661"/>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949138452" sldId="2147483662"/>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2591524520" sldId="2147483663"/>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1203092039" sldId="2147483664"/>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3733172339" sldId="2147483665"/>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3210312558" sldId="2147483666"/>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3146388984" sldId="2147483667"/>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3171841454" sldId="2147483668"/>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1718958274" sldId="2147483669"/>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2202905451" sldId="2147483670"/>
          </pc:sldLayoutMkLst>
        </pc:sldLayoutChg>
        <pc:sldLayoutChg chg="add del">
          <pc:chgData name="Lisowicz, Audra" userId="S::audra.lisowicz@uconn.edu::079e9bc6-11a8-4255-b50c-1d4ef3512e09" providerId="AD" clId="Web-{F573E8F8-994E-B140-319E-464F27D99ECC}" dt="2025-02-20T16:26:55.833" v="6"/>
          <pc:sldLayoutMkLst>
            <pc:docMk/>
            <pc:sldMasterMk cId="2460954070" sldId="2147483660"/>
            <pc:sldLayoutMk cId="3479445657" sldId="2147483671"/>
          </pc:sldLayoutMkLst>
        </pc:sldLayoutChg>
      </pc:sldMasterChg>
      <pc:sldMasterChg chg="add del addSldLayout delSldLayout">
        <pc:chgData name="Lisowicz, Audra" userId="S::audra.lisowicz@uconn.edu::079e9bc6-11a8-4255-b50c-1d4ef3512e09" providerId="AD" clId="Web-{F573E8F8-994E-B140-319E-464F27D99ECC}" dt="2025-02-20T16:26:06.974" v="1"/>
        <pc:sldMasterMkLst>
          <pc:docMk/>
          <pc:sldMasterMk cId="2078914792" sldId="2147483672"/>
        </pc:sldMasterMkLst>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326264767" sldId="2147483673"/>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402697814" sldId="2147483674"/>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1997998416" sldId="2147483675"/>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2824499440" sldId="2147483676"/>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2451353813" sldId="2147483677"/>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2881044408" sldId="2147483678"/>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2946954993" sldId="2147483679"/>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229439107" sldId="2147483680"/>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1420835932" sldId="2147483681"/>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1345613896" sldId="2147483682"/>
          </pc:sldLayoutMkLst>
        </pc:sldLayoutChg>
        <pc:sldLayoutChg chg="add del">
          <pc:chgData name="Lisowicz, Audra" userId="S::audra.lisowicz@uconn.edu::079e9bc6-11a8-4255-b50c-1d4ef3512e09" providerId="AD" clId="Web-{F573E8F8-994E-B140-319E-464F27D99ECC}" dt="2025-02-20T16:26:06.974" v="1"/>
          <pc:sldLayoutMkLst>
            <pc:docMk/>
            <pc:sldMasterMk cId="2078914792" sldId="2147483672"/>
            <pc:sldLayoutMk cId="1284662099" sldId="2147483683"/>
          </pc:sldLayoutMkLst>
        </pc:sldLayoutChg>
      </pc:sldMasterChg>
      <pc:sldMasterChg chg="add del addSldLayout delSldLayout">
        <pc:chgData name="Lisowicz, Audra" userId="S::audra.lisowicz@uconn.edu::079e9bc6-11a8-4255-b50c-1d4ef3512e09" providerId="AD" clId="Web-{F573E8F8-994E-B140-319E-464F27D99ECC}" dt="2025-02-20T16:29:58.397" v="26"/>
        <pc:sldMasterMkLst>
          <pc:docMk/>
          <pc:sldMasterMk cId="3096105948" sldId="2147483695"/>
        </pc:sldMasterMkLst>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3148966410" sldId="2147483684"/>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2546665475" sldId="2147483685"/>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4072015180" sldId="2147483686"/>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2224877068" sldId="2147483687"/>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1780632115" sldId="2147483688"/>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1630854589" sldId="2147483689"/>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1010857841" sldId="2147483690"/>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3045372794" sldId="2147483691"/>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2432781535" sldId="2147483692"/>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3191729431" sldId="2147483693"/>
          </pc:sldLayoutMkLst>
        </pc:sldLayoutChg>
        <pc:sldLayoutChg chg="add del">
          <pc:chgData name="Lisowicz, Audra" userId="S::audra.lisowicz@uconn.edu::079e9bc6-11a8-4255-b50c-1d4ef3512e09" providerId="AD" clId="Web-{F573E8F8-994E-B140-319E-464F27D99ECC}" dt="2025-02-20T16:29:58.397" v="26"/>
          <pc:sldLayoutMkLst>
            <pc:docMk/>
            <pc:sldMasterMk cId="3096105948" sldId="2147483695"/>
            <pc:sldLayoutMk cId="3261553912" sldId="2147483694"/>
          </pc:sldLayoutMkLst>
        </pc:sldLayoutChg>
      </pc:sldMasterChg>
      <pc:sldMasterChg chg="add del addSldLayout delSldLayout">
        <pc:chgData name="Lisowicz, Audra" userId="S::audra.lisowicz@uconn.edu::079e9bc6-11a8-4255-b50c-1d4ef3512e09" providerId="AD" clId="Web-{F573E8F8-994E-B140-319E-464F27D99ECC}" dt="2025-02-20T16:26:55.786" v="5"/>
        <pc:sldMasterMkLst>
          <pc:docMk/>
          <pc:sldMasterMk cId="4091175561" sldId="2147483708"/>
        </pc:sldMasterMkLst>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3244526372" sldId="2147483697"/>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402468612" sldId="2147483698"/>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3816035536" sldId="2147483699"/>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1560612818" sldId="2147483700"/>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1601736225" sldId="2147483701"/>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1271800427" sldId="2147483702"/>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982117478" sldId="2147483703"/>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2246044486" sldId="2147483704"/>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859948784" sldId="2147483705"/>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2227278927" sldId="2147483706"/>
          </pc:sldLayoutMkLst>
        </pc:sldLayoutChg>
        <pc:sldLayoutChg chg="add del">
          <pc:chgData name="Lisowicz, Audra" userId="S::audra.lisowicz@uconn.edu::079e9bc6-11a8-4255-b50c-1d4ef3512e09" providerId="AD" clId="Web-{F573E8F8-994E-B140-319E-464F27D99ECC}" dt="2025-02-20T16:26:55.786" v="5"/>
          <pc:sldLayoutMkLst>
            <pc:docMk/>
            <pc:sldMasterMk cId="4091175561" sldId="2147483708"/>
            <pc:sldLayoutMk cId="463128948" sldId="2147483707"/>
          </pc:sldLayoutMkLst>
        </pc:sldLayoutChg>
      </pc:sldMasterChg>
      <pc:sldMasterChg chg="add del addSldLayout delSldLayout">
        <pc:chgData name="Lisowicz, Audra" userId="S::audra.lisowicz@uconn.edu::079e9bc6-11a8-4255-b50c-1d4ef3512e09" providerId="AD" clId="Web-{F573E8F8-994E-B140-319E-464F27D99ECC}" dt="2025-02-20T16:34:53.728" v="81"/>
        <pc:sldMasterMkLst>
          <pc:docMk/>
          <pc:sldMasterMk cId="3833444310" sldId="2147483784"/>
        </pc:sldMasterMkLst>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1271067689" sldId="2147483773"/>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3048533401" sldId="2147483774"/>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1422914650" sldId="2147483775"/>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1711451048" sldId="2147483776"/>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187699843" sldId="2147483777"/>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2229910449" sldId="2147483778"/>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668508859" sldId="2147483779"/>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106872899" sldId="2147483780"/>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1226272329" sldId="2147483781"/>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1590598465" sldId="2147483782"/>
          </pc:sldLayoutMkLst>
        </pc:sldLayoutChg>
        <pc:sldLayoutChg chg="add del">
          <pc:chgData name="Lisowicz, Audra" userId="S::audra.lisowicz@uconn.edu::079e9bc6-11a8-4255-b50c-1d4ef3512e09" providerId="AD" clId="Web-{F573E8F8-994E-B140-319E-464F27D99ECC}" dt="2025-02-20T16:34:53.728" v="81"/>
          <pc:sldLayoutMkLst>
            <pc:docMk/>
            <pc:sldMasterMk cId="3833444310" sldId="2147483784"/>
            <pc:sldLayoutMk cId="4046218069" sldId="2147483783"/>
          </pc:sldLayoutMkLst>
        </pc:sldLayoutChg>
      </pc:sldMasterChg>
      <pc:sldMasterChg chg="add del addSldLayout delSldLayout">
        <pc:chgData name="Lisowicz, Audra" userId="S::audra.lisowicz@uconn.edu::079e9bc6-11a8-4255-b50c-1d4ef3512e09" providerId="AD" clId="Web-{F573E8F8-994E-B140-319E-464F27D99ECC}" dt="2025-02-20T16:29:58.335" v="25"/>
        <pc:sldMasterMkLst>
          <pc:docMk/>
          <pc:sldMasterMk cId="2032997029" sldId="2147483797"/>
        </pc:sldMasterMkLst>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583776848" sldId="2147483786"/>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3397907009" sldId="2147483787"/>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3943900864" sldId="2147483788"/>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815570296" sldId="2147483789"/>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3550985586" sldId="2147483790"/>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4160605098" sldId="2147483791"/>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1505749537" sldId="2147483792"/>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3369966605" sldId="2147483793"/>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2018887970" sldId="2147483794"/>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897365310" sldId="2147483795"/>
          </pc:sldLayoutMkLst>
        </pc:sldLayoutChg>
        <pc:sldLayoutChg chg="add del">
          <pc:chgData name="Lisowicz, Audra" userId="S::audra.lisowicz@uconn.edu::079e9bc6-11a8-4255-b50c-1d4ef3512e09" providerId="AD" clId="Web-{F573E8F8-994E-B140-319E-464F27D99ECC}" dt="2025-02-20T16:29:58.335" v="25"/>
          <pc:sldLayoutMkLst>
            <pc:docMk/>
            <pc:sldMasterMk cId="2032997029" sldId="2147483797"/>
            <pc:sldLayoutMk cId="3216738773" sldId="2147483796"/>
          </pc:sldLayoutMkLst>
        </pc:sldLayoutChg>
      </pc:sldMasterChg>
      <pc:sldMasterChg chg="add del addSldLayout delSldLayout">
        <pc:chgData name="Lisowicz, Audra" userId="S::audra.lisowicz@uconn.edu::079e9bc6-11a8-4255-b50c-1d4ef3512e09" providerId="AD" clId="Web-{F573E8F8-994E-B140-319E-464F27D99ECC}" dt="2025-02-20T16:34:00.102" v="76"/>
        <pc:sldMasterMkLst>
          <pc:docMk/>
          <pc:sldMasterMk cId="366654989" sldId="2147483860"/>
        </pc:sldMasterMkLst>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2141082681" sldId="2147483849"/>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1069703040" sldId="2147483850"/>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1010203071" sldId="2147483851"/>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4262690618" sldId="2147483852"/>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3876086417" sldId="2147483853"/>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2943074543" sldId="2147483854"/>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321412197" sldId="2147483855"/>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391206912" sldId="2147483856"/>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3427644997" sldId="2147483857"/>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457122737" sldId="2147483858"/>
          </pc:sldLayoutMkLst>
        </pc:sldLayoutChg>
        <pc:sldLayoutChg chg="add del">
          <pc:chgData name="Lisowicz, Audra" userId="S::audra.lisowicz@uconn.edu::079e9bc6-11a8-4255-b50c-1d4ef3512e09" providerId="AD" clId="Web-{F573E8F8-994E-B140-319E-464F27D99ECC}" dt="2025-02-20T16:34:00.102" v="76"/>
          <pc:sldLayoutMkLst>
            <pc:docMk/>
            <pc:sldMasterMk cId="366654989" sldId="2147483860"/>
            <pc:sldLayoutMk cId="4223414644" sldId="2147483859"/>
          </pc:sldLayoutMkLst>
        </pc:sldLayoutChg>
      </pc:sldMasterChg>
      <pc:sldMasterChg chg="add del addSldLayout delSldLayout">
        <pc:chgData name="Lisowicz, Audra" userId="S::audra.lisowicz@uconn.edu::079e9bc6-11a8-4255-b50c-1d4ef3512e09" providerId="AD" clId="Web-{F573E8F8-994E-B140-319E-464F27D99ECC}" dt="2025-02-20T16:34:42.884" v="78"/>
        <pc:sldMasterMkLst>
          <pc:docMk/>
          <pc:sldMasterMk cId="2541512950" sldId="2147483873"/>
        </pc:sldMasterMkLst>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1388655744" sldId="2147483862"/>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2430744216" sldId="2147483863"/>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3259744670" sldId="2147483864"/>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3277799988" sldId="2147483865"/>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850631868" sldId="2147483866"/>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4180748993" sldId="2147483867"/>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2408329006" sldId="2147483868"/>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1290693534" sldId="2147483869"/>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844422883" sldId="2147483870"/>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835807289" sldId="2147483871"/>
          </pc:sldLayoutMkLst>
        </pc:sldLayoutChg>
        <pc:sldLayoutChg chg="add del">
          <pc:chgData name="Lisowicz, Audra" userId="S::audra.lisowicz@uconn.edu::079e9bc6-11a8-4255-b50c-1d4ef3512e09" providerId="AD" clId="Web-{F573E8F8-994E-B140-319E-464F27D99ECC}" dt="2025-02-20T16:34:42.884" v="78"/>
          <pc:sldLayoutMkLst>
            <pc:docMk/>
            <pc:sldMasterMk cId="2541512950" sldId="2147483873"/>
            <pc:sldLayoutMk cId="3871737593" sldId="2147483872"/>
          </pc:sldLayoutMkLst>
        </pc:sldLayoutChg>
      </pc:sldMasterChg>
      <pc:sldMasterChg chg="add addSldLayout">
        <pc:chgData name="Lisowicz, Audra" userId="S::audra.lisowicz@uconn.edu::079e9bc6-11a8-4255-b50c-1d4ef3512e09" providerId="AD" clId="Web-{F573E8F8-994E-B140-319E-464F27D99ECC}" dt="2025-02-20T16:34:53.728" v="81"/>
        <pc:sldMasterMkLst>
          <pc:docMk/>
          <pc:sldMasterMk cId="3795219844" sldId="2147483886"/>
        </pc:sldMasterMkLst>
        <pc:sldLayoutChg chg="add">
          <pc:chgData name="Lisowicz, Audra" userId="S::audra.lisowicz@uconn.edu::079e9bc6-11a8-4255-b50c-1d4ef3512e09" providerId="AD" clId="Web-{F573E8F8-994E-B140-319E-464F27D99ECC}" dt="2025-02-20T16:34:53.728" v="81"/>
          <pc:sldLayoutMkLst>
            <pc:docMk/>
            <pc:sldMasterMk cId="3795219844" sldId="2147483886"/>
            <pc:sldLayoutMk cId="3004242184" sldId="2147483875"/>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3788681563" sldId="2147483876"/>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3052337163" sldId="2147483877"/>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173840821" sldId="2147483878"/>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2301423116" sldId="2147483879"/>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2203135084" sldId="2147483880"/>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3145164824" sldId="2147483881"/>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1908448448" sldId="2147483882"/>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1475076782" sldId="2147483883"/>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2694122907" sldId="2147483884"/>
          </pc:sldLayoutMkLst>
        </pc:sldLayoutChg>
        <pc:sldLayoutChg chg="add">
          <pc:chgData name="Lisowicz, Audra" userId="S::audra.lisowicz@uconn.edu::079e9bc6-11a8-4255-b50c-1d4ef3512e09" providerId="AD" clId="Web-{F573E8F8-994E-B140-319E-464F27D99ECC}" dt="2025-02-20T16:34:53.728" v="81"/>
          <pc:sldLayoutMkLst>
            <pc:docMk/>
            <pc:sldMasterMk cId="3795219844" sldId="2147483886"/>
            <pc:sldLayoutMk cId="227371502" sldId="2147483885"/>
          </pc:sldLayoutMkLst>
        </pc:sldLayoutChg>
      </pc:sldMasterChg>
    </pc:docChg>
  </pc:docChgLst>
  <pc:docChgLst>
    <pc:chgData name="Lisowicz, Audra" userId="S::audra.lisowicz@uconn.edu::079e9bc6-11a8-4255-b50c-1d4ef3512e09" providerId="AD" clId="Web-{1ED8F41D-50C3-CFA3-C759-657677748E1E}"/>
    <pc:docChg chg="addSld delSld modSld addMainMaster delMainMaster">
      <pc:chgData name="Lisowicz, Audra" userId="S::audra.lisowicz@uconn.edu::079e9bc6-11a8-4255-b50c-1d4ef3512e09" providerId="AD" clId="Web-{1ED8F41D-50C3-CFA3-C759-657677748E1E}" dt="2025-02-20T18:36:11.490" v="183"/>
      <pc:docMkLst>
        <pc:docMk/>
      </pc:docMkLst>
      <pc:sldChg chg="addSp delSp modSp del mod modClrScheme setClrOvrMap chgLayout">
        <pc:chgData name="Lisowicz, Audra" userId="S::audra.lisowicz@uconn.edu::079e9bc6-11a8-4255-b50c-1d4ef3512e09" providerId="AD" clId="Web-{1ED8F41D-50C3-CFA3-C759-657677748E1E}" dt="2025-02-20T17:13:00.150" v="46"/>
        <pc:sldMkLst>
          <pc:docMk/>
          <pc:sldMk cId="2724989469" sldId="256"/>
        </pc:sldMkLst>
      </pc:sldChg>
      <pc:sldChg chg="addSp delSp modSp new mod setBg modClrScheme delDesignElem chgLayout">
        <pc:chgData name="Lisowicz, Audra" userId="S::audra.lisowicz@uconn.edu::079e9bc6-11a8-4255-b50c-1d4ef3512e09" providerId="AD" clId="Web-{1ED8F41D-50C3-CFA3-C759-657677748E1E}" dt="2025-02-20T18:17:40.131" v="153" actId="1076"/>
        <pc:sldMkLst>
          <pc:docMk/>
          <pc:sldMk cId="3372825203" sldId="256"/>
        </pc:sldMkLst>
        <pc:spChg chg="mod ord">
          <ac:chgData name="Lisowicz, Audra" userId="S::audra.lisowicz@uconn.edu::079e9bc6-11a8-4255-b50c-1d4ef3512e09" providerId="AD" clId="Web-{1ED8F41D-50C3-CFA3-C759-657677748E1E}" dt="2025-02-20T18:17:40.131" v="153" actId="1076"/>
          <ac:spMkLst>
            <pc:docMk/>
            <pc:sldMk cId="3372825203" sldId="256"/>
            <ac:spMk id="2" creationId="{2A56A511-AE92-80A6-262F-7E86A27FF14C}"/>
          </ac:spMkLst>
        </pc:spChg>
        <pc:spChg chg="mod ord">
          <ac:chgData name="Lisowicz, Audra" userId="S::audra.lisowicz@uconn.edu::079e9bc6-11a8-4255-b50c-1d4ef3512e09" providerId="AD" clId="Web-{1ED8F41D-50C3-CFA3-C759-657677748E1E}" dt="2025-02-20T18:17:32.131" v="152" actId="1076"/>
          <ac:spMkLst>
            <pc:docMk/>
            <pc:sldMk cId="3372825203" sldId="256"/>
            <ac:spMk id="3" creationId="{9875F9DD-B1DA-D433-D206-1437A110B8D8}"/>
          </ac:spMkLst>
        </pc:spChg>
        <pc:picChg chg="add mod">
          <ac:chgData name="Lisowicz, Audra" userId="S::audra.lisowicz@uconn.edu::079e9bc6-11a8-4255-b50c-1d4ef3512e09" providerId="AD" clId="Web-{1ED8F41D-50C3-CFA3-C759-657677748E1E}" dt="2025-02-20T18:17:29.459" v="151" actId="1076"/>
          <ac:picMkLst>
            <pc:docMk/>
            <pc:sldMk cId="3372825203" sldId="256"/>
            <ac:picMk id="5" creationId="{B94F39F6-9EEB-AB29-511C-33B28B5D77F4}"/>
          </ac:picMkLst>
        </pc:picChg>
      </pc:sldChg>
      <pc:sldChg chg="modSp new mod setBg modClrScheme chgLayout">
        <pc:chgData name="Lisowicz, Audra" userId="S::audra.lisowicz@uconn.edu::079e9bc6-11a8-4255-b50c-1d4ef3512e09" providerId="AD" clId="Web-{1ED8F41D-50C3-CFA3-C759-657677748E1E}" dt="2025-02-20T18:18:16.365" v="158" actId="20577"/>
        <pc:sldMkLst>
          <pc:docMk/>
          <pc:sldMk cId="1164142387" sldId="257"/>
        </pc:sldMkLst>
        <pc:spChg chg="mod ord">
          <ac:chgData name="Lisowicz, Audra" userId="S::audra.lisowicz@uconn.edu::079e9bc6-11a8-4255-b50c-1d4ef3512e09" providerId="AD" clId="Web-{1ED8F41D-50C3-CFA3-C759-657677748E1E}" dt="2025-02-20T18:15:41.974" v="137"/>
          <ac:spMkLst>
            <pc:docMk/>
            <pc:sldMk cId="1164142387" sldId="257"/>
            <ac:spMk id="2" creationId="{7FF1CEB5-319C-25A0-F3CE-AA9C88F10C0A}"/>
          </ac:spMkLst>
        </pc:spChg>
        <pc:spChg chg="mod ord">
          <ac:chgData name="Lisowicz, Audra" userId="S::audra.lisowicz@uconn.edu::079e9bc6-11a8-4255-b50c-1d4ef3512e09" providerId="AD" clId="Web-{1ED8F41D-50C3-CFA3-C759-657677748E1E}" dt="2025-02-20T18:18:16.365" v="158" actId="20577"/>
          <ac:spMkLst>
            <pc:docMk/>
            <pc:sldMk cId="1164142387" sldId="257"/>
            <ac:spMk id="3" creationId="{5AAB1287-0E2F-16AF-F7D6-0F9941736AD8}"/>
          </ac:spMkLst>
        </pc:spChg>
      </pc:sldChg>
      <pc:sldChg chg="addSp delSp modSp new del mod setBg">
        <pc:chgData name="Lisowicz, Audra" userId="S::audra.lisowicz@uconn.edu::079e9bc6-11a8-4255-b50c-1d4ef3512e09" providerId="AD" clId="Web-{1ED8F41D-50C3-CFA3-C759-657677748E1E}" dt="2025-02-20T17:13:00.118" v="45"/>
        <pc:sldMkLst>
          <pc:docMk/>
          <pc:sldMk cId="2719942853" sldId="257"/>
        </pc:sldMkLst>
      </pc:sldChg>
      <pc:sldChg chg="addSp delSp modSp new">
        <pc:chgData name="Lisowicz, Audra" userId="S::audra.lisowicz@uconn.edu::079e9bc6-11a8-4255-b50c-1d4ef3512e09" providerId="AD" clId="Web-{1ED8F41D-50C3-CFA3-C759-657677748E1E}" dt="2025-02-20T18:36:11.490" v="183"/>
        <pc:sldMkLst>
          <pc:docMk/>
          <pc:sldMk cId="2281909024" sldId="258"/>
        </pc:sldMkLst>
        <pc:spChg chg="mod">
          <ac:chgData name="Lisowicz, Audra" userId="S::audra.lisowicz@uconn.edu::079e9bc6-11a8-4255-b50c-1d4ef3512e09" providerId="AD" clId="Web-{1ED8F41D-50C3-CFA3-C759-657677748E1E}" dt="2025-02-20T18:27:31.912" v="168" actId="20577"/>
          <ac:spMkLst>
            <pc:docMk/>
            <pc:sldMk cId="2281909024" sldId="258"/>
            <ac:spMk id="2" creationId="{4432BF9F-19E7-4DF9-6E00-AB3EC495ED97}"/>
          </ac:spMkLst>
        </pc:spChg>
        <pc:picChg chg="add mod ord">
          <ac:chgData name="Lisowicz, Audra" userId="S::audra.lisowicz@uconn.edu::079e9bc6-11a8-4255-b50c-1d4ef3512e09" providerId="AD" clId="Web-{1ED8F41D-50C3-CFA3-C759-657677748E1E}" dt="2025-02-20T18:30:15.318" v="171" actId="1076"/>
          <ac:picMkLst>
            <pc:docMk/>
            <pc:sldMk cId="2281909024" sldId="258"/>
            <ac:picMk id="7" creationId="{86FFF853-9616-E842-457C-4B739C64F8DA}"/>
          </ac:picMkLst>
        </pc:picChg>
        <pc:picChg chg="add mod modCrop">
          <ac:chgData name="Lisowicz, Audra" userId="S::audra.lisowicz@uconn.edu::079e9bc6-11a8-4255-b50c-1d4ef3512e09" providerId="AD" clId="Web-{1ED8F41D-50C3-CFA3-C759-657677748E1E}" dt="2025-02-20T18:36:11.490" v="183"/>
          <ac:picMkLst>
            <pc:docMk/>
            <pc:sldMk cId="2281909024" sldId="258"/>
            <ac:picMk id="8" creationId="{21E61713-1D78-8990-1164-60B9A80CFB73}"/>
          </ac:picMkLst>
        </pc:picChg>
        <pc:picChg chg="add mod">
          <ac:chgData name="Lisowicz, Audra" userId="S::audra.lisowicz@uconn.edu::079e9bc6-11a8-4255-b50c-1d4ef3512e09" providerId="AD" clId="Web-{1ED8F41D-50C3-CFA3-C759-657677748E1E}" dt="2025-02-20T18:36:01.615" v="180" actId="1076"/>
          <ac:picMkLst>
            <pc:docMk/>
            <pc:sldMk cId="2281909024" sldId="258"/>
            <ac:picMk id="9" creationId="{F0F61509-0C2F-119E-5253-C7971E367BEC}"/>
          </ac:picMkLst>
        </pc:picChg>
        <pc:picChg chg="add mod">
          <ac:chgData name="Lisowicz, Audra" userId="S::audra.lisowicz@uconn.edu::079e9bc6-11a8-4255-b50c-1d4ef3512e09" providerId="AD" clId="Web-{1ED8F41D-50C3-CFA3-C759-657677748E1E}" dt="2025-02-20T18:36:03.631" v="181" actId="1076"/>
          <ac:picMkLst>
            <pc:docMk/>
            <pc:sldMk cId="2281909024" sldId="258"/>
            <ac:picMk id="10" creationId="{B59E1063-BCA1-DD43-03A6-CB60C54B08A3}"/>
          </ac:picMkLst>
        </pc:picChg>
      </pc:sldChg>
      <pc:sldChg chg="new del">
        <pc:chgData name="Lisowicz, Audra" userId="S::audra.lisowicz@uconn.edu::079e9bc6-11a8-4255-b50c-1d4ef3512e09" providerId="AD" clId="Web-{1ED8F41D-50C3-CFA3-C759-657677748E1E}" dt="2025-02-20T17:19:57.081" v="89"/>
        <pc:sldMkLst>
          <pc:docMk/>
          <pc:sldMk cId="3184031448" sldId="258"/>
        </pc:sldMkLst>
      </pc:sldChg>
      <pc:sldChg chg="new del mod setBg">
        <pc:chgData name="Lisowicz, Audra" userId="S::audra.lisowicz@uconn.edu::079e9bc6-11a8-4255-b50c-1d4ef3512e09" providerId="AD" clId="Web-{1ED8F41D-50C3-CFA3-C759-657677748E1E}" dt="2025-02-20T18:27:19.881" v="159"/>
        <pc:sldMkLst>
          <pc:docMk/>
          <pc:sldMk cId="3951568108" sldId="258"/>
        </pc:sldMkLst>
      </pc:sldChg>
      <pc:sldMasterChg chg="del delSldLayout">
        <pc:chgData name="Lisowicz, Audra" userId="S::audra.lisowicz@uconn.edu::079e9bc6-11a8-4255-b50c-1d4ef3512e09" providerId="AD" clId="Web-{1ED8F41D-50C3-CFA3-C759-657677748E1E}" dt="2025-02-20T16:50:07.300" v="0"/>
        <pc:sldMasterMkLst>
          <pc:docMk/>
          <pc:sldMasterMk cId="2676656937" sldId="2147483988"/>
        </pc:sldMasterMkLst>
        <pc:sldLayoutChg chg="del">
          <pc:chgData name="Lisowicz, Audra" userId="S::audra.lisowicz@uconn.edu::079e9bc6-11a8-4255-b50c-1d4ef3512e09" providerId="AD" clId="Web-{1ED8F41D-50C3-CFA3-C759-657677748E1E}" dt="2025-02-20T16:50:07.300" v="0"/>
          <pc:sldLayoutMkLst>
            <pc:docMk/>
            <pc:sldMasterMk cId="2676656937" sldId="2147483988"/>
            <pc:sldLayoutMk cId="763404739" sldId="2147483977"/>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4039707620" sldId="2147483978"/>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4254633966" sldId="2147483979"/>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2121971727" sldId="2147483980"/>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3736460176" sldId="2147483981"/>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900638070" sldId="2147483982"/>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870928380" sldId="2147483983"/>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3826821860" sldId="2147483984"/>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4266597034" sldId="2147483985"/>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1775176504" sldId="2147483986"/>
          </pc:sldLayoutMkLst>
        </pc:sldLayoutChg>
        <pc:sldLayoutChg chg="del">
          <pc:chgData name="Lisowicz, Audra" userId="S::audra.lisowicz@uconn.edu::079e9bc6-11a8-4255-b50c-1d4ef3512e09" providerId="AD" clId="Web-{1ED8F41D-50C3-CFA3-C759-657677748E1E}" dt="2025-02-20T16:50:07.300" v="0"/>
          <pc:sldLayoutMkLst>
            <pc:docMk/>
            <pc:sldMasterMk cId="2676656937" sldId="2147483988"/>
            <pc:sldLayoutMk cId="775509762" sldId="2147483987"/>
          </pc:sldLayoutMkLst>
        </pc:sldLayoutChg>
      </pc:sldMasterChg>
      <pc:sldMasterChg chg="add del addSldLayout delSldLayout">
        <pc:chgData name="Lisowicz, Audra" userId="S::audra.lisowicz@uconn.edu::079e9bc6-11a8-4255-b50c-1d4ef3512e09" providerId="AD" clId="Web-{1ED8F41D-50C3-CFA3-C759-657677748E1E}" dt="2025-02-20T17:15:01.157" v="52"/>
        <pc:sldMasterMkLst>
          <pc:docMk/>
          <pc:sldMasterMk cId="3818502718" sldId="2147484038"/>
        </pc:sldMasterMkLst>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2240042884" sldId="2147484027"/>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2533229018" sldId="2147484028"/>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3628877969" sldId="2147484029"/>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2772306248" sldId="2147484030"/>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3949380743" sldId="2147484031"/>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1386590939" sldId="2147484032"/>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784625143" sldId="2147484033"/>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2814959707" sldId="2147484034"/>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3413829339" sldId="2147484035"/>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311231875" sldId="2147484036"/>
          </pc:sldLayoutMkLst>
        </pc:sldLayoutChg>
        <pc:sldLayoutChg chg="add del">
          <pc:chgData name="Lisowicz, Audra" userId="S::audra.lisowicz@uconn.edu::079e9bc6-11a8-4255-b50c-1d4ef3512e09" providerId="AD" clId="Web-{1ED8F41D-50C3-CFA3-C759-657677748E1E}" dt="2025-02-20T17:15:01.157" v="52"/>
          <pc:sldLayoutMkLst>
            <pc:docMk/>
            <pc:sldMasterMk cId="3818502718" sldId="2147484038"/>
            <pc:sldLayoutMk cId="824999004" sldId="2147484037"/>
          </pc:sldLayoutMkLst>
        </pc:sldLayoutChg>
      </pc:sldMasterChg>
      <pc:sldMasterChg chg="add del addSldLayout delSldLayout">
        <pc:chgData name="Lisowicz, Audra" userId="S::audra.lisowicz@uconn.edu::079e9bc6-11a8-4255-b50c-1d4ef3512e09" providerId="AD" clId="Web-{1ED8F41D-50C3-CFA3-C759-657677748E1E}" dt="2025-02-20T17:15:01.110" v="51"/>
        <pc:sldMasterMkLst>
          <pc:docMk/>
          <pc:sldMasterMk cId="494057982" sldId="2147484101"/>
        </pc:sldMasterMkLst>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1412803335" sldId="2147484090"/>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3884449024" sldId="2147484091"/>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3551442364" sldId="2147484092"/>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1708655852" sldId="2147484093"/>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3880688229" sldId="2147484094"/>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1158377143" sldId="2147484095"/>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489667455" sldId="2147484096"/>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3325937546" sldId="2147484097"/>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1443515229" sldId="2147484098"/>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693738468" sldId="2147484099"/>
          </pc:sldLayoutMkLst>
        </pc:sldLayoutChg>
        <pc:sldLayoutChg chg="add del">
          <pc:chgData name="Lisowicz, Audra" userId="S::audra.lisowicz@uconn.edu::079e9bc6-11a8-4255-b50c-1d4ef3512e09" providerId="AD" clId="Web-{1ED8F41D-50C3-CFA3-C759-657677748E1E}" dt="2025-02-20T17:15:01.110" v="51"/>
          <pc:sldLayoutMkLst>
            <pc:docMk/>
            <pc:sldMasterMk cId="494057982" sldId="2147484101"/>
            <pc:sldLayoutMk cId="3379769925" sldId="2147484100"/>
          </pc:sldLayoutMkLst>
        </pc:sldLayoutChg>
      </pc:sldMasterChg>
      <pc:sldMasterChg chg="add del addSldLayout delSldLayout">
        <pc:chgData name="Lisowicz, Audra" userId="S::audra.lisowicz@uconn.edu::079e9bc6-11a8-4255-b50c-1d4ef3512e09" providerId="AD" clId="Web-{1ED8F41D-50C3-CFA3-C759-657677748E1E}" dt="2025-02-20T18:15:41.974" v="137"/>
        <pc:sldMasterMkLst>
          <pc:docMk/>
          <pc:sldMasterMk cId="3833889373" sldId="2147484127"/>
        </pc:sldMasterMkLst>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3611701244" sldId="2147484116"/>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3815824377" sldId="2147484117"/>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429369489" sldId="2147484118"/>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2658692119" sldId="2147484119"/>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2831834669" sldId="2147484120"/>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1751667491" sldId="2147484121"/>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4199022207" sldId="2147484122"/>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1947267927" sldId="2147484123"/>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1346544050" sldId="2147484124"/>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529217209" sldId="2147484125"/>
          </pc:sldLayoutMkLst>
        </pc:sldLayoutChg>
        <pc:sldLayoutChg chg="add del">
          <pc:chgData name="Lisowicz, Audra" userId="S::audra.lisowicz@uconn.edu::079e9bc6-11a8-4255-b50c-1d4ef3512e09" providerId="AD" clId="Web-{1ED8F41D-50C3-CFA3-C759-657677748E1E}" dt="2025-02-20T18:15:41.974" v="137"/>
          <pc:sldLayoutMkLst>
            <pc:docMk/>
            <pc:sldMasterMk cId="3833889373" sldId="2147484127"/>
            <pc:sldLayoutMk cId="2953170712" sldId="2147484126"/>
          </pc:sldLayoutMkLst>
        </pc:sldLayoutChg>
      </pc:sldMasterChg>
      <pc:sldMasterChg chg="add del addSldLayout delSldLayout modSldLayout">
        <pc:chgData name="Lisowicz, Audra" userId="S::audra.lisowicz@uconn.edu::079e9bc6-11a8-4255-b50c-1d4ef3512e09" providerId="AD" clId="Web-{1ED8F41D-50C3-CFA3-C759-657677748E1E}" dt="2025-02-20T18:14:26.521" v="134"/>
        <pc:sldMasterMkLst>
          <pc:docMk/>
          <pc:sldMasterMk cId="171975667" sldId="2147484128"/>
        </pc:sldMasterMkLst>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1870680046" sldId="2147484129"/>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863729572" sldId="2147484130"/>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4247308455" sldId="2147484131"/>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2084961057" sldId="2147484132"/>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1131670010" sldId="2147484133"/>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432180577" sldId="2147484134"/>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1639684526" sldId="2147484135"/>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2305358473" sldId="2147484136"/>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2518799990" sldId="2147484137"/>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553939870" sldId="2147484138"/>
          </pc:sldLayoutMkLst>
        </pc:sldLayoutChg>
        <pc:sldLayoutChg chg="add del mod replId">
          <pc:chgData name="Lisowicz, Audra" userId="S::audra.lisowicz@uconn.edu::079e9bc6-11a8-4255-b50c-1d4ef3512e09" providerId="AD" clId="Web-{1ED8F41D-50C3-CFA3-C759-657677748E1E}" dt="2025-02-20T18:14:26.521" v="134"/>
          <pc:sldLayoutMkLst>
            <pc:docMk/>
            <pc:sldMasterMk cId="171975667" sldId="2147484128"/>
            <pc:sldLayoutMk cId="3371514565" sldId="2147484139"/>
          </pc:sldLayoutMkLst>
        </pc:sldLayoutChg>
      </pc:sldMasterChg>
      <pc:sldMasterChg chg="add addSldLayout modSldLayout">
        <pc:chgData name="Lisowicz, Audra" userId="S::audra.lisowicz@uconn.edu::079e9bc6-11a8-4255-b50c-1d4ef3512e09" providerId="AD" clId="Web-{1ED8F41D-50C3-CFA3-C759-657677748E1E}" dt="2025-02-20T18:15:41.974" v="137"/>
        <pc:sldMasterMkLst>
          <pc:docMk/>
          <pc:sldMasterMk cId="4018026418" sldId="2147484128"/>
        </pc:sldMasterMkLst>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2206391466" sldId="2147484129"/>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679884420" sldId="2147484130"/>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4063642446" sldId="2147484131"/>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356264133" sldId="2147484132"/>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1296434584" sldId="2147484133"/>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3011285739" sldId="2147484134"/>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1008559751" sldId="2147484135"/>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1750941572" sldId="2147484136"/>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220265850" sldId="2147484137"/>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3495075479" sldId="2147484138"/>
          </pc:sldLayoutMkLst>
        </pc:sldLayoutChg>
        <pc:sldLayoutChg chg="add mod replId">
          <pc:chgData name="Lisowicz, Audra" userId="S::audra.lisowicz@uconn.edu::079e9bc6-11a8-4255-b50c-1d4ef3512e09" providerId="AD" clId="Web-{1ED8F41D-50C3-CFA3-C759-657677748E1E}" dt="2025-02-20T18:15:41.974" v="137"/>
          <pc:sldLayoutMkLst>
            <pc:docMk/>
            <pc:sldMasterMk cId="4018026418" sldId="2147484128"/>
            <pc:sldLayoutMk cId="362330987" sldId="2147484139"/>
          </pc:sldLayoutMkLst>
        </pc:sldLayoutChg>
      </pc:sldMasterChg>
      <pc:sldMasterChg chg="add del addSldLayout delSldLayout modSldLayout">
        <pc:chgData name="Lisowicz, Audra" userId="S::audra.lisowicz@uconn.edu::079e9bc6-11a8-4255-b50c-1d4ef3512e09" providerId="AD" clId="Web-{1ED8F41D-50C3-CFA3-C759-657677748E1E}" dt="2025-02-20T18:14:21.537" v="130"/>
        <pc:sldMasterMkLst>
          <pc:docMk/>
          <pc:sldMasterMk cId="450238903" sldId="2147484140"/>
        </pc:sldMasterMkLst>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1303686783" sldId="2147484141"/>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831545667" sldId="2147484142"/>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3226728863" sldId="2147484143"/>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3289751286" sldId="2147484144"/>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3361750880" sldId="2147484145"/>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4263162061" sldId="2147484146"/>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2364363054" sldId="2147484147"/>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2169001032" sldId="2147484148"/>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2163841361" sldId="2147484149"/>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3112254868" sldId="2147484150"/>
          </pc:sldLayoutMkLst>
        </pc:sldLayoutChg>
        <pc:sldLayoutChg chg="add del mod replId">
          <pc:chgData name="Lisowicz, Audra" userId="S::audra.lisowicz@uconn.edu::079e9bc6-11a8-4255-b50c-1d4ef3512e09" providerId="AD" clId="Web-{1ED8F41D-50C3-CFA3-C759-657677748E1E}" dt="2025-02-20T18:14:21.537" v="130"/>
          <pc:sldLayoutMkLst>
            <pc:docMk/>
            <pc:sldMasterMk cId="450238903" sldId="2147484140"/>
            <pc:sldLayoutMk cId="1716474401" sldId="2147484151"/>
          </pc:sldLayoutMkLst>
        </pc:sldLayoutChg>
      </pc:sldMasterChg>
      <pc:sldMasterChg chg="add del addSldLayout delSldLayout modSldLayout">
        <pc:chgData name="Lisowicz, Audra" userId="S::audra.lisowicz@uconn.edu::079e9bc6-11a8-4255-b50c-1d4ef3512e09" providerId="AD" clId="Web-{1ED8F41D-50C3-CFA3-C759-657677748E1E}" dt="2025-02-20T18:14:17.552" v="127"/>
        <pc:sldMasterMkLst>
          <pc:docMk/>
          <pc:sldMasterMk cId="1080497229" sldId="2147484152"/>
        </pc:sldMasterMkLst>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4214828602" sldId="2147484153"/>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2246866913" sldId="2147484154"/>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1034668035" sldId="2147484155"/>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257111372" sldId="2147484156"/>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1583323555" sldId="2147484157"/>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145052757" sldId="2147484158"/>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496892993" sldId="2147484159"/>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1274767888" sldId="2147484160"/>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2656056582" sldId="2147484161"/>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1618513223" sldId="2147484162"/>
          </pc:sldLayoutMkLst>
        </pc:sldLayoutChg>
        <pc:sldLayoutChg chg="add del mod replId">
          <pc:chgData name="Lisowicz, Audra" userId="S::audra.lisowicz@uconn.edu::079e9bc6-11a8-4255-b50c-1d4ef3512e09" providerId="AD" clId="Web-{1ED8F41D-50C3-CFA3-C759-657677748E1E}" dt="2025-02-20T18:14:17.552" v="127"/>
          <pc:sldLayoutMkLst>
            <pc:docMk/>
            <pc:sldMasterMk cId="1080497229" sldId="2147484152"/>
            <pc:sldLayoutMk cId="3652088424" sldId="2147484163"/>
          </pc:sldLayoutMkLst>
        </pc:sldLayoutChg>
      </pc:sldMasterChg>
      <pc:sldMasterChg chg="add del addSldLayout delSldLayout modSldLayout">
        <pc:chgData name="Lisowicz, Audra" userId="S::audra.lisowicz@uconn.edu::079e9bc6-11a8-4255-b50c-1d4ef3512e09" providerId="AD" clId="Web-{1ED8F41D-50C3-CFA3-C759-657677748E1E}" dt="2025-02-20T18:14:14.131" v="124"/>
        <pc:sldMasterMkLst>
          <pc:docMk/>
          <pc:sldMasterMk cId="3633228987" sldId="2147484164"/>
        </pc:sldMasterMkLst>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999214938" sldId="2147484165"/>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2241439490" sldId="2147484166"/>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1598955060" sldId="2147484167"/>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5267052" sldId="2147484168"/>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2730749562" sldId="2147484169"/>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1912536839" sldId="2147484170"/>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1570305643" sldId="2147484171"/>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1342731097" sldId="2147484172"/>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3007913673" sldId="2147484173"/>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3874355890" sldId="2147484174"/>
          </pc:sldLayoutMkLst>
        </pc:sldLayoutChg>
        <pc:sldLayoutChg chg="add del mod replId">
          <pc:chgData name="Lisowicz, Audra" userId="S::audra.lisowicz@uconn.edu::079e9bc6-11a8-4255-b50c-1d4ef3512e09" providerId="AD" clId="Web-{1ED8F41D-50C3-CFA3-C759-657677748E1E}" dt="2025-02-20T18:14:14.131" v="124"/>
          <pc:sldLayoutMkLst>
            <pc:docMk/>
            <pc:sldMasterMk cId="3633228987" sldId="2147484164"/>
            <pc:sldLayoutMk cId="953766753" sldId="2147484175"/>
          </pc:sldLayoutMkLst>
        </pc:sldLayoutChg>
      </pc:sldMasterChg>
      <pc:sldMasterChg chg="add del addSldLayout delSldLayout modSldLayout">
        <pc:chgData name="Lisowicz, Audra" userId="S::audra.lisowicz@uconn.edu::079e9bc6-11a8-4255-b50c-1d4ef3512e09" providerId="AD" clId="Web-{1ED8F41D-50C3-CFA3-C759-657677748E1E}" dt="2025-02-20T18:14:10.271" v="122"/>
        <pc:sldMasterMkLst>
          <pc:docMk/>
          <pc:sldMasterMk cId="2943473086" sldId="2147484176"/>
        </pc:sldMasterMkLst>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2419513236" sldId="2147484177"/>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2535769362" sldId="2147484178"/>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16934436" sldId="2147484179"/>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443031648" sldId="2147484180"/>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2449304464" sldId="2147484181"/>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2219788278" sldId="2147484182"/>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3814161649" sldId="2147484183"/>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3425111572" sldId="2147484184"/>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4232312895" sldId="2147484185"/>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2030559645" sldId="2147484186"/>
          </pc:sldLayoutMkLst>
        </pc:sldLayoutChg>
        <pc:sldLayoutChg chg="add del mod replId">
          <pc:chgData name="Lisowicz, Audra" userId="S::audra.lisowicz@uconn.edu::079e9bc6-11a8-4255-b50c-1d4ef3512e09" providerId="AD" clId="Web-{1ED8F41D-50C3-CFA3-C759-657677748E1E}" dt="2025-02-20T18:14:10.271" v="122"/>
          <pc:sldLayoutMkLst>
            <pc:docMk/>
            <pc:sldMasterMk cId="2943473086" sldId="2147484176"/>
            <pc:sldLayoutMk cId="3472760955" sldId="2147484187"/>
          </pc:sldLayoutMkLst>
        </pc:sldLayoutChg>
      </pc:sldMasterChg>
      <pc:sldMasterChg chg="add del addSldLayout delSldLayout modSldLayout">
        <pc:chgData name="Lisowicz, Audra" userId="S::audra.lisowicz@uconn.edu::079e9bc6-11a8-4255-b50c-1d4ef3512e09" providerId="AD" clId="Web-{1ED8F41D-50C3-CFA3-C759-657677748E1E}" dt="2025-02-20T18:14:04.896" v="121"/>
        <pc:sldMasterMkLst>
          <pc:docMk/>
          <pc:sldMasterMk cId="1703258301" sldId="2147484188"/>
        </pc:sldMasterMkLst>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2735658672" sldId="2147484189"/>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3405592144" sldId="2147484190"/>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1751472945" sldId="2147484191"/>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239980949" sldId="2147484192"/>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4075815485" sldId="2147484193"/>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916315619" sldId="2147484194"/>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1714200977" sldId="2147484195"/>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1507475345" sldId="2147484196"/>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2130472725" sldId="2147484197"/>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1001247759" sldId="2147484198"/>
          </pc:sldLayoutMkLst>
        </pc:sldLayoutChg>
        <pc:sldLayoutChg chg="add del mod replId">
          <pc:chgData name="Lisowicz, Audra" userId="S::audra.lisowicz@uconn.edu::079e9bc6-11a8-4255-b50c-1d4ef3512e09" providerId="AD" clId="Web-{1ED8F41D-50C3-CFA3-C759-657677748E1E}" dt="2025-02-20T18:14:04.896" v="121"/>
          <pc:sldLayoutMkLst>
            <pc:docMk/>
            <pc:sldMasterMk cId="1703258301" sldId="2147484188"/>
            <pc:sldLayoutMk cId="693610669" sldId="2147484199"/>
          </pc:sldLayoutMkLst>
        </pc:sldLayoutChg>
      </pc:sldMasterChg>
      <pc:sldMasterChg chg="add del addSldLayout delSldLayout modSldLayout">
        <pc:chgData name="Lisowicz, Audra" userId="S::audra.lisowicz@uconn.edu::079e9bc6-11a8-4255-b50c-1d4ef3512e09" providerId="AD" clId="Web-{1ED8F41D-50C3-CFA3-C759-657677748E1E}" dt="2025-02-20T18:14:03.974" v="120"/>
        <pc:sldMasterMkLst>
          <pc:docMk/>
          <pc:sldMasterMk cId="1546851550" sldId="2147484200"/>
        </pc:sldMasterMkLst>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2318199418" sldId="2147484201"/>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1823049433" sldId="2147484202"/>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3042464117" sldId="2147484203"/>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1880634970" sldId="2147484204"/>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3806540119" sldId="2147484205"/>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275198809" sldId="2147484206"/>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3002912936" sldId="2147484207"/>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745827145" sldId="2147484208"/>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8119073" sldId="2147484209"/>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956082764" sldId="2147484210"/>
          </pc:sldLayoutMkLst>
        </pc:sldLayoutChg>
        <pc:sldLayoutChg chg="add del mod replId">
          <pc:chgData name="Lisowicz, Audra" userId="S::audra.lisowicz@uconn.edu::079e9bc6-11a8-4255-b50c-1d4ef3512e09" providerId="AD" clId="Web-{1ED8F41D-50C3-CFA3-C759-657677748E1E}" dt="2025-02-20T18:14:03.974" v="120"/>
          <pc:sldLayoutMkLst>
            <pc:docMk/>
            <pc:sldMasterMk cId="1546851550" sldId="2147484200"/>
            <pc:sldLayoutMk cId="333310502" sldId="2147484211"/>
          </pc:sldLayoutMkLst>
        </pc:sldLayoutChg>
      </pc:sldMasterChg>
      <pc:sldMasterChg chg="add del addSldLayout delSldLayout modSldLayout">
        <pc:chgData name="Lisowicz, Audra" userId="S::audra.lisowicz@uconn.edu::079e9bc6-11a8-4255-b50c-1d4ef3512e09" providerId="AD" clId="Web-{1ED8F41D-50C3-CFA3-C759-657677748E1E}" dt="2025-02-20T18:14:02.037" v="118"/>
        <pc:sldMasterMkLst>
          <pc:docMk/>
          <pc:sldMasterMk cId="2018937169" sldId="2147484212"/>
        </pc:sldMasterMkLst>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111902103" sldId="2147484213"/>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634766460" sldId="2147484214"/>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2833736495" sldId="2147484215"/>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189278152" sldId="2147484216"/>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2177084465" sldId="2147484217"/>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3053228434" sldId="2147484218"/>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2900061874" sldId="2147484219"/>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2660860166" sldId="2147484220"/>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730181704" sldId="2147484221"/>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1303557853" sldId="2147484222"/>
          </pc:sldLayoutMkLst>
        </pc:sldLayoutChg>
        <pc:sldLayoutChg chg="add del mod replId">
          <pc:chgData name="Lisowicz, Audra" userId="S::audra.lisowicz@uconn.edu::079e9bc6-11a8-4255-b50c-1d4ef3512e09" providerId="AD" clId="Web-{1ED8F41D-50C3-CFA3-C759-657677748E1E}" dt="2025-02-20T18:14:02.037" v="118"/>
          <pc:sldLayoutMkLst>
            <pc:docMk/>
            <pc:sldMasterMk cId="2018937169" sldId="2147484212"/>
            <pc:sldLayoutMk cId="2362166072" sldId="214748422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2575099-B3AD-44D7-919B-BCB6DC3E7F21}" type="datetimeFigureOut">
              <a:rPr lang="en-US" dirty="0"/>
              <a:t>2/28/2025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59531552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8115DA-6CBC-4AEF-A85F-371C66916CF8}" type="datetimeFigureOut">
              <a:rPr lang="en-US" dirty="0"/>
              <a:t>2/28/2025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2576960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A6007E4-95E8-4ABC-B20B-51235318A487}" type="datetimeFigureOut">
              <a:rPr lang="en-US" dirty="0"/>
              <a:t>2/28/2025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4049702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A4BF121-2723-4D35-ADA9-215CD054C4BC}" type="datetimeFigureOut">
              <a:rPr lang="en-US" dirty="0"/>
              <a:t>2/28/2025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9027783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C54F54BA-4BC6-480F-839C-951A49B248A9}" type="datetimeFigureOut">
              <a:rPr lang="en-US" dirty="0"/>
              <a:t>2/28/2025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2774266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F9DD0EA-4726-4440-BF9D-E88296FC3068}" type="datetimeFigureOut">
              <a:rPr lang="en-US" dirty="0"/>
              <a:t>2/28/2025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40326043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19CAD10D-99D1-46B2-A85A-C16850FCF8CF}" type="datetimeFigureOut">
              <a:rPr lang="en-US" dirty="0"/>
              <a:t>2/28/2025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8432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8C67E51-34D6-4E3D-8F41-CC63EA446EDD}" type="datetimeFigureOut">
              <a:rPr lang="en-US" dirty="0"/>
              <a:t>2/28/2025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407015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8D49E550-CE3F-497F-B953-7DE0932F91C0}" type="datetimeFigureOut">
              <a:rPr lang="en-US" dirty="0"/>
              <a:t>2/28/2025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09602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17A0BF4-BAA0-4539-95F2-9C4277F97478}" type="datetimeFigureOut">
              <a:rPr lang="en-US" dirty="0"/>
              <a:t>2/28/2025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7871338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noChangeAspect="1"/>
          </p:cNvSpPr>
          <p:nvPr>
            <p:ph type="pic" idx="1"/>
          </p:nvPr>
        </p:nvSpPr>
        <p:spPr>
          <a:xfrm>
            <a:off x="5183188" y="1066800"/>
            <a:ext cx="6172200" cy="47942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2E9884E-D945-496C-84BE-49C61F78F9EC}" type="datetimeFigureOut">
              <a:rPr lang="en-US" dirty="0"/>
              <a:t>2/28/2025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94505526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CD438618-DEE5-47CF-A8B2-A9E090D503CD}" type="datetimeFigureOut">
              <a:rPr lang="en-US" dirty="0"/>
              <a:t>2/28/2025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
              </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E30AF5A0-43BB-4336-8627-9123B9144D80}" type="slidenum">
              <a:rPr lang="en-US" dirty="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37284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511-AE92-80A6-262F-7E86A27FF14C}"/>
              </a:ext>
            </a:extLst>
          </p:cNvPr>
          <p:cNvSpPr>
            <a:spLocks noGrp="1"/>
          </p:cNvSpPr>
          <p:nvPr>
            <p:ph type="ctrTitle"/>
          </p:nvPr>
        </p:nvSpPr>
        <p:spPr>
          <a:xfrm>
            <a:off x="2346564" y="2251808"/>
            <a:ext cx="4449086" cy="2138400"/>
          </a:xfrm>
        </p:spPr>
        <p:txBody>
          <a:bodyPr>
            <a:normAutofit/>
          </a:bodyPr>
          <a:lstStyle/>
          <a:p>
            <a:r>
              <a:rPr lang="en-US" sz="8000" b="1"/>
              <a:t>The Maid</a:t>
            </a:r>
            <a:endParaRPr lang="en-US" sz="7200" b="1"/>
          </a:p>
        </p:txBody>
      </p:sp>
      <p:sp>
        <p:nvSpPr>
          <p:cNvPr id="3" name="Subtitle 2">
            <a:extLst>
              <a:ext uri="{FF2B5EF4-FFF2-40B4-BE49-F238E27FC236}">
                <a16:creationId xmlns:a16="http://schemas.microsoft.com/office/drawing/2014/main" id="{9875F9DD-B1DA-D433-D206-1437A110B8D8}"/>
              </a:ext>
            </a:extLst>
          </p:cNvPr>
          <p:cNvSpPr>
            <a:spLocks noGrp="1"/>
          </p:cNvSpPr>
          <p:nvPr>
            <p:ph type="subTitle" idx="1"/>
          </p:nvPr>
        </p:nvSpPr>
        <p:spPr>
          <a:xfrm>
            <a:off x="2691145" y="3197156"/>
            <a:ext cx="3979031" cy="1092736"/>
          </a:xfrm>
        </p:spPr>
        <p:txBody>
          <a:bodyPr>
            <a:noAutofit/>
          </a:bodyPr>
          <a:lstStyle/>
          <a:p>
            <a:r>
              <a:rPr lang="en-US" sz="4400" i="0"/>
              <a:t>Chapters 8 &amp; 9 </a:t>
            </a:r>
          </a:p>
        </p:txBody>
      </p:sp>
      <p:pic>
        <p:nvPicPr>
          <p:cNvPr id="5" name="Picture 4" descr="Canewdon Players - The first read-through of our new Murder Mystery,  Operation Flatline, took place on Monday. As you may guess it's set in a  hospital......ooh Matron. If the rehearsal laughter is">
            <a:extLst>
              <a:ext uri="{FF2B5EF4-FFF2-40B4-BE49-F238E27FC236}">
                <a16:creationId xmlns:a16="http://schemas.microsoft.com/office/drawing/2014/main" id="{B94F39F6-9EEB-AB29-511C-33B28B5D77F4}"/>
              </a:ext>
            </a:extLst>
          </p:cNvPr>
          <p:cNvPicPr>
            <a:picLocks noChangeAspect="1"/>
          </p:cNvPicPr>
          <p:nvPr/>
        </p:nvPicPr>
        <p:blipFill>
          <a:blip r:embed="rId2"/>
          <a:stretch>
            <a:fillRect/>
          </a:stretch>
        </p:blipFill>
        <p:spPr>
          <a:xfrm>
            <a:off x="7545528" y="1305608"/>
            <a:ext cx="3630473" cy="4466590"/>
          </a:xfrm>
          <a:prstGeom prst="rect">
            <a:avLst/>
          </a:prstGeom>
        </p:spPr>
      </p:pic>
    </p:spTree>
    <p:extLst>
      <p:ext uri="{BB962C8B-B14F-4D97-AF65-F5344CB8AC3E}">
        <p14:creationId xmlns:p14="http://schemas.microsoft.com/office/powerpoint/2010/main" val="337282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06D46A6F-C12E-0ED5-0695-ED81BE06F2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C7103-B748-658C-33D9-442EA1FA1938}"/>
              </a:ext>
            </a:extLst>
          </p:cNvPr>
          <p:cNvSpPr>
            <a:spLocks noGrp="1"/>
          </p:cNvSpPr>
          <p:nvPr>
            <p:ph idx="1"/>
          </p:nvPr>
        </p:nvSpPr>
        <p:spPr>
          <a:xfrm>
            <a:off x="1582634" y="1462508"/>
            <a:ext cx="9335199" cy="4099914"/>
          </a:xfrm>
        </p:spPr>
        <p:txBody>
          <a:bodyPr vert="horz" lIns="91440" tIns="45720" rIns="91440" bIns="45720" rtlCol="0" anchor="t">
            <a:normAutofit/>
          </a:bodyPr>
          <a:lstStyle/>
          <a:p>
            <a:pPr marL="0" indent="0">
              <a:buNone/>
            </a:pPr>
            <a:r>
              <a:rPr lang="en-US" sz="3200"/>
              <a:t>Giselle shows up at Molly’s doorstep to confide in her (pg. 101). What do you think about this friendship? Who or what do you turn to when you need to decompress? </a:t>
            </a:r>
            <a:endParaRPr lang="en-US"/>
          </a:p>
        </p:txBody>
      </p:sp>
      <p:sp>
        <p:nvSpPr>
          <p:cNvPr id="4" name="Date Placeholder 3">
            <a:extLst>
              <a:ext uri="{FF2B5EF4-FFF2-40B4-BE49-F238E27FC236}">
                <a16:creationId xmlns:a16="http://schemas.microsoft.com/office/drawing/2014/main" id="{988B4231-D59E-942A-E3F9-8D6B7A5C0986}"/>
              </a:ext>
            </a:extLst>
          </p:cNvPr>
          <p:cNvSpPr>
            <a:spLocks noGrp="1"/>
          </p:cNvSpPr>
          <p:nvPr>
            <p:ph type="dt" sz="half" idx="10"/>
          </p:nvPr>
        </p:nvSpPr>
        <p:spPr/>
        <p:txBody>
          <a:bodyPr/>
          <a:lstStyle/>
          <a:p>
            <a:fld id="{7C5F126B-1323-4D77-9319-9505ACCF9744}" type="datetime1">
              <a:rPr lang="en-US"/>
              <a:t>2/28/2025</a:t>
            </a:fld>
            <a:endParaRPr lang="en-US"/>
          </a:p>
        </p:txBody>
      </p:sp>
      <p:sp>
        <p:nvSpPr>
          <p:cNvPr id="5" name="Footer Placeholder 4">
            <a:extLst>
              <a:ext uri="{FF2B5EF4-FFF2-40B4-BE49-F238E27FC236}">
                <a16:creationId xmlns:a16="http://schemas.microsoft.com/office/drawing/2014/main" id="{265938BD-C680-BE01-1507-1006D8BF2FF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AE266C7-C09E-1811-A028-590DEC1D03C8}"/>
              </a:ext>
            </a:extLst>
          </p:cNvPr>
          <p:cNvSpPr>
            <a:spLocks noGrp="1"/>
          </p:cNvSpPr>
          <p:nvPr>
            <p:ph type="sldNum" sz="quarter" idx="12"/>
          </p:nvPr>
        </p:nvSpPr>
        <p:spPr/>
        <p:txBody>
          <a:bodyPr/>
          <a:lstStyle/>
          <a:p>
            <a:fld id="{E30AF5A0-43BB-4336-8627-9123B9144D80}" type="slidenum">
              <a:rPr lang="en-US" dirty="0"/>
              <a:t>10</a:t>
            </a:fld>
            <a:endParaRPr lang="en-US"/>
          </a:p>
        </p:txBody>
      </p:sp>
      <p:sp>
        <p:nvSpPr>
          <p:cNvPr id="8" name="Title 1">
            <a:extLst>
              <a:ext uri="{FF2B5EF4-FFF2-40B4-BE49-F238E27FC236}">
                <a16:creationId xmlns:a16="http://schemas.microsoft.com/office/drawing/2014/main" id="{8D5D81F5-9DB0-9C9A-6251-88758BC37643}"/>
              </a:ext>
            </a:extLst>
          </p:cNvPr>
          <p:cNvSpPr>
            <a:spLocks noGrp="1"/>
          </p:cNvSpPr>
          <p:nvPr>
            <p:ph type="title"/>
          </p:nvPr>
        </p:nvSpPr>
        <p:spPr>
          <a:xfrm>
            <a:off x="707963" y="856790"/>
            <a:ext cx="10691265" cy="601704"/>
          </a:xfrm>
        </p:spPr>
        <p:txBody>
          <a:bodyPr>
            <a:normAutofit/>
          </a:bodyPr>
          <a:lstStyle/>
          <a:p>
            <a:pPr algn="ctr"/>
            <a:r>
              <a:rPr lang="en-US" sz="2400"/>
              <a:t>Question 4</a:t>
            </a:r>
            <a:endParaRPr lang="en-US"/>
          </a:p>
        </p:txBody>
      </p:sp>
      <p:pic>
        <p:nvPicPr>
          <p:cNvPr id="2" name="Picture 1" descr="I Pinky Promise | Calvary Baptist Church">
            <a:extLst>
              <a:ext uri="{FF2B5EF4-FFF2-40B4-BE49-F238E27FC236}">
                <a16:creationId xmlns:a16="http://schemas.microsoft.com/office/drawing/2014/main" id="{935A752E-B85E-35F4-6533-C5708739B412}"/>
              </a:ext>
            </a:extLst>
          </p:cNvPr>
          <p:cNvPicPr>
            <a:picLocks noChangeAspect="1"/>
          </p:cNvPicPr>
          <p:nvPr/>
        </p:nvPicPr>
        <p:blipFill>
          <a:blip r:embed="rId2"/>
          <a:stretch>
            <a:fillRect/>
          </a:stretch>
        </p:blipFill>
        <p:spPr>
          <a:xfrm>
            <a:off x="3978164" y="4049283"/>
            <a:ext cx="4543551" cy="1768147"/>
          </a:xfrm>
          <a:prstGeom prst="rect">
            <a:avLst/>
          </a:prstGeom>
        </p:spPr>
      </p:pic>
    </p:spTree>
    <p:extLst>
      <p:ext uri="{BB962C8B-B14F-4D97-AF65-F5344CB8AC3E}">
        <p14:creationId xmlns:p14="http://schemas.microsoft.com/office/powerpoint/2010/main" val="87530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6CAB0514-FD32-833D-051A-200F8C43C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B677F-C4D0-60DE-0D1D-E9553C0182FA}"/>
              </a:ext>
            </a:extLst>
          </p:cNvPr>
          <p:cNvSpPr>
            <a:spLocks noGrp="1"/>
          </p:cNvSpPr>
          <p:nvPr>
            <p:ph idx="1"/>
          </p:nvPr>
        </p:nvSpPr>
        <p:spPr>
          <a:xfrm>
            <a:off x="1582634" y="1568525"/>
            <a:ext cx="9335199" cy="4099914"/>
          </a:xfrm>
        </p:spPr>
        <p:txBody>
          <a:bodyPr vert="horz" lIns="91440" tIns="45720" rIns="91440" bIns="45720" rtlCol="0" anchor="t">
            <a:normAutofit/>
          </a:bodyPr>
          <a:lstStyle/>
          <a:p>
            <a:pPr marL="0" indent="0">
              <a:buNone/>
            </a:pPr>
            <a:r>
              <a:rPr lang="en-US" sz="3200"/>
              <a:t>Giselle explains social norms to Molly without being condescending. Is there anyone in your life that you saw as a mentor? Is there anyone that you mentored? </a:t>
            </a:r>
            <a:endParaRPr lang="en-US"/>
          </a:p>
        </p:txBody>
      </p:sp>
      <p:sp>
        <p:nvSpPr>
          <p:cNvPr id="4" name="Date Placeholder 3">
            <a:extLst>
              <a:ext uri="{FF2B5EF4-FFF2-40B4-BE49-F238E27FC236}">
                <a16:creationId xmlns:a16="http://schemas.microsoft.com/office/drawing/2014/main" id="{F720D66A-C268-196C-D134-5DC1A1FC8722}"/>
              </a:ext>
            </a:extLst>
          </p:cNvPr>
          <p:cNvSpPr>
            <a:spLocks noGrp="1"/>
          </p:cNvSpPr>
          <p:nvPr>
            <p:ph type="dt" sz="half" idx="10"/>
          </p:nvPr>
        </p:nvSpPr>
        <p:spPr/>
        <p:txBody>
          <a:bodyPr/>
          <a:lstStyle/>
          <a:p>
            <a:fld id="{7C5F126B-1323-4D77-9319-9505ACCF9744}" type="datetime1">
              <a:rPr lang="en-US"/>
              <a:t>2/28/2025</a:t>
            </a:fld>
            <a:endParaRPr lang="en-US"/>
          </a:p>
        </p:txBody>
      </p:sp>
      <p:sp>
        <p:nvSpPr>
          <p:cNvPr id="5" name="Footer Placeholder 4">
            <a:extLst>
              <a:ext uri="{FF2B5EF4-FFF2-40B4-BE49-F238E27FC236}">
                <a16:creationId xmlns:a16="http://schemas.microsoft.com/office/drawing/2014/main" id="{F3170965-FC4B-A6B3-FF30-62191A98A18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E850FFB-3B6B-4249-F7FE-922ED0A8DBEB}"/>
              </a:ext>
            </a:extLst>
          </p:cNvPr>
          <p:cNvSpPr>
            <a:spLocks noGrp="1"/>
          </p:cNvSpPr>
          <p:nvPr>
            <p:ph type="sldNum" sz="quarter" idx="12"/>
          </p:nvPr>
        </p:nvSpPr>
        <p:spPr/>
        <p:txBody>
          <a:bodyPr/>
          <a:lstStyle/>
          <a:p>
            <a:fld id="{E30AF5A0-43BB-4336-8627-9123B9144D80}" type="slidenum">
              <a:rPr lang="en-US" dirty="0"/>
              <a:t>11</a:t>
            </a:fld>
            <a:endParaRPr lang="en-US"/>
          </a:p>
        </p:txBody>
      </p:sp>
      <p:sp>
        <p:nvSpPr>
          <p:cNvPr id="8" name="Title 1">
            <a:extLst>
              <a:ext uri="{FF2B5EF4-FFF2-40B4-BE49-F238E27FC236}">
                <a16:creationId xmlns:a16="http://schemas.microsoft.com/office/drawing/2014/main" id="{073AE85C-42BB-E7D7-B2E6-4F839BAFECB3}"/>
              </a:ext>
            </a:extLst>
          </p:cNvPr>
          <p:cNvSpPr>
            <a:spLocks noGrp="1"/>
          </p:cNvSpPr>
          <p:nvPr>
            <p:ph type="title"/>
          </p:nvPr>
        </p:nvSpPr>
        <p:spPr>
          <a:xfrm>
            <a:off x="707963" y="856790"/>
            <a:ext cx="10691265" cy="601704"/>
          </a:xfrm>
        </p:spPr>
        <p:txBody>
          <a:bodyPr>
            <a:normAutofit/>
          </a:bodyPr>
          <a:lstStyle/>
          <a:p>
            <a:pPr algn="ctr"/>
            <a:r>
              <a:rPr lang="en-US" sz="2400"/>
              <a:t>Question 5</a:t>
            </a:r>
            <a:endParaRPr lang="en-US"/>
          </a:p>
        </p:txBody>
      </p:sp>
      <p:pic>
        <p:nvPicPr>
          <p:cNvPr id="2" name="Picture 1" descr="Becoming a Mentor: 10 Things to Ponder | EDUCAUSE Review">
            <a:extLst>
              <a:ext uri="{FF2B5EF4-FFF2-40B4-BE49-F238E27FC236}">
                <a16:creationId xmlns:a16="http://schemas.microsoft.com/office/drawing/2014/main" id="{4E64B4AC-4825-74D4-7323-3F8D8A7FD0B8}"/>
              </a:ext>
            </a:extLst>
          </p:cNvPr>
          <p:cNvPicPr>
            <a:picLocks noChangeAspect="1"/>
          </p:cNvPicPr>
          <p:nvPr/>
        </p:nvPicPr>
        <p:blipFill>
          <a:blip r:embed="rId2"/>
          <a:stretch>
            <a:fillRect/>
          </a:stretch>
        </p:blipFill>
        <p:spPr>
          <a:xfrm>
            <a:off x="4330006" y="3864535"/>
            <a:ext cx="3438525" cy="1943100"/>
          </a:xfrm>
          <a:prstGeom prst="rect">
            <a:avLst/>
          </a:prstGeom>
        </p:spPr>
      </p:pic>
    </p:spTree>
    <p:extLst>
      <p:ext uri="{BB962C8B-B14F-4D97-AF65-F5344CB8AC3E}">
        <p14:creationId xmlns:p14="http://schemas.microsoft.com/office/powerpoint/2010/main" val="182224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856906A3-ECD2-5A11-B87F-1B485CD5F3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CDF73-5BB7-F5D5-DDEB-C7A038D7D89F}"/>
              </a:ext>
            </a:extLst>
          </p:cNvPr>
          <p:cNvSpPr>
            <a:spLocks noGrp="1"/>
          </p:cNvSpPr>
          <p:nvPr>
            <p:ph idx="1"/>
          </p:nvPr>
        </p:nvSpPr>
        <p:spPr>
          <a:xfrm>
            <a:off x="1693403" y="1608282"/>
            <a:ext cx="8805782" cy="4099914"/>
          </a:xfrm>
        </p:spPr>
        <p:txBody>
          <a:bodyPr vert="horz" lIns="91440" tIns="45720" rIns="91440" bIns="45720" rtlCol="0" anchor="t">
            <a:normAutofit/>
          </a:bodyPr>
          <a:lstStyle/>
          <a:p>
            <a:pPr marL="0" indent="0">
              <a:buNone/>
            </a:pPr>
            <a:r>
              <a:rPr lang="en-US" sz="3200"/>
              <a:t>Molly never knows what anyone else is thinking. She makes judgements about Giselle and her past life. Does what Giselle revealed about her life make you think differently about her (pg. 105)? Do you think it would be better or worse in your own life if you always knew what people were thinking? Why? </a:t>
            </a:r>
            <a:endParaRPr lang="en-US"/>
          </a:p>
        </p:txBody>
      </p:sp>
      <p:sp>
        <p:nvSpPr>
          <p:cNvPr id="4" name="Date Placeholder 3">
            <a:extLst>
              <a:ext uri="{FF2B5EF4-FFF2-40B4-BE49-F238E27FC236}">
                <a16:creationId xmlns:a16="http://schemas.microsoft.com/office/drawing/2014/main" id="{8DCEDA47-C27D-11D8-ADBD-B25A6CE1F41D}"/>
              </a:ext>
            </a:extLst>
          </p:cNvPr>
          <p:cNvSpPr>
            <a:spLocks noGrp="1"/>
          </p:cNvSpPr>
          <p:nvPr>
            <p:ph type="dt" sz="half" idx="10"/>
          </p:nvPr>
        </p:nvSpPr>
        <p:spPr/>
        <p:txBody>
          <a:bodyPr/>
          <a:lstStyle/>
          <a:p>
            <a:fld id="{7C5F126B-1323-4D77-9319-9505ACCF9744}" type="datetime1">
              <a:rPr lang="en-US"/>
              <a:t>2/28/2025</a:t>
            </a:fld>
            <a:endParaRPr lang="en-US"/>
          </a:p>
        </p:txBody>
      </p:sp>
      <p:sp>
        <p:nvSpPr>
          <p:cNvPr id="5" name="Footer Placeholder 4">
            <a:extLst>
              <a:ext uri="{FF2B5EF4-FFF2-40B4-BE49-F238E27FC236}">
                <a16:creationId xmlns:a16="http://schemas.microsoft.com/office/drawing/2014/main" id="{5FB0BE49-0124-23B9-493C-5E31F555F49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E65A98B-E17F-4037-C507-5F7A933A305E}"/>
              </a:ext>
            </a:extLst>
          </p:cNvPr>
          <p:cNvSpPr>
            <a:spLocks noGrp="1"/>
          </p:cNvSpPr>
          <p:nvPr>
            <p:ph type="sldNum" sz="quarter" idx="12"/>
          </p:nvPr>
        </p:nvSpPr>
        <p:spPr/>
        <p:txBody>
          <a:bodyPr/>
          <a:lstStyle/>
          <a:p>
            <a:fld id="{E30AF5A0-43BB-4336-8627-9123B9144D80}" type="slidenum">
              <a:rPr lang="en-US" dirty="0"/>
              <a:t>12</a:t>
            </a:fld>
            <a:endParaRPr lang="en-US"/>
          </a:p>
        </p:txBody>
      </p:sp>
      <p:sp>
        <p:nvSpPr>
          <p:cNvPr id="8" name="Title 1">
            <a:extLst>
              <a:ext uri="{FF2B5EF4-FFF2-40B4-BE49-F238E27FC236}">
                <a16:creationId xmlns:a16="http://schemas.microsoft.com/office/drawing/2014/main" id="{7E293B75-6585-367D-5D0A-F39CAF750CAE}"/>
              </a:ext>
            </a:extLst>
          </p:cNvPr>
          <p:cNvSpPr>
            <a:spLocks noGrp="1"/>
          </p:cNvSpPr>
          <p:nvPr>
            <p:ph type="title"/>
          </p:nvPr>
        </p:nvSpPr>
        <p:spPr>
          <a:xfrm>
            <a:off x="707963" y="856790"/>
            <a:ext cx="10691265" cy="601704"/>
          </a:xfrm>
        </p:spPr>
        <p:txBody>
          <a:bodyPr>
            <a:normAutofit/>
          </a:bodyPr>
          <a:lstStyle/>
          <a:p>
            <a:pPr algn="ctr"/>
            <a:r>
              <a:rPr lang="en-US" sz="2400"/>
              <a:t>Question 6</a:t>
            </a:r>
            <a:endParaRPr lang="en-US"/>
          </a:p>
        </p:txBody>
      </p:sp>
    </p:spTree>
    <p:extLst>
      <p:ext uri="{BB962C8B-B14F-4D97-AF65-F5344CB8AC3E}">
        <p14:creationId xmlns:p14="http://schemas.microsoft.com/office/powerpoint/2010/main" val="124483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A7CB0A22-9BBF-E7DE-A00C-9C32CC344BD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3C491EA-9D10-118E-15CB-60C9B19452FC}"/>
              </a:ext>
            </a:extLst>
          </p:cNvPr>
          <p:cNvSpPr>
            <a:spLocks noGrp="1"/>
          </p:cNvSpPr>
          <p:nvPr>
            <p:ph type="dt" sz="half" idx="10"/>
          </p:nvPr>
        </p:nvSpPr>
        <p:spPr/>
        <p:txBody>
          <a:bodyPr/>
          <a:lstStyle/>
          <a:p>
            <a:fld id="{7C5F126B-1323-4D77-9319-9505ACCF9744}" type="datetime1">
              <a:rPr lang="en-US"/>
              <a:t>2/28/2025</a:t>
            </a:fld>
            <a:endParaRPr lang="en-US"/>
          </a:p>
        </p:txBody>
      </p:sp>
      <p:sp>
        <p:nvSpPr>
          <p:cNvPr id="5" name="Footer Placeholder 4">
            <a:extLst>
              <a:ext uri="{FF2B5EF4-FFF2-40B4-BE49-F238E27FC236}">
                <a16:creationId xmlns:a16="http://schemas.microsoft.com/office/drawing/2014/main" id="{638F260A-CE91-3ECF-F94E-C489CCE6ABC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6A01CF3-6E34-16F9-D2C8-312F0A6C7D93}"/>
              </a:ext>
            </a:extLst>
          </p:cNvPr>
          <p:cNvSpPr>
            <a:spLocks noGrp="1"/>
          </p:cNvSpPr>
          <p:nvPr>
            <p:ph type="sldNum" sz="quarter" idx="12"/>
          </p:nvPr>
        </p:nvSpPr>
        <p:spPr/>
        <p:txBody>
          <a:bodyPr/>
          <a:lstStyle/>
          <a:p>
            <a:fld id="{E30AF5A0-43BB-4336-8627-9123B9144D80}" type="slidenum">
              <a:rPr lang="en-US" dirty="0"/>
              <a:t>13</a:t>
            </a:fld>
            <a:endParaRPr lang="en-US"/>
          </a:p>
        </p:txBody>
      </p:sp>
      <p:sp>
        <p:nvSpPr>
          <p:cNvPr id="8" name="Title 1">
            <a:extLst>
              <a:ext uri="{FF2B5EF4-FFF2-40B4-BE49-F238E27FC236}">
                <a16:creationId xmlns:a16="http://schemas.microsoft.com/office/drawing/2014/main" id="{00CF79F1-68A6-DF8B-52B5-2A8D146C3488}"/>
              </a:ext>
            </a:extLst>
          </p:cNvPr>
          <p:cNvSpPr>
            <a:spLocks noGrp="1"/>
          </p:cNvSpPr>
          <p:nvPr>
            <p:ph type="title"/>
          </p:nvPr>
        </p:nvSpPr>
        <p:spPr>
          <a:xfrm>
            <a:off x="3252381" y="2612703"/>
            <a:ext cx="5688570" cy="813738"/>
          </a:xfrm>
        </p:spPr>
        <p:txBody>
          <a:bodyPr>
            <a:noAutofit/>
          </a:bodyPr>
          <a:lstStyle/>
          <a:p>
            <a:pPr algn="ctr"/>
            <a:r>
              <a:rPr lang="en-US" sz="4800"/>
              <a:t>Any new suspects or Predictions?</a:t>
            </a:r>
          </a:p>
        </p:txBody>
      </p:sp>
      <p:pic>
        <p:nvPicPr>
          <p:cNvPr id="12" name="Picture 11" descr="Question Mark Emoji - what it means and how to use it.">
            <a:extLst>
              <a:ext uri="{FF2B5EF4-FFF2-40B4-BE49-F238E27FC236}">
                <a16:creationId xmlns:a16="http://schemas.microsoft.com/office/drawing/2014/main" id="{B50C6312-07D5-C89E-700C-FE9DB27DF6D5}"/>
              </a:ext>
            </a:extLst>
          </p:cNvPr>
          <p:cNvPicPr>
            <a:picLocks noChangeAspect="1"/>
          </p:cNvPicPr>
          <p:nvPr/>
        </p:nvPicPr>
        <p:blipFill>
          <a:blip r:embed="rId2"/>
          <a:stretch>
            <a:fillRect/>
          </a:stretch>
        </p:blipFill>
        <p:spPr>
          <a:xfrm rot="-1920000">
            <a:off x="717224" y="2223567"/>
            <a:ext cx="2743200" cy="1543050"/>
          </a:xfrm>
          <a:prstGeom prst="rect">
            <a:avLst/>
          </a:prstGeom>
        </p:spPr>
      </p:pic>
      <p:pic>
        <p:nvPicPr>
          <p:cNvPr id="13" name="Picture 12" descr="Question Mark Emoji - what it means and how to use it.">
            <a:extLst>
              <a:ext uri="{FF2B5EF4-FFF2-40B4-BE49-F238E27FC236}">
                <a16:creationId xmlns:a16="http://schemas.microsoft.com/office/drawing/2014/main" id="{164C57A9-4323-1DE1-AAF7-471331E49121}"/>
              </a:ext>
            </a:extLst>
          </p:cNvPr>
          <p:cNvPicPr>
            <a:picLocks noChangeAspect="1"/>
          </p:cNvPicPr>
          <p:nvPr/>
        </p:nvPicPr>
        <p:blipFill>
          <a:blip r:embed="rId2"/>
          <a:stretch>
            <a:fillRect/>
          </a:stretch>
        </p:blipFill>
        <p:spPr>
          <a:xfrm rot="360000">
            <a:off x="8270961" y="3972853"/>
            <a:ext cx="2743200" cy="1543050"/>
          </a:xfrm>
          <a:prstGeom prst="rect">
            <a:avLst/>
          </a:prstGeom>
        </p:spPr>
      </p:pic>
    </p:spTree>
    <p:extLst>
      <p:ext uri="{BB962C8B-B14F-4D97-AF65-F5344CB8AC3E}">
        <p14:creationId xmlns:p14="http://schemas.microsoft.com/office/powerpoint/2010/main" val="70140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72B0FD1-E9BB-B8B1-E440-3B800C86F6A2}"/>
              </a:ext>
            </a:extLst>
          </p:cNvPr>
          <p:cNvSpPr>
            <a:spLocks noGrp="1"/>
          </p:cNvSpPr>
          <p:nvPr>
            <p:ph type="title"/>
          </p:nvPr>
        </p:nvSpPr>
        <p:spPr>
          <a:xfrm>
            <a:off x="1894547" y="3144634"/>
            <a:ext cx="4093599" cy="599998"/>
          </a:xfrm>
        </p:spPr>
        <p:txBody>
          <a:bodyPr/>
          <a:lstStyle/>
          <a:p>
            <a:r>
              <a:rPr lang="en-US"/>
              <a:t>crossword</a:t>
            </a:r>
          </a:p>
        </p:txBody>
      </p:sp>
      <p:pic>
        <p:nvPicPr>
          <p:cNvPr id="6" name="Picture 5" descr="A crossword puzzle with text&#10;&#10;AI-generated content may be incorrect.">
            <a:extLst>
              <a:ext uri="{FF2B5EF4-FFF2-40B4-BE49-F238E27FC236}">
                <a16:creationId xmlns:a16="http://schemas.microsoft.com/office/drawing/2014/main" id="{BE66752C-DF62-9E73-1DBA-F78352166047}"/>
              </a:ext>
            </a:extLst>
          </p:cNvPr>
          <p:cNvPicPr>
            <a:picLocks noChangeAspect="1"/>
          </p:cNvPicPr>
          <p:nvPr/>
        </p:nvPicPr>
        <p:blipFill>
          <a:blip r:embed="rId2"/>
          <a:stretch>
            <a:fillRect/>
          </a:stretch>
        </p:blipFill>
        <p:spPr>
          <a:xfrm>
            <a:off x="5521060" y="2213"/>
            <a:ext cx="6674091" cy="6882532"/>
          </a:xfrm>
          <a:prstGeom prst="rect">
            <a:avLst/>
          </a:prstGeom>
          <a:noFill/>
        </p:spPr>
      </p:pic>
      <p:sp>
        <p:nvSpPr>
          <p:cNvPr id="2" name="Date Placeholder 1">
            <a:extLst>
              <a:ext uri="{FF2B5EF4-FFF2-40B4-BE49-F238E27FC236}">
                <a16:creationId xmlns:a16="http://schemas.microsoft.com/office/drawing/2014/main" id="{B362398E-5A28-16F1-BC5A-7485824233C9}"/>
              </a:ext>
            </a:extLst>
          </p:cNvPr>
          <p:cNvSpPr>
            <a:spLocks noGrp="1"/>
          </p:cNvSpPr>
          <p:nvPr>
            <p:ph type="dt" sz="half" idx="10"/>
          </p:nvPr>
        </p:nvSpPr>
        <p:spPr>
          <a:xfrm>
            <a:off x="8369448" y="6356350"/>
            <a:ext cx="2592594" cy="365125"/>
          </a:xfrm>
        </p:spPr>
        <p:txBody>
          <a:bodyPr anchor="ctr">
            <a:normAutofit/>
          </a:bodyPr>
          <a:lstStyle/>
          <a:p>
            <a:pPr>
              <a:spcAft>
                <a:spcPts val="600"/>
              </a:spcAft>
            </a:pPr>
            <a:fld id="{DA65F848-9471-4BD6-9E68-74F412841098}" type="datetime1">
              <a:pPr>
                <a:spcAft>
                  <a:spcPts val="600"/>
                </a:spcAft>
              </a:pPr>
              <a:t>2/28/2025</a:t>
            </a:fld>
            <a:endParaRPr lang="en-US"/>
          </a:p>
        </p:txBody>
      </p:sp>
      <p:sp>
        <p:nvSpPr>
          <p:cNvPr id="3" name="Footer Placeholder 2">
            <a:extLst>
              <a:ext uri="{FF2B5EF4-FFF2-40B4-BE49-F238E27FC236}">
                <a16:creationId xmlns:a16="http://schemas.microsoft.com/office/drawing/2014/main" id="{4037F6B5-EFD7-7CD4-33A5-B66E9055B3AE}"/>
              </a:ext>
            </a:extLst>
          </p:cNvPr>
          <p:cNvSpPr>
            <a:spLocks noGrp="1"/>
          </p:cNvSpPr>
          <p:nvPr>
            <p:ph type="ftr" sz="quarter" idx="11"/>
          </p:nvPr>
        </p:nvSpPr>
        <p:spPr>
          <a:xfrm>
            <a:off x="715383" y="6356350"/>
            <a:ext cx="4539727" cy="365125"/>
          </a:xfrm>
        </p:spPr>
        <p:txBody>
          <a:bodyPr anchor="ctr">
            <a:normAutofit/>
          </a:bodyPr>
          <a:lstStyle/>
          <a:p>
            <a:pPr>
              <a:lnSpc>
                <a:spcPct val="90000"/>
              </a:lnSpc>
              <a:spcAft>
                <a:spcPts val="600"/>
              </a:spcAft>
            </a:pPr>
            <a:r>
              <a:rPr lang="en-US" sz="700"/>
              <a:t>
              </a:t>
            </a:r>
          </a:p>
        </p:txBody>
      </p:sp>
    </p:spTree>
    <p:extLst>
      <p:ext uri="{BB962C8B-B14F-4D97-AF65-F5344CB8AC3E}">
        <p14:creationId xmlns:p14="http://schemas.microsoft.com/office/powerpoint/2010/main" val="171836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A418-C8F9-A899-6435-109A6F516BA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A774F58-37A6-C395-D331-93B34B1FE4C9}"/>
              </a:ext>
            </a:extLst>
          </p:cNvPr>
          <p:cNvSpPr>
            <a:spLocks noGrp="1"/>
          </p:cNvSpPr>
          <p:nvPr>
            <p:ph type="title"/>
          </p:nvPr>
        </p:nvSpPr>
        <p:spPr>
          <a:xfrm>
            <a:off x="1868043" y="2925974"/>
            <a:ext cx="2953913" cy="1037319"/>
          </a:xfrm>
        </p:spPr>
        <p:txBody>
          <a:bodyPr>
            <a:normAutofit fontScale="90000"/>
          </a:bodyPr>
          <a:lstStyle/>
          <a:p>
            <a:r>
              <a:rPr lang="en-US"/>
              <a:t>Crossword Answers</a:t>
            </a:r>
          </a:p>
        </p:txBody>
      </p:sp>
      <p:sp>
        <p:nvSpPr>
          <p:cNvPr id="2" name="Date Placeholder 1">
            <a:extLst>
              <a:ext uri="{FF2B5EF4-FFF2-40B4-BE49-F238E27FC236}">
                <a16:creationId xmlns:a16="http://schemas.microsoft.com/office/drawing/2014/main" id="{EECAFA8D-4CA7-00DE-2E2A-883843A7EFB0}"/>
              </a:ext>
            </a:extLst>
          </p:cNvPr>
          <p:cNvSpPr>
            <a:spLocks noGrp="1"/>
          </p:cNvSpPr>
          <p:nvPr>
            <p:ph type="dt" sz="half" idx="10"/>
          </p:nvPr>
        </p:nvSpPr>
        <p:spPr>
          <a:xfrm>
            <a:off x="8369448" y="6356350"/>
            <a:ext cx="2592594" cy="365125"/>
          </a:xfrm>
        </p:spPr>
        <p:txBody>
          <a:bodyPr anchor="ctr">
            <a:normAutofit/>
          </a:bodyPr>
          <a:lstStyle/>
          <a:p>
            <a:pPr>
              <a:spcAft>
                <a:spcPts val="600"/>
              </a:spcAft>
            </a:pPr>
            <a:fld id="{DA65F848-9471-4BD6-9E68-74F412841098}" type="datetime1">
              <a:pPr>
                <a:spcAft>
                  <a:spcPts val="600"/>
                </a:spcAft>
              </a:pPr>
              <a:t>2/28/2025</a:t>
            </a:fld>
            <a:endParaRPr lang="en-US"/>
          </a:p>
        </p:txBody>
      </p:sp>
      <p:sp>
        <p:nvSpPr>
          <p:cNvPr id="3" name="Footer Placeholder 2">
            <a:extLst>
              <a:ext uri="{FF2B5EF4-FFF2-40B4-BE49-F238E27FC236}">
                <a16:creationId xmlns:a16="http://schemas.microsoft.com/office/drawing/2014/main" id="{8A96D317-E7E0-5148-3CEA-F79CDAB69722}"/>
              </a:ext>
            </a:extLst>
          </p:cNvPr>
          <p:cNvSpPr>
            <a:spLocks noGrp="1"/>
          </p:cNvSpPr>
          <p:nvPr>
            <p:ph type="ftr" sz="quarter" idx="11"/>
          </p:nvPr>
        </p:nvSpPr>
        <p:spPr>
          <a:xfrm>
            <a:off x="715383" y="6356350"/>
            <a:ext cx="4539727" cy="365125"/>
          </a:xfrm>
        </p:spPr>
        <p:txBody>
          <a:bodyPr anchor="ctr">
            <a:normAutofit/>
          </a:bodyPr>
          <a:lstStyle/>
          <a:p>
            <a:pPr>
              <a:lnSpc>
                <a:spcPct val="90000"/>
              </a:lnSpc>
              <a:spcAft>
                <a:spcPts val="600"/>
              </a:spcAft>
            </a:pPr>
            <a:r>
              <a:rPr lang="en-US" sz="700"/>
              <a:t>
              </a:t>
            </a:r>
          </a:p>
        </p:txBody>
      </p:sp>
      <p:pic>
        <p:nvPicPr>
          <p:cNvPr id="4" name="Picture 3" descr="A crossword puzzle with text&#10;&#10;AI-generated content may be incorrect.">
            <a:extLst>
              <a:ext uri="{FF2B5EF4-FFF2-40B4-BE49-F238E27FC236}">
                <a16:creationId xmlns:a16="http://schemas.microsoft.com/office/drawing/2014/main" id="{8B0856E6-550B-D5A8-580A-9D8C9532290E}"/>
              </a:ext>
            </a:extLst>
          </p:cNvPr>
          <p:cNvPicPr>
            <a:picLocks noChangeAspect="1"/>
          </p:cNvPicPr>
          <p:nvPr/>
        </p:nvPicPr>
        <p:blipFill>
          <a:blip r:embed="rId2"/>
          <a:stretch>
            <a:fillRect/>
          </a:stretch>
        </p:blipFill>
        <p:spPr>
          <a:xfrm>
            <a:off x="5479656" y="6626"/>
            <a:ext cx="6712462" cy="6970643"/>
          </a:xfrm>
          <a:prstGeom prst="rect">
            <a:avLst/>
          </a:prstGeom>
        </p:spPr>
      </p:pic>
    </p:spTree>
    <p:extLst>
      <p:ext uri="{BB962C8B-B14F-4D97-AF65-F5344CB8AC3E}">
        <p14:creationId xmlns:p14="http://schemas.microsoft.com/office/powerpoint/2010/main" val="20039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EB5-319C-25A0-F3CE-AA9C88F10C0A}"/>
              </a:ext>
            </a:extLst>
          </p:cNvPr>
          <p:cNvSpPr>
            <a:spLocks noGrp="1"/>
          </p:cNvSpPr>
          <p:nvPr>
            <p:ph type="title"/>
          </p:nvPr>
        </p:nvSpPr>
        <p:spPr/>
        <p:txBody>
          <a:bodyPr/>
          <a:lstStyle/>
          <a:p>
            <a:r>
              <a:rPr lang="en-US"/>
              <a:t>Character List</a:t>
            </a:r>
          </a:p>
        </p:txBody>
      </p:sp>
      <p:sp>
        <p:nvSpPr>
          <p:cNvPr id="3" name="Content Placeholder 2">
            <a:extLst>
              <a:ext uri="{FF2B5EF4-FFF2-40B4-BE49-F238E27FC236}">
                <a16:creationId xmlns:a16="http://schemas.microsoft.com/office/drawing/2014/main" id="{5AAB1287-0E2F-16AF-F7D6-0F9941736AD8}"/>
              </a:ext>
            </a:extLst>
          </p:cNvPr>
          <p:cNvSpPr>
            <a:spLocks noGrp="1"/>
          </p:cNvSpPr>
          <p:nvPr>
            <p:ph idx="1"/>
          </p:nvPr>
        </p:nvSpPr>
        <p:spPr>
          <a:xfrm>
            <a:off x="700635" y="1816048"/>
            <a:ext cx="10571996" cy="3954140"/>
          </a:xfrm>
        </p:spPr>
        <p:txBody>
          <a:bodyPr vert="horz" lIns="91440" tIns="45720" rIns="91440" bIns="45720" rtlCol="0" anchor="t">
            <a:noAutofit/>
          </a:bodyPr>
          <a:lstStyle/>
          <a:p>
            <a:pPr marL="342900" indent="-342900"/>
            <a:r>
              <a:rPr lang="en-US" sz="2200" b="1"/>
              <a:t>Molly</a:t>
            </a:r>
            <a:r>
              <a:rPr lang="en-US" sz="2200"/>
              <a:t> – Narrator; maid at the hotel </a:t>
            </a:r>
          </a:p>
          <a:p>
            <a:pPr marL="342900" indent="-342900"/>
            <a:r>
              <a:rPr lang="en-US" sz="2200" b="1"/>
              <a:t>Mr. Snow </a:t>
            </a:r>
            <a:r>
              <a:rPr lang="en-US" sz="2200"/>
              <a:t>– Hotel manager </a:t>
            </a:r>
          </a:p>
          <a:p>
            <a:pPr marL="342900" indent="-342900"/>
            <a:r>
              <a:rPr lang="en-US" sz="2200" b="1"/>
              <a:t>Mr. Charles Black</a:t>
            </a:r>
            <a:r>
              <a:rPr lang="en-US" sz="2200"/>
              <a:t> – Wealthy businessman who is a regular guest at the hotel </a:t>
            </a:r>
          </a:p>
          <a:p>
            <a:pPr marL="342900" indent="-342900"/>
            <a:r>
              <a:rPr lang="en-US" sz="2200" b="1"/>
              <a:t>Mrs. Giselle Black</a:t>
            </a:r>
            <a:r>
              <a:rPr lang="en-US" sz="2200"/>
              <a:t> – Mr. Black's second wife </a:t>
            </a:r>
          </a:p>
          <a:p>
            <a:pPr marL="342900" indent="-342900"/>
            <a:r>
              <a:rPr lang="en-US" sz="2200" b="1"/>
              <a:t>Mrs. Black</a:t>
            </a:r>
            <a:r>
              <a:rPr lang="en-US" sz="2200"/>
              <a:t> – Mr. Black's first wife </a:t>
            </a:r>
          </a:p>
          <a:p>
            <a:pPr marL="342900" indent="-342900"/>
            <a:r>
              <a:rPr lang="en-US" sz="2200" b="1"/>
              <a:t>Victoria Black </a:t>
            </a:r>
            <a:r>
              <a:rPr lang="en-US" sz="2200"/>
              <a:t>– Mr. Black's daughter </a:t>
            </a:r>
          </a:p>
          <a:p>
            <a:pPr marL="342900" indent="-342900"/>
            <a:r>
              <a:rPr lang="en-US" sz="2200" b="1"/>
              <a:t>Mr. Preston</a:t>
            </a:r>
            <a:r>
              <a:rPr lang="en-US" sz="2200"/>
              <a:t> – Hotel doorman </a:t>
            </a:r>
          </a:p>
          <a:p>
            <a:pPr marL="342900" indent="-342900"/>
            <a:r>
              <a:rPr lang="en-US" sz="2200" b="1"/>
              <a:t>Wilbur Brown</a:t>
            </a:r>
            <a:r>
              <a:rPr lang="en-US" sz="2200"/>
              <a:t> – Molly's ex-boyfriend</a:t>
            </a:r>
          </a:p>
          <a:p>
            <a:pPr marL="0" indent="0">
              <a:buNone/>
            </a:pPr>
            <a:endParaRPr lang="en-US">
              <a:solidFill>
                <a:srgbClr val="FFFFFF">
                  <a:alpha val="70000"/>
                </a:srgbClr>
              </a:solidFill>
            </a:endParaRPr>
          </a:p>
        </p:txBody>
      </p:sp>
    </p:spTree>
    <p:extLst>
      <p:ext uri="{BB962C8B-B14F-4D97-AF65-F5344CB8AC3E}">
        <p14:creationId xmlns:p14="http://schemas.microsoft.com/office/powerpoint/2010/main" val="116414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99D51982-5BBE-7648-0E6E-A2CEC5DE7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44A2A-8A91-7320-1990-9DA1D693967F}"/>
              </a:ext>
            </a:extLst>
          </p:cNvPr>
          <p:cNvSpPr>
            <a:spLocks noGrp="1"/>
          </p:cNvSpPr>
          <p:nvPr>
            <p:ph type="title"/>
          </p:nvPr>
        </p:nvSpPr>
        <p:spPr/>
        <p:txBody>
          <a:bodyPr/>
          <a:lstStyle/>
          <a:p>
            <a:r>
              <a:rPr lang="en-US"/>
              <a:t>Character List</a:t>
            </a:r>
          </a:p>
        </p:txBody>
      </p:sp>
      <p:sp>
        <p:nvSpPr>
          <p:cNvPr id="3" name="Content Placeholder 2">
            <a:extLst>
              <a:ext uri="{FF2B5EF4-FFF2-40B4-BE49-F238E27FC236}">
                <a16:creationId xmlns:a16="http://schemas.microsoft.com/office/drawing/2014/main" id="{501642A0-D07D-8510-F6D9-FDD6CF598082}"/>
              </a:ext>
            </a:extLst>
          </p:cNvPr>
          <p:cNvSpPr>
            <a:spLocks noGrp="1"/>
          </p:cNvSpPr>
          <p:nvPr>
            <p:ph idx="1"/>
          </p:nvPr>
        </p:nvSpPr>
        <p:spPr>
          <a:xfrm>
            <a:off x="700635" y="1713471"/>
            <a:ext cx="10747842" cy="4298505"/>
          </a:xfrm>
        </p:spPr>
        <p:txBody>
          <a:bodyPr vert="horz" lIns="91440" tIns="45720" rIns="91440" bIns="45720" rtlCol="0" anchor="t">
            <a:noAutofit/>
          </a:bodyPr>
          <a:lstStyle/>
          <a:p>
            <a:pPr marL="342900" indent="-342900"/>
            <a:r>
              <a:rPr lang="en-US" sz="2200" b="1"/>
              <a:t>Rodney Stiles</a:t>
            </a:r>
            <a:r>
              <a:rPr lang="en-US" sz="2200"/>
              <a:t> – Hotel bartender; went on a date with Molly last year and a second date after Mr. Black’s death </a:t>
            </a:r>
          </a:p>
          <a:p>
            <a:pPr marL="342900" indent="-342900"/>
            <a:r>
              <a:rPr lang="en-US" sz="2200" b="1"/>
              <a:t>Cheryl ("Chernobyl")</a:t>
            </a:r>
            <a:r>
              <a:rPr lang="en-US" sz="2200"/>
              <a:t> - Molly's supervisor </a:t>
            </a:r>
          </a:p>
          <a:p>
            <a:pPr marL="342900" indent="-342900"/>
            <a:r>
              <a:rPr lang="en-US" sz="2200" b="1"/>
              <a:t>Sunshine &amp; Sunitha </a:t>
            </a:r>
            <a:r>
              <a:rPr lang="en-US" sz="2200"/>
              <a:t>– Molly's fellow maids </a:t>
            </a:r>
          </a:p>
          <a:p>
            <a:pPr marL="342900" indent="-342900"/>
            <a:r>
              <a:rPr lang="en-US" sz="2200" b="1"/>
              <a:t>Juan Manuel</a:t>
            </a:r>
            <a:r>
              <a:rPr lang="en-US" sz="2200"/>
              <a:t> – Hotel dishwasher; Molly gives him a key card because he is going through financial difficulties </a:t>
            </a:r>
          </a:p>
          <a:p>
            <a:pPr marL="342900" indent="-342900"/>
            <a:r>
              <a:rPr lang="en-US" sz="2200" b="1"/>
              <a:t>Mr. &amp; Mrs. Chen</a:t>
            </a:r>
            <a:r>
              <a:rPr lang="en-US" sz="2200"/>
              <a:t> – Regular guests at the hotel whose room Molly cleans </a:t>
            </a:r>
          </a:p>
          <a:p>
            <a:pPr marL="342900" indent="-342900"/>
            <a:r>
              <a:rPr lang="en-US" sz="2200" b="1"/>
              <a:t>Detective Stark</a:t>
            </a:r>
            <a:r>
              <a:rPr lang="en-US" sz="2200"/>
              <a:t> – Detective investigating Mr. Black's death</a:t>
            </a:r>
          </a:p>
          <a:p>
            <a:pPr marL="342900" indent="-342900"/>
            <a:r>
              <a:rPr lang="en-US" sz="2200" b="1"/>
              <a:t>Mr. Rosso</a:t>
            </a:r>
            <a:r>
              <a:rPr lang="en-US" sz="2200"/>
              <a:t> – Molly’s landlord who demands his rent</a:t>
            </a:r>
          </a:p>
          <a:p>
            <a:pPr marL="0" indent="0">
              <a:buNone/>
            </a:pPr>
            <a:endParaRPr lang="en-US" sz="2400"/>
          </a:p>
          <a:p>
            <a:pPr marL="0" indent="0">
              <a:buNone/>
            </a:pPr>
            <a:endParaRPr lang="en-US">
              <a:solidFill>
                <a:srgbClr val="FFFFFF">
                  <a:alpha val="70000"/>
                </a:srgbClr>
              </a:solidFill>
            </a:endParaRPr>
          </a:p>
        </p:txBody>
      </p:sp>
    </p:spTree>
    <p:extLst>
      <p:ext uri="{BB962C8B-B14F-4D97-AF65-F5344CB8AC3E}">
        <p14:creationId xmlns:p14="http://schemas.microsoft.com/office/powerpoint/2010/main" val="34536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BF9F-19E7-4DF9-6E00-AB3EC495ED97}"/>
              </a:ext>
            </a:extLst>
          </p:cNvPr>
          <p:cNvSpPr>
            <a:spLocks noGrp="1"/>
          </p:cNvSpPr>
          <p:nvPr>
            <p:ph type="title"/>
          </p:nvPr>
        </p:nvSpPr>
        <p:spPr>
          <a:xfrm>
            <a:off x="715289" y="724269"/>
            <a:ext cx="10691265" cy="1371030"/>
          </a:xfrm>
        </p:spPr>
        <p:txBody>
          <a:bodyPr/>
          <a:lstStyle/>
          <a:p>
            <a:r>
              <a:rPr lang="en-US"/>
              <a:t>Summary </a:t>
            </a:r>
          </a:p>
        </p:txBody>
      </p:sp>
      <p:pic>
        <p:nvPicPr>
          <p:cNvPr id="7" name="Content Placeholder 6" descr="NYC Apartment Date Night Ideas - Manhattan Living">
            <a:extLst>
              <a:ext uri="{FF2B5EF4-FFF2-40B4-BE49-F238E27FC236}">
                <a16:creationId xmlns:a16="http://schemas.microsoft.com/office/drawing/2014/main" id="{86FFF853-9616-E842-457C-4B739C64F8DA}"/>
              </a:ext>
            </a:extLst>
          </p:cNvPr>
          <p:cNvPicPr>
            <a:picLocks noGrp="1" noChangeAspect="1"/>
          </p:cNvPicPr>
          <p:nvPr>
            <p:ph idx="1"/>
          </p:nvPr>
        </p:nvPicPr>
        <p:blipFill>
          <a:blip r:embed="rId2"/>
          <a:stretch>
            <a:fillRect/>
          </a:stretch>
        </p:blipFill>
        <p:spPr>
          <a:xfrm>
            <a:off x="1746934" y="1504737"/>
            <a:ext cx="3754068" cy="2654836"/>
          </a:xfrm>
        </p:spPr>
      </p:pic>
      <p:sp>
        <p:nvSpPr>
          <p:cNvPr id="4" name="Date Placeholder 3">
            <a:extLst>
              <a:ext uri="{FF2B5EF4-FFF2-40B4-BE49-F238E27FC236}">
                <a16:creationId xmlns:a16="http://schemas.microsoft.com/office/drawing/2014/main" id="{FD1E6B73-A676-F196-C81D-9289470C4F27}"/>
              </a:ext>
            </a:extLst>
          </p:cNvPr>
          <p:cNvSpPr>
            <a:spLocks noGrp="1"/>
          </p:cNvSpPr>
          <p:nvPr>
            <p:ph type="dt" sz="half" idx="10"/>
          </p:nvPr>
        </p:nvSpPr>
        <p:spPr/>
        <p:txBody>
          <a:bodyPr/>
          <a:lstStyle/>
          <a:p>
            <a:fld id="{1B59F459-FC65-4B5B-B47F-D3A7B6538DC3}" type="datetime1">
              <a:t>2/28/2025</a:t>
            </a:fld>
            <a:endParaRPr lang="en-US"/>
          </a:p>
        </p:txBody>
      </p:sp>
      <p:sp>
        <p:nvSpPr>
          <p:cNvPr id="5" name="Footer Placeholder 4">
            <a:extLst>
              <a:ext uri="{FF2B5EF4-FFF2-40B4-BE49-F238E27FC236}">
                <a16:creationId xmlns:a16="http://schemas.microsoft.com/office/drawing/2014/main" id="{D76C495E-7BB2-FEB6-BD35-B6AB2805279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8AB9699-B4ED-8AAE-80B7-D29A22B25CCF}"/>
              </a:ext>
            </a:extLst>
          </p:cNvPr>
          <p:cNvSpPr>
            <a:spLocks noGrp="1"/>
          </p:cNvSpPr>
          <p:nvPr>
            <p:ph type="sldNum" sz="quarter" idx="12"/>
          </p:nvPr>
        </p:nvSpPr>
        <p:spPr/>
        <p:txBody>
          <a:bodyPr/>
          <a:lstStyle/>
          <a:p>
            <a:fld id="{E30AF5A0-43BB-4336-8627-9123B9144D80}" type="slidenum">
              <a:rPr lang="en-US" dirty="0"/>
              <a:t>4</a:t>
            </a:fld>
            <a:endParaRPr lang="en-US"/>
          </a:p>
        </p:txBody>
      </p:sp>
      <p:pic>
        <p:nvPicPr>
          <p:cNvPr id="8" name="Picture 7" descr="6,007 Brownstone New York Royalty-Free Images, Stock Photos &amp; Pictures |  Shutterstock">
            <a:extLst>
              <a:ext uri="{FF2B5EF4-FFF2-40B4-BE49-F238E27FC236}">
                <a16:creationId xmlns:a16="http://schemas.microsoft.com/office/drawing/2014/main" id="{21E61713-1D78-8990-1164-60B9A80CFB73}"/>
              </a:ext>
            </a:extLst>
          </p:cNvPr>
          <p:cNvPicPr>
            <a:picLocks noChangeAspect="1"/>
          </p:cNvPicPr>
          <p:nvPr/>
        </p:nvPicPr>
        <p:blipFill>
          <a:blip r:embed="rId3"/>
          <a:srcRect t="-680" r="163" b="6925"/>
          <a:stretch/>
        </p:blipFill>
        <p:spPr>
          <a:xfrm>
            <a:off x="5733920" y="1094106"/>
            <a:ext cx="3943147" cy="2685223"/>
          </a:xfrm>
          <a:prstGeom prst="rect">
            <a:avLst/>
          </a:prstGeom>
        </p:spPr>
      </p:pic>
      <p:pic>
        <p:nvPicPr>
          <p:cNvPr id="9" name="Picture 8" descr="Premium Photo | Two friends are sitting on the sofa in the room and  talking. Best friend. Trust a person. Share a secret">
            <a:extLst>
              <a:ext uri="{FF2B5EF4-FFF2-40B4-BE49-F238E27FC236}">
                <a16:creationId xmlns:a16="http://schemas.microsoft.com/office/drawing/2014/main" id="{F0F61509-0C2F-119E-5253-C7971E367BEC}"/>
              </a:ext>
            </a:extLst>
          </p:cNvPr>
          <p:cNvPicPr>
            <a:picLocks noChangeAspect="1"/>
          </p:cNvPicPr>
          <p:nvPr/>
        </p:nvPicPr>
        <p:blipFill>
          <a:blip r:embed="rId4"/>
          <a:stretch>
            <a:fillRect/>
          </a:stretch>
        </p:blipFill>
        <p:spPr>
          <a:xfrm>
            <a:off x="2626471" y="4317252"/>
            <a:ext cx="3779882" cy="2405064"/>
          </a:xfrm>
          <a:prstGeom prst="rect">
            <a:avLst/>
          </a:prstGeom>
        </p:spPr>
      </p:pic>
      <p:pic>
        <p:nvPicPr>
          <p:cNvPr id="10" name="Picture 9" descr="Prenuptial Agreements: What You Need to Know Before Marriage">
            <a:extLst>
              <a:ext uri="{FF2B5EF4-FFF2-40B4-BE49-F238E27FC236}">
                <a16:creationId xmlns:a16="http://schemas.microsoft.com/office/drawing/2014/main" id="{B59E1063-BCA1-DD43-03A6-CB60C54B08A3}"/>
              </a:ext>
            </a:extLst>
          </p:cNvPr>
          <p:cNvPicPr>
            <a:picLocks noChangeAspect="1"/>
          </p:cNvPicPr>
          <p:nvPr/>
        </p:nvPicPr>
        <p:blipFill>
          <a:blip r:embed="rId5"/>
          <a:stretch>
            <a:fillRect/>
          </a:stretch>
        </p:blipFill>
        <p:spPr>
          <a:xfrm>
            <a:off x="6644221" y="3907641"/>
            <a:ext cx="3914075" cy="2631530"/>
          </a:xfrm>
          <a:prstGeom prst="rect">
            <a:avLst/>
          </a:prstGeom>
        </p:spPr>
      </p:pic>
    </p:spTree>
    <p:extLst>
      <p:ext uri="{BB962C8B-B14F-4D97-AF65-F5344CB8AC3E}">
        <p14:creationId xmlns:p14="http://schemas.microsoft.com/office/powerpoint/2010/main" val="228190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F948FEC2-D869-F489-714C-611C325A3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4F6CE-0DB9-3596-F7E1-F677A8016147}"/>
              </a:ext>
            </a:extLst>
          </p:cNvPr>
          <p:cNvSpPr>
            <a:spLocks noGrp="1"/>
          </p:cNvSpPr>
          <p:nvPr>
            <p:ph type="title"/>
          </p:nvPr>
        </p:nvSpPr>
        <p:spPr>
          <a:xfrm>
            <a:off x="715289" y="856790"/>
            <a:ext cx="10691265" cy="1371030"/>
          </a:xfrm>
        </p:spPr>
        <p:txBody>
          <a:bodyPr/>
          <a:lstStyle/>
          <a:p>
            <a:r>
              <a:rPr lang="en-US"/>
              <a:t>Summary </a:t>
            </a:r>
          </a:p>
        </p:txBody>
      </p:sp>
      <p:sp>
        <p:nvSpPr>
          <p:cNvPr id="4" name="Date Placeholder 3">
            <a:extLst>
              <a:ext uri="{FF2B5EF4-FFF2-40B4-BE49-F238E27FC236}">
                <a16:creationId xmlns:a16="http://schemas.microsoft.com/office/drawing/2014/main" id="{5938C196-5DA8-78DF-A8A2-9954DF277409}"/>
              </a:ext>
            </a:extLst>
          </p:cNvPr>
          <p:cNvSpPr>
            <a:spLocks noGrp="1"/>
          </p:cNvSpPr>
          <p:nvPr>
            <p:ph type="dt" sz="half" idx="10"/>
          </p:nvPr>
        </p:nvSpPr>
        <p:spPr/>
        <p:txBody>
          <a:bodyPr/>
          <a:lstStyle/>
          <a:p>
            <a:fld id="{1B59F459-FC65-4B5B-B47F-D3A7B6538DC3}" type="datetime1">
              <a:t>2/28/2025</a:t>
            </a:fld>
            <a:endParaRPr lang="en-US"/>
          </a:p>
        </p:txBody>
      </p:sp>
      <p:sp>
        <p:nvSpPr>
          <p:cNvPr id="5" name="Footer Placeholder 4">
            <a:extLst>
              <a:ext uri="{FF2B5EF4-FFF2-40B4-BE49-F238E27FC236}">
                <a16:creationId xmlns:a16="http://schemas.microsoft.com/office/drawing/2014/main" id="{F820331F-E5E8-87D4-7435-7519840819B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CD21042-826A-8463-64AC-44ECA4B8C344}"/>
              </a:ext>
            </a:extLst>
          </p:cNvPr>
          <p:cNvSpPr>
            <a:spLocks noGrp="1"/>
          </p:cNvSpPr>
          <p:nvPr>
            <p:ph type="sldNum" sz="quarter" idx="12"/>
          </p:nvPr>
        </p:nvSpPr>
        <p:spPr/>
        <p:txBody>
          <a:bodyPr/>
          <a:lstStyle/>
          <a:p>
            <a:fld id="{E30AF5A0-43BB-4336-8627-9123B9144D80}" type="slidenum">
              <a:rPr lang="en-US" dirty="0"/>
              <a:t>5</a:t>
            </a:fld>
            <a:endParaRPr lang="en-US"/>
          </a:p>
        </p:txBody>
      </p:sp>
      <p:sp>
        <p:nvSpPr>
          <p:cNvPr id="11" name="Content Placeholder 10">
            <a:extLst>
              <a:ext uri="{FF2B5EF4-FFF2-40B4-BE49-F238E27FC236}">
                <a16:creationId xmlns:a16="http://schemas.microsoft.com/office/drawing/2014/main" id="{5E9A46B7-3269-815C-FC3F-164E41274E0E}"/>
              </a:ext>
            </a:extLst>
          </p:cNvPr>
          <p:cNvSpPr>
            <a:spLocks noGrp="1"/>
          </p:cNvSpPr>
          <p:nvPr>
            <p:ph idx="1"/>
          </p:nvPr>
        </p:nvSpPr>
        <p:spPr>
          <a:xfrm>
            <a:off x="713887" y="1716657"/>
            <a:ext cx="10691265" cy="4384835"/>
          </a:xfrm>
        </p:spPr>
        <p:txBody>
          <a:bodyPr vert="horz" lIns="91440" tIns="45720" rIns="91440" bIns="45720" rtlCol="0" anchor="t">
            <a:normAutofit/>
          </a:bodyPr>
          <a:lstStyle/>
          <a:p>
            <a:pPr marL="342900" indent="-342900"/>
            <a:r>
              <a:rPr lang="en-US" sz="2400"/>
              <a:t>Molly goes on a second date with Rodney – he asks her about what she talked to the cops about </a:t>
            </a:r>
          </a:p>
          <a:p>
            <a:pPr marL="342900" indent="-342900"/>
            <a:r>
              <a:rPr lang="en-US" sz="2400"/>
              <a:t>Mr. Preston warns Molly about Rodney</a:t>
            </a:r>
          </a:p>
          <a:p>
            <a:pPr marL="342900" indent="-342900"/>
            <a:r>
              <a:rPr lang="en-US" sz="2400"/>
              <a:t>Giselle shows up at Molly’s front door</a:t>
            </a:r>
          </a:p>
          <a:p>
            <a:pPr marL="342900" indent="-342900"/>
            <a:r>
              <a:rPr lang="en-US" sz="2400"/>
              <a:t>Giselle tells Molly she is from Detroit and didn’t always have a luxurious lifestyle</a:t>
            </a:r>
          </a:p>
          <a:p>
            <a:pPr marL="342900" indent="-342900"/>
            <a:r>
              <a:rPr lang="en-US" sz="2400"/>
              <a:t>Giselle says that the police extensively questioned her and Victoria Black now owns over half of Mr. Black’s company </a:t>
            </a:r>
          </a:p>
          <a:p>
            <a:pPr marL="0" indent="0">
              <a:buNone/>
            </a:pPr>
            <a:endParaRPr lang="en-US"/>
          </a:p>
        </p:txBody>
      </p:sp>
    </p:spTree>
    <p:extLst>
      <p:ext uri="{BB962C8B-B14F-4D97-AF65-F5344CB8AC3E}">
        <p14:creationId xmlns:p14="http://schemas.microsoft.com/office/powerpoint/2010/main" val="30631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DF9D5515-8EF5-D1D9-1AE3-361B17CD8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D0729-DA6E-F66A-F7B3-DA0EA6B637FD}"/>
              </a:ext>
            </a:extLst>
          </p:cNvPr>
          <p:cNvSpPr>
            <a:spLocks noGrp="1"/>
          </p:cNvSpPr>
          <p:nvPr>
            <p:ph type="title"/>
          </p:nvPr>
        </p:nvSpPr>
        <p:spPr>
          <a:xfrm>
            <a:off x="715289" y="1029069"/>
            <a:ext cx="10691265" cy="1371030"/>
          </a:xfrm>
        </p:spPr>
        <p:txBody>
          <a:bodyPr/>
          <a:lstStyle/>
          <a:p>
            <a:r>
              <a:rPr lang="en-US"/>
              <a:t>Summary </a:t>
            </a:r>
          </a:p>
        </p:txBody>
      </p:sp>
      <p:sp>
        <p:nvSpPr>
          <p:cNvPr id="4" name="Date Placeholder 3">
            <a:extLst>
              <a:ext uri="{FF2B5EF4-FFF2-40B4-BE49-F238E27FC236}">
                <a16:creationId xmlns:a16="http://schemas.microsoft.com/office/drawing/2014/main" id="{FC62860B-4C80-6FA5-ADED-ACD5663B4E0B}"/>
              </a:ext>
            </a:extLst>
          </p:cNvPr>
          <p:cNvSpPr>
            <a:spLocks noGrp="1"/>
          </p:cNvSpPr>
          <p:nvPr>
            <p:ph type="dt" sz="half" idx="10"/>
          </p:nvPr>
        </p:nvSpPr>
        <p:spPr/>
        <p:txBody>
          <a:bodyPr/>
          <a:lstStyle/>
          <a:p>
            <a:fld id="{1B59F459-FC65-4B5B-B47F-D3A7B6538DC3}" type="datetime1">
              <a:t>2/28/2025</a:t>
            </a:fld>
            <a:endParaRPr lang="en-US"/>
          </a:p>
        </p:txBody>
      </p:sp>
      <p:sp>
        <p:nvSpPr>
          <p:cNvPr id="5" name="Footer Placeholder 4">
            <a:extLst>
              <a:ext uri="{FF2B5EF4-FFF2-40B4-BE49-F238E27FC236}">
                <a16:creationId xmlns:a16="http://schemas.microsoft.com/office/drawing/2014/main" id="{C9D84BD7-C1E7-B335-E897-A8DE2C8D6AA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16DCD22-36C4-D8BD-A0D8-4D4FD877FDC2}"/>
              </a:ext>
            </a:extLst>
          </p:cNvPr>
          <p:cNvSpPr>
            <a:spLocks noGrp="1"/>
          </p:cNvSpPr>
          <p:nvPr>
            <p:ph type="sldNum" sz="quarter" idx="12"/>
          </p:nvPr>
        </p:nvSpPr>
        <p:spPr/>
        <p:txBody>
          <a:bodyPr/>
          <a:lstStyle/>
          <a:p>
            <a:fld id="{E30AF5A0-43BB-4336-8627-9123B9144D80}" type="slidenum">
              <a:rPr lang="en-US" dirty="0"/>
              <a:t>6</a:t>
            </a:fld>
            <a:endParaRPr lang="en-US"/>
          </a:p>
        </p:txBody>
      </p:sp>
      <p:sp>
        <p:nvSpPr>
          <p:cNvPr id="11" name="Content Placeholder 10">
            <a:extLst>
              <a:ext uri="{FF2B5EF4-FFF2-40B4-BE49-F238E27FC236}">
                <a16:creationId xmlns:a16="http://schemas.microsoft.com/office/drawing/2014/main" id="{14D04209-DC27-66F6-3054-74A957508748}"/>
              </a:ext>
            </a:extLst>
          </p:cNvPr>
          <p:cNvSpPr>
            <a:spLocks noGrp="1"/>
          </p:cNvSpPr>
          <p:nvPr>
            <p:ph idx="1"/>
          </p:nvPr>
        </p:nvSpPr>
        <p:spPr>
          <a:xfrm>
            <a:off x="713887" y="1968448"/>
            <a:ext cx="10691265" cy="4384835"/>
          </a:xfrm>
        </p:spPr>
        <p:txBody>
          <a:bodyPr vert="horz" lIns="91440" tIns="45720" rIns="91440" bIns="45720" rtlCol="0" anchor="t">
            <a:normAutofit/>
          </a:bodyPr>
          <a:lstStyle/>
          <a:p>
            <a:pPr marL="342900" indent="-342900"/>
            <a:r>
              <a:rPr lang="en-US" sz="2400"/>
              <a:t>Giselle tells Molly about the fight she had with Mr. Black the day before – she asked him to cancel the prenup or put a villa in her name </a:t>
            </a:r>
          </a:p>
          <a:p>
            <a:pPr marL="342900" indent="-342900"/>
            <a:r>
              <a:rPr lang="en-US" sz="2400"/>
              <a:t>During their fight, Mr. Black accused Giselle of taking advantage of him and his money </a:t>
            </a:r>
          </a:p>
          <a:p>
            <a:pPr marL="342900" indent="-342900"/>
            <a:r>
              <a:rPr lang="en-US" sz="2400"/>
              <a:t>Molly ensures Giselle that she didn’t volunteer any information to the police about her and Mr. Black’s relationship </a:t>
            </a:r>
          </a:p>
          <a:p>
            <a:pPr marL="0" indent="0">
              <a:buNone/>
            </a:pPr>
            <a:endParaRPr lang="en-US"/>
          </a:p>
        </p:txBody>
      </p:sp>
    </p:spTree>
    <p:extLst>
      <p:ext uri="{BB962C8B-B14F-4D97-AF65-F5344CB8AC3E}">
        <p14:creationId xmlns:p14="http://schemas.microsoft.com/office/powerpoint/2010/main" val="274998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5D771E-C8ED-5E98-EB71-FE32B78EB099}"/>
              </a:ext>
            </a:extLst>
          </p:cNvPr>
          <p:cNvSpPr>
            <a:spLocks noGrp="1"/>
          </p:cNvSpPr>
          <p:nvPr>
            <p:ph idx="1"/>
          </p:nvPr>
        </p:nvSpPr>
        <p:spPr>
          <a:xfrm>
            <a:off x="1602512" y="1714299"/>
            <a:ext cx="5074625" cy="3636088"/>
          </a:xfrm>
        </p:spPr>
        <p:txBody>
          <a:bodyPr vert="horz" lIns="91440" tIns="45720" rIns="91440" bIns="45720" rtlCol="0" anchor="t">
            <a:normAutofit/>
          </a:bodyPr>
          <a:lstStyle/>
          <a:p>
            <a:pPr marL="0" indent="0">
              <a:buNone/>
            </a:pPr>
            <a:r>
              <a:rPr lang="en-US" sz="3200">
                <a:latin typeface="Calisto MT"/>
              </a:rPr>
              <a:t>Why does Rodney ask Molly on a second “date”? Why is he wondering if the cops were asking about him? How do you think Molly feels about Rodney? </a:t>
            </a:r>
          </a:p>
        </p:txBody>
      </p:sp>
      <p:sp>
        <p:nvSpPr>
          <p:cNvPr id="4" name="Date Placeholder 3">
            <a:extLst>
              <a:ext uri="{FF2B5EF4-FFF2-40B4-BE49-F238E27FC236}">
                <a16:creationId xmlns:a16="http://schemas.microsoft.com/office/drawing/2014/main" id="{EEF2BE5C-4469-BD32-7BCA-CDDDBDE783F1}"/>
              </a:ext>
            </a:extLst>
          </p:cNvPr>
          <p:cNvSpPr>
            <a:spLocks noGrp="1"/>
          </p:cNvSpPr>
          <p:nvPr>
            <p:ph type="dt" sz="half" idx="10"/>
          </p:nvPr>
        </p:nvSpPr>
        <p:spPr/>
        <p:txBody>
          <a:bodyPr/>
          <a:lstStyle/>
          <a:p>
            <a:fld id="{7C5F126B-1323-4D77-9319-9505ACCF9744}" type="datetime1">
              <a:rPr lang="en-US"/>
              <a:t>2/28/2025</a:t>
            </a:fld>
            <a:endParaRPr lang="en-US"/>
          </a:p>
        </p:txBody>
      </p:sp>
      <p:sp>
        <p:nvSpPr>
          <p:cNvPr id="5" name="Footer Placeholder 4">
            <a:extLst>
              <a:ext uri="{FF2B5EF4-FFF2-40B4-BE49-F238E27FC236}">
                <a16:creationId xmlns:a16="http://schemas.microsoft.com/office/drawing/2014/main" id="{4AD8BA40-238B-32AD-801E-5E80CAD3E4E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FBDE630-2A78-5B90-EA47-9F27F61B300A}"/>
              </a:ext>
            </a:extLst>
          </p:cNvPr>
          <p:cNvSpPr>
            <a:spLocks noGrp="1"/>
          </p:cNvSpPr>
          <p:nvPr>
            <p:ph type="sldNum" sz="quarter" idx="12"/>
          </p:nvPr>
        </p:nvSpPr>
        <p:spPr/>
        <p:txBody>
          <a:bodyPr/>
          <a:lstStyle/>
          <a:p>
            <a:fld id="{E30AF5A0-43BB-4336-8627-9123B9144D80}" type="slidenum">
              <a:rPr lang="en-US" dirty="0"/>
              <a:t>7</a:t>
            </a:fld>
            <a:endParaRPr lang="en-US"/>
          </a:p>
        </p:txBody>
      </p:sp>
      <p:sp>
        <p:nvSpPr>
          <p:cNvPr id="8" name="Title 1">
            <a:extLst>
              <a:ext uri="{FF2B5EF4-FFF2-40B4-BE49-F238E27FC236}">
                <a16:creationId xmlns:a16="http://schemas.microsoft.com/office/drawing/2014/main" id="{073184D7-3721-1E46-6A87-E7028D6B66F0}"/>
              </a:ext>
            </a:extLst>
          </p:cNvPr>
          <p:cNvSpPr>
            <a:spLocks noGrp="1"/>
          </p:cNvSpPr>
          <p:nvPr>
            <p:ph type="title"/>
          </p:nvPr>
        </p:nvSpPr>
        <p:spPr>
          <a:xfrm>
            <a:off x="707963" y="856790"/>
            <a:ext cx="10691265" cy="601704"/>
          </a:xfrm>
        </p:spPr>
        <p:txBody>
          <a:bodyPr>
            <a:normAutofit/>
          </a:bodyPr>
          <a:lstStyle/>
          <a:p>
            <a:pPr algn="ctr"/>
            <a:r>
              <a:rPr lang="en-US" sz="2400"/>
              <a:t>Question 1</a:t>
            </a:r>
            <a:endParaRPr lang="en-US"/>
          </a:p>
        </p:txBody>
      </p:sp>
      <p:pic>
        <p:nvPicPr>
          <p:cNvPr id="9" name="Picture 8" descr="Wondering, doubt, persons, questioning icon - Download on Iconfinder">
            <a:extLst>
              <a:ext uri="{FF2B5EF4-FFF2-40B4-BE49-F238E27FC236}">
                <a16:creationId xmlns:a16="http://schemas.microsoft.com/office/drawing/2014/main" id="{E736AF51-A403-022E-8B1F-80023409A7C9}"/>
              </a:ext>
            </a:extLst>
          </p:cNvPr>
          <p:cNvPicPr>
            <a:picLocks noChangeAspect="1"/>
          </p:cNvPicPr>
          <p:nvPr/>
        </p:nvPicPr>
        <p:blipFill>
          <a:blip r:embed="rId2"/>
          <a:stretch>
            <a:fillRect/>
          </a:stretch>
        </p:blipFill>
        <p:spPr>
          <a:xfrm>
            <a:off x="7264400" y="1303097"/>
            <a:ext cx="4436533" cy="4444230"/>
          </a:xfrm>
          <a:prstGeom prst="rect">
            <a:avLst/>
          </a:prstGeom>
        </p:spPr>
      </p:pic>
      <p:pic>
        <p:nvPicPr>
          <p:cNvPr id="10" name="Picture 9" descr="Question Mark Emoji - what it means and how to use it.">
            <a:extLst>
              <a:ext uri="{FF2B5EF4-FFF2-40B4-BE49-F238E27FC236}">
                <a16:creationId xmlns:a16="http://schemas.microsoft.com/office/drawing/2014/main" id="{6401336A-E572-4002-E007-73E9725A4479}"/>
              </a:ext>
            </a:extLst>
          </p:cNvPr>
          <p:cNvPicPr>
            <a:picLocks noChangeAspect="1"/>
          </p:cNvPicPr>
          <p:nvPr/>
        </p:nvPicPr>
        <p:blipFill>
          <a:blip r:embed="rId3"/>
          <a:stretch>
            <a:fillRect/>
          </a:stretch>
        </p:blipFill>
        <p:spPr>
          <a:xfrm>
            <a:off x="9080885" y="1302808"/>
            <a:ext cx="2743200" cy="1543050"/>
          </a:xfrm>
          <a:prstGeom prst="rect">
            <a:avLst/>
          </a:prstGeom>
        </p:spPr>
      </p:pic>
    </p:spTree>
    <p:extLst>
      <p:ext uri="{BB962C8B-B14F-4D97-AF65-F5344CB8AC3E}">
        <p14:creationId xmlns:p14="http://schemas.microsoft.com/office/powerpoint/2010/main" val="364387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19BFF55A-425B-1EEF-0CB1-017E6BC17E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DE629-8EE4-718F-B707-85C31C45F6CF}"/>
              </a:ext>
            </a:extLst>
          </p:cNvPr>
          <p:cNvSpPr>
            <a:spLocks noGrp="1"/>
          </p:cNvSpPr>
          <p:nvPr>
            <p:ph idx="1"/>
          </p:nvPr>
        </p:nvSpPr>
        <p:spPr>
          <a:xfrm>
            <a:off x="1602512" y="1714299"/>
            <a:ext cx="9335199" cy="4099914"/>
          </a:xfrm>
        </p:spPr>
        <p:txBody>
          <a:bodyPr vert="horz" lIns="91440" tIns="45720" rIns="91440" bIns="45720" rtlCol="0" anchor="t">
            <a:normAutofit/>
          </a:bodyPr>
          <a:lstStyle/>
          <a:p>
            <a:pPr marL="0" indent="0">
              <a:buNone/>
            </a:pPr>
            <a:r>
              <a:rPr lang="en-US" sz="3200">
                <a:latin typeface="Calisto MT"/>
              </a:rPr>
              <a:t>What does Mr. Preston say about Rodney? What was he warning Molly about? (pg. 98)</a:t>
            </a:r>
          </a:p>
          <a:p>
            <a:pPr marL="0" indent="0">
              <a:buNone/>
            </a:pPr>
            <a:endParaRPr lang="en-US" sz="3200"/>
          </a:p>
          <a:p>
            <a:pPr marL="0" indent="0">
              <a:buNone/>
            </a:pPr>
            <a:r>
              <a:rPr lang="en-US" sz="3200"/>
              <a:t>If you could give Molly advice at this point, what would you say to her? Have you ever gotten advice that has stuck with you? Is there any advice that you wish you got? </a:t>
            </a:r>
          </a:p>
        </p:txBody>
      </p:sp>
      <p:sp>
        <p:nvSpPr>
          <p:cNvPr id="4" name="Date Placeholder 3">
            <a:extLst>
              <a:ext uri="{FF2B5EF4-FFF2-40B4-BE49-F238E27FC236}">
                <a16:creationId xmlns:a16="http://schemas.microsoft.com/office/drawing/2014/main" id="{40132D50-607A-8A33-EF25-2BAFDA0C848E}"/>
              </a:ext>
            </a:extLst>
          </p:cNvPr>
          <p:cNvSpPr>
            <a:spLocks noGrp="1"/>
          </p:cNvSpPr>
          <p:nvPr>
            <p:ph type="dt" sz="half" idx="10"/>
          </p:nvPr>
        </p:nvSpPr>
        <p:spPr/>
        <p:txBody>
          <a:bodyPr/>
          <a:lstStyle/>
          <a:p>
            <a:fld id="{7C5F126B-1323-4D77-9319-9505ACCF9744}" type="datetime1">
              <a:rPr lang="en-US"/>
              <a:t>2/28/2025</a:t>
            </a:fld>
            <a:endParaRPr lang="en-US"/>
          </a:p>
        </p:txBody>
      </p:sp>
      <p:sp>
        <p:nvSpPr>
          <p:cNvPr id="5" name="Footer Placeholder 4">
            <a:extLst>
              <a:ext uri="{FF2B5EF4-FFF2-40B4-BE49-F238E27FC236}">
                <a16:creationId xmlns:a16="http://schemas.microsoft.com/office/drawing/2014/main" id="{4B20DA9F-3903-8857-22F7-2F71053C443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B097C72-93B9-762B-CA43-7AA7B973BD2E}"/>
              </a:ext>
            </a:extLst>
          </p:cNvPr>
          <p:cNvSpPr>
            <a:spLocks noGrp="1"/>
          </p:cNvSpPr>
          <p:nvPr>
            <p:ph type="sldNum" sz="quarter" idx="12"/>
          </p:nvPr>
        </p:nvSpPr>
        <p:spPr/>
        <p:txBody>
          <a:bodyPr/>
          <a:lstStyle/>
          <a:p>
            <a:fld id="{E30AF5A0-43BB-4336-8627-9123B9144D80}" type="slidenum">
              <a:rPr lang="en-US" dirty="0"/>
              <a:t>8</a:t>
            </a:fld>
            <a:endParaRPr lang="en-US"/>
          </a:p>
        </p:txBody>
      </p:sp>
      <p:sp>
        <p:nvSpPr>
          <p:cNvPr id="8" name="Title 1">
            <a:extLst>
              <a:ext uri="{FF2B5EF4-FFF2-40B4-BE49-F238E27FC236}">
                <a16:creationId xmlns:a16="http://schemas.microsoft.com/office/drawing/2014/main" id="{45A3F43D-5863-788C-EB47-2AE22BDC14EA}"/>
              </a:ext>
            </a:extLst>
          </p:cNvPr>
          <p:cNvSpPr>
            <a:spLocks noGrp="1"/>
          </p:cNvSpPr>
          <p:nvPr>
            <p:ph type="title"/>
          </p:nvPr>
        </p:nvSpPr>
        <p:spPr>
          <a:xfrm>
            <a:off x="707963" y="856790"/>
            <a:ext cx="10691265" cy="601704"/>
          </a:xfrm>
        </p:spPr>
        <p:txBody>
          <a:bodyPr>
            <a:normAutofit/>
          </a:bodyPr>
          <a:lstStyle/>
          <a:p>
            <a:pPr algn="ctr"/>
            <a:r>
              <a:rPr lang="en-US" sz="2400"/>
              <a:t>Question 2 &amp; 2a</a:t>
            </a:r>
            <a:endParaRPr lang="en-US"/>
          </a:p>
        </p:txBody>
      </p:sp>
    </p:spTree>
    <p:extLst>
      <p:ext uri="{BB962C8B-B14F-4D97-AF65-F5344CB8AC3E}">
        <p14:creationId xmlns:p14="http://schemas.microsoft.com/office/powerpoint/2010/main" val="344911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D6AF24D6-047C-5216-B62E-1C5EB7AFEC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A83D1-02A3-ECE5-8EA6-8A4E57D4EED3}"/>
              </a:ext>
            </a:extLst>
          </p:cNvPr>
          <p:cNvSpPr>
            <a:spLocks noGrp="1"/>
          </p:cNvSpPr>
          <p:nvPr>
            <p:ph idx="1"/>
          </p:nvPr>
        </p:nvSpPr>
        <p:spPr>
          <a:xfrm>
            <a:off x="1947068" y="1966090"/>
            <a:ext cx="8301531" cy="3304784"/>
          </a:xfrm>
        </p:spPr>
        <p:txBody>
          <a:bodyPr vert="horz" lIns="91440" tIns="45720" rIns="91440" bIns="45720" rtlCol="0" anchor="t">
            <a:normAutofit/>
          </a:bodyPr>
          <a:lstStyle/>
          <a:p>
            <a:pPr marL="0" indent="0">
              <a:buNone/>
            </a:pPr>
            <a:r>
              <a:rPr lang="en-US" sz="3200"/>
              <a:t>Molly mentions that Gran and her always did a puzzle around Christmas time. Are there any traditions that you always did with your family growing up? Are there any traditions that you do now with family or friends? </a:t>
            </a:r>
          </a:p>
        </p:txBody>
      </p:sp>
      <p:sp>
        <p:nvSpPr>
          <p:cNvPr id="4" name="Date Placeholder 3">
            <a:extLst>
              <a:ext uri="{FF2B5EF4-FFF2-40B4-BE49-F238E27FC236}">
                <a16:creationId xmlns:a16="http://schemas.microsoft.com/office/drawing/2014/main" id="{B0FF1D22-4E93-81FE-462C-85CF50B91DFD}"/>
              </a:ext>
            </a:extLst>
          </p:cNvPr>
          <p:cNvSpPr>
            <a:spLocks noGrp="1"/>
          </p:cNvSpPr>
          <p:nvPr>
            <p:ph type="dt" sz="half" idx="10"/>
          </p:nvPr>
        </p:nvSpPr>
        <p:spPr/>
        <p:txBody>
          <a:bodyPr/>
          <a:lstStyle/>
          <a:p>
            <a:fld id="{7C5F126B-1323-4D77-9319-9505ACCF9744}" type="datetime1">
              <a:rPr lang="en-US"/>
              <a:t>2/28/2025</a:t>
            </a:fld>
            <a:endParaRPr lang="en-US"/>
          </a:p>
        </p:txBody>
      </p:sp>
      <p:sp>
        <p:nvSpPr>
          <p:cNvPr id="5" name="Footer Placeholder 4">
            <a:extLst>
              <a:ext uri="{FF2B5EF4-FFF2-40B4-BE49-F238E27FC236}">
                <a16:creationId xmlns:a16="http://schemas.microsoft.com/office/drawing/2014/main" id="{A6FA11AF-9ED2-6BFA-AB5F-B5139F47F9C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0E003F-7693-AA0E-4176-7175EF222E2F}"/>
              </a:ext>
            </a:extLst>
          </p:cNvPr>
          <p:cNvSpPr>
            <a:spLocks noGrp="1"/>
          </p:cNvSpPr>
          <p:nvPr>
            <p:ph type="sldNum" sz="quarter" idx="12"/>
          </p:nvPr>
        </p:nvSpPr>
        <p:spPr/>
        <p:txBody>
          <a:bodyPr/>
          <a:lstStyle/>
          <a:p>
            <a:fld id="{E30AF5A0-43BB-4336-8627-9123B9144D80}" type="slidenum">
              <a:rPr lang="en-US" dirty="0"/>
              <a:t>9</a:t>
            </a:fld>
            <a:endParaRPr lang="en-US"/>
          </a:p>
        </p:txBody>
      </p:sp>
      <p:sp>
        <p:nvSpPr>
          <p:cNvPr id="8" name="Title 1">
            <a:extLst>
              <a:ext uri="{FF2B5EF4-FFF2-40B4-BE49-F238E27FC236}">
                <a16:creationId xmlns:a16="http://schemas.microsoft.com/office/drawing/2014/main" id="{A8D3A0C8-307C-EFBF-3408-1390D3330457}"/>
              </a:ext>
            </a:extLst>
          </p:cNvPr>
          <p:cNvSpPr>
            <a:spLocks noGrp="1"/>
          </p:cNvSpPr>
          <p:nvPr>
            <p:ph type="title"/>
          </p:nvPr>
        </p:nvSpPr>
        <p:spPr>
          <a:xfrm>
            <a:off x="707963" y="856790"/>
            <a:ext cx="10691265" cy="601704"/>
          </a:xfrm>
        </p:spPr>
        <p:txBody>
          <a:bodyPr>
            <a:normAutofit/>
          </a:bodyPr>
          <a:lstStyle/>
          <a:p>
            <a:pPr algn="ctr"/>
            <a:r>
              <a:rPr lang="en-US" sz="2400"/>
              <a:t>Question 3</a:t>
            </a:r>
            <a:endParaRPr lang="en-US"/>
          </a:p>
        </p:txBody>
      </p:sp>
    </p:spTree>
    <p:extLst>
      <p:ext uri="{BB962C8B-B14F-4D97-AF65-F5344CB8AC3E}">
        <p14:creationId xmlns:p14="http://schemas.microsoft.com/office/powerpoint/2010/main" val="3163368009"/>
      </p:ext>
    </p:extLst>
  </p:cSld>
  <p:clrMapOvr>
    <a:masterClrMapping/>
  </p:clrMapOvr>
</p:sld>
</file>

<file path=ppt/theme/theme1.xml><?xml version="1.0" encoding="utf-8"?>
<a:theme xmlns:a="http://schemas.openxmlformats.org/drawingml/2006/main" name="ChronicleVTI">
  <a:themeElements>
    <a:clrScheme name="ChronicleVTI">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VTI">
      <a:majorFont>
        <a:latin typeface="Univers Condensed"/>
        <a:ea typeface=""/>
        <a:cs typeface=""/>
      </a:majorFont>
      <a:minorFont>
        <a:latin typeface="Calisto MT" panose="02040603050505030304"/>
        <a:ea typeface=""/>
        <a:cs typeface=""/>
      </a:minorFont>
    </a:fontScheme>
    <a:fmtScheme name="Chronicl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34FD3B1-53CD-4A5C-943C-C44DFF248C3E}" vid="{19A790DA-2E4D-4134-98A6-7DECB1A1B842}"/>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ChronicleVTI</vt:lpstr>
      <vt:lpstr>The Maid</vt:lpstr>
      <vt:lpstr>Character List</vt:lpstr>
      <vt:lpstr>Character List</vt:lpstr>
      <vt:lpstr>Summary </vt:lpstr>
      <vt:lpstr>Summary </vt:lpstr>
      <vt:lpstr>Summary </vt:lpstr>
      <vt:lpstr>Question 1</vt:lpstr>
      <vt:lpstr>Question 2 &amp; 2a</vt:lpstr>
      <vt:lpstr>Question 3</vt:lpstr>
      <vt:lpstr>Question 4</vt:lpstr>
      <vt:lpstr>Question 5</vt:lpstr>
      <vt:lpstr>Question 6</vt:lpstr>
      <vt:lpstr>Any new suspects or Predictions?</vt:lpstr>
      <vt:lpstr>crossword</vt:lpstr>
      <vt:lpstr>Crossword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2025-02-20T16:25:54Z</dcterms:created>
  <dcterms:modified xsi:type="dcterms:W3CDTF">2025-02-28T19:29:25Z</dcterms:modified>
</cp:coreProperties>
</file>