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9"/>
  </p:notesMasterIdLst>
  <p:sldIdLst>
    <p:sldId id="256" r:id="rId2"/>
    <p:sldId id="257" r:id="rId3"/>
    <p:sldId id="258" r:id="rId4"/>
    <p:sldId id="259" r:id="rId5"/>
    <p:sldId id="260" r:id="rId6"/>
    <p:sldId id="261" r:id="rId7"/>
    <p:sldId id="262" r:id="rId8"/>
    <p:sldId id="263" r:id="rId9"/>
    <p:sldId id="267" r:id="rId10"/>
    <p:sldId id="265" r:id="rId11"/>
    <p:sldId id="268" r:id="rId12"/>
    <p:sldId id="327" r:id="rId13"/>
    <p:sldId id="328" r:id="rId14"/>
    <p:sldId id="322" r:id="rId15"/>
    <p:sldId id="316" r:id="rId16"/>
    <p:sldId id="329"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4743E-FCDD-4461-BD1C-95845E8ED811}" v="2" dt="2024-10-18T17:31:38.978"/>
    <p1510:client id="{AF32BBB0-5571-B207-7304-72326B6FD87E}" v="2" dt="2024-10-17T22:11:45.536"/>
    <p1510:client id="{EE07FE48-5AF4-2F27-BAAC-E73E955AA7AF}" v="14" dt="2024-10-18T15:24:40.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Morgan" userId="6fa4a5b4-0003-4ed1-b4fc-f18d438c824e" providerId="ADAL" clId="{7D60347F-47CD-104C-B931-790681EFE37E}"/>
    <pc:docChg chg="addSld modSld">
      <pc:chgData name="Jones, Morgan" userId="6fa4a5b4-0003-4ed1-b4fc-f18d438c824e" providerId="ADAL" clId="{7D60347F-47CD-104C-B931-790681EFE37E}" dt="2024-09-26T23:21:01.417" v="3" actId="931"/>
      <pc:docMkLst>
        <pc:docMk/>
      </pc:docMkLst>
      <pc:sldChg chg="new">
        <pc:chgData name="Jones, Morgan" userId="6fa4a5b4-0003-4ed1-b4fc-f18d438c824e" providerId="ADAL" clId="{7D60347F-47CD-104C-B931-790681EFE37E}" dt="2024-09-26T23:19:39.431" v="0" actId="680"/>
        <pc:sldMkLst>
          <pc:docMk/>
          <pc:sldMk cId="659826803" sldId="266"/>
        </pc:sldMkLst>
      </pc:sldChg>
      <pc:sldChg chg="addSp delSp modSp new">
        <pc:chgData name="Jones, Morgan" userId="6fa4a5b4-0003-4ed1-b4fc-f18d438c824e" providerId="ADAL" clId="{7D60347F-47CD-104C-B931-790681EFE37E}" dt="2024-09-26T23:21:01.417" v="3" actId="931"/>
        <pc:sldMkLst>
          <pc:docMk/>
          <pc:sldMk cId="831421703" sldId="267"/>
        </pc:sldMkLst>
        <pc:spChg chg="del">
          <ac:chgData name="Jones, Morgan" userId="6fa4a5b4-0003-4ed1-b4fc-f18d438c824e" providerId="ADAL" clId="{7D60347F-47CD-104C-B931-790681EFE37E}" dt="2024-09-26T23:21:01.417" v="3" actId="931"/>
          <ac:spMkLst>
            <pc:docMk/>
            <pc:sldMk cId="831421703" sldId="267"/>
            <ac:spMk id="3" creationId="{A60FBDAC-C84C-12BB-4735-0A666996A261}"/>
          </ac:spMkLst>
        </pc:spChg>
        <pc:picChg chg="add mod ord">
          <ac:chgData name="Jones, Morgan" userId="6fa4a5b4-0003-4ed1-b4fc-f18d438c824e" providerId="ADAL" clId="{7D60347F-47CD-104C-B931-790681EFE37E}" dt="2024-09-26T23:21:01.417" v="3" actId="931"/>
          <ac:picMkLst>
            <pc:docMk/>
            <pc:sldMk cId="831421703" sldId="267"/>
            <ac:picMk id="5" creationId="{869CCD5F-0BF2-BD86-D87A-5210F6A65A38}"/>
          </ac:picMkLst>
        </pc:picChg>
        <pc:inkChg chg="add">
          <ac:chgData name="Jones, Morgan" userId="6fa4a5b4-0003-4ed1-b4fc-f18d438c824e" providerId="ADAL" clId="{7D60347F-47CD-104C-B931-790681EFE37E}" dt="2024-09-26T23:20:13.446" v="2"/>
          <ac:inkMkLst>
            <pc:docMk/>
            <pc:sldMk cId="831421703" sldId="267"/>
            <ac:inkMk id="4" creationId="{6C6A7588-4563-3D04-9990-29FAB654D761}"/>
          </ac:inkMkLst>
        </pc:inkChg>
      </pc:sldChg>
    </pc:docChg>
  </pc:docChgLst>
  <pc:docChgLst>
    <pc:chgData name="Parrott, Hannah" userId="ee18ed28-b8f8-4ea1-81a2-f629a73ab0fc" providerId="ADAL" clId="{1E94743E-FCDD-4461-BD1C-95845E8ED811}"/>
    <pc:docChg chg="modSld">
      <pc:chgData name="Parrott, Hannah" userId="ee18ed28-b8f8-4ea1-81a2-f629a73ab0fc" providerId="ADAL" clId="{1E94743E-FCDD-4461-BD1C-95845E8ED811}" dt="2024-10-18T17:31:38.979" v="1" actId="20577"/>
      <pc:docMkLst>
        <pc:docMk/>
      </pc:docMkLst>
      <pc:sldChg chg="modSp mod">
        <pc:chgData name="Parrott, Hannah" userId="ee18ed28-b8f8-4ea1-81a2-f629a73ab0fc" providerId="ADAL" clId="{1E94743E-FCDD-4461-BD1C-95845E8ED811}" dt="2024-10-18T17:31:38.979" v="1" actId="20577"/>
        <pc:sldMkLst>
          <pc:docMk/>
          <pc:sldMk cId="4171626131" sldId="262"/>
        </pc:sldMkLst>
        <pc:spChg chg="mod">
          <ac:chgData name="Parrott, Hannah" userId="ee18ed28-b8f8-4ea1-81a2-f629a73ab0fc" providerId="ADAL" clId="{1E94743E-FCDD-4461-BD1C-95845E8ED811}" dt="2024-10-18T17:31:38.979" v="1" actId="20577"/>
          <ac:spMkLst>
            <pc:docMk/>
            <pc:sldMk cId="4171626131" sldId="262"/>
            <ac:spMk id="3" creationId="{B30BF433-4536-1966-2F9D-A29CC6B49E1B}"/>
          </ac:spMkLst>
        </pc:spChg>
      </pc:sldChg>
    </pc:docChg>
  </pc:docChgLst>
  <pc:docChgLst>
    <pc:chgData name="Jones, Morgan" userId="S::morgan.2.jones@uconn.edu::6fa4a5b4-0003-4ed1-b4fc-f18d438c824e" providerId="AD" clId="Web-{AF32BBB0-5571-B207-7304-72326B6FD87E}"/>
    <pc:docChg chg="modSld">
      <pc:chgData name="Jones, Morgan" userId="S::morgan.2.jones@uconn.edu::6fa4a5b4-0003-4ed1-b4fc-f18d438c824e" providerId="AD" clId="Web-{AF32BBB0-5571-B207-7304-72326B6FD87E}" dt="2024-10-17T22:11:45.536" v="1" actId="20577"/>
      <pc:docMkLst>
        <pc:docMk/>
      </pc:docMkLst>
      <pc:sldChg chg="modSp">
        <pc:chgData name="Jones, Morgan" userId="S::morgan.2.jones@uconn.edu::6fa4a5b4-0003-4ed1-b4fc-f18d438c824e" providerId="AD" clId="Web-{AF32BBB0-5571-B207-7304-72326B6FD87E}" dt="2024-10-17T22:11:45.536" v="1" actId="20577"/>
        <pc:sldMkLst>
          <pc:docMk/>
          <pc:sldMk cId="3539312772" sldId="259"/>
        </pc:sldMkLst>
        <pc:spChg chg="mod">
          <ac:chgData name="Jones, Morgan" userId="S::morgan.2.jones@uconn.edu::6fa4a5b4-0003-4ed1-b4fc-f18d438c824e" providerId="AD" clId="Web-{AF32BBB0-5571-B207-7304-72326B6FD87E}" dt="2024-10-17T22:11:45.536" v="1" actId="20577"/>
          <ac:spMkLst>
            <pc:docMk/>
            <pc:sldMk cId="3539312772" sldId="259"/>
            <ac:spMk id="3" creationId="{6512CA74-4327-608D-DA22-F1A22717D629}"/>
          </ac:spMkLst>
        </pc:spChg>
      </pc:sldChg>
    </pc:docChg>
  </pc:docChgLst>
  <pc:docChgLst>
    <pc:chgData name="Jones, Morgan" userId="S::morgan.2.jones@uconn.edu::6fa4a5b4-0003-4ed1-b4fc-f18d438c824e" providerId="AD" clId="Web-{93D87FFB-483A-B8EF-67B7-F46471F2EFD9}"/>
    <pc:docChg chg="addSld delSld modSld addMainMaster delMainMaster">
      <pc:chgData name="Jones, Morgan" userId="S::morgan.2.jones@uconn.edu::6fa4a5b4-0003-4ed1-b4fc-f18d438c824e" providerId="AD" clId="Web-{93D87FFB-483A-B8EF-67B7-F46471F2EFD9}" dt="2024-09-26T23:04:53.169" v="459" actId="14100"/>
      <pc:docMkLst>
        <pc:docMk/>
      </pc:docMkLst>
      <pc:sldChg chg="addSp modSp mod setBg modClrScheme setClrOvrMap chgLayout">
        <pc:chgData name="Jones, Morgan" userId="S::morgan.2.jones@uconn.edu::6fa4a5b4-0003-4ed1-b4fc-f18d438c824e" providerId="AD" clId="Web-{93D87FFB-483A-B8EF-67B7-F46471F2EFD9}" dt="2024-09-26T22:16:10.566" v="14" actId="20577"/>
        <pc:sldMkLst>
          <pc:docMk/>
          <pc:sldMk cId="109857222" sldId="256"/>
        </pc:sldMkLst>
        <pc:spChg chg="mod">
          <ac:chgData name="Jones, Morgan" userId="S::morgan.2.jones@uconn.edu::6fa4a5b4-0003-4ed1-b4fc-f18d438c824e" providerId="AD" clId="Web-{93D87FFB-483A-B8EF-67B7-F46471F2EFD9}" dt="2024-09-26T22:16:10.566" v="14" actId="20577"/>
          <ac:spMkLst>
            <pc:docMk/>
            <pc:sldMk cId="109857222" sldId="256"/>
            <ac:spMk id="2" creationId="{00000000-0000-0000-0000-000000000000}"/>
          </ac:spMkLst>
        </pc:spChg>
        <pc:spChg chg="mod">
          <ac:chgData name="Jones, Morgan" userId="S::morgan.2.jones@uconn.edu::6fa4a5b4-0003-4ed1-b4fc-f18d438c824e" providerId="AD" clId="Web-{93D87FFB-483A-B8EF-67B7-F46471F2EFD9}" dt="2024-09-26T22:16:02.862" v="13" actId="20577"/>
          <ac:spMkLst>
            <pc:docMk/>
            <pc:sldMk cId="109857222" sldId="256"/>
            <ac:spMk id="3" creationId="{00000000-0000-0000-0000-000000000000}"/>
          </ac:spMkLst>
        </pc:spChg>
        <pc:spChg chg="add">
          <ac:chgData name="Jones, Morgan" userId="S::morgan.2.jones@uconn.edu::6fa4a5b4-0003-4ed1-b4fc-f18d438c824e" providerId="AD" clId="Web-{93D87FFB-483A-B8EF-67B7-F46471F2EFD9}" dt="2024-09-26T22:15:40.471" v="3"/>
          <ac:spMkLst>
            <pc:docMk/>
            <pc:sldMk cId="109857222" sldId="256"/>
            <ac:spMk id="9" creationId="{4AA13AD3-0A4F-475A-BEBB-DEEFF5C096C3}"/>
          </ac:spMkLst>
        </pc:spChg>
        <pc:picChg chg="add mod ord">
          <ac:chgData name="Jones, Morgan" userId="S::morgan.2.jones@uconn.edu::6fa4a5b4-0003-4ed1-b4fc-f18d438c824e" providerId="AD" clId="Web-{93D87FFB-483A-B8EF-67B7-F46471F2EFD9}" dt="2024-09-26T22:15:40.471" v="3"/>
          <ac:picMkLst>
            <pc:docMk/>
            <pc:sldMk cId="109857222" sldId="256"/>
            <ac:picMk id="4" creationId="{E876047E-6FC2-5B80-60FC-9E8AA3A2F087}"/>
          </ac:picMkLst>
        </pc:picChg>
      </pc:sldChg>
      <pc:sldChg chg="addSp delSp modSp new">
        <pc:chgData name="Jones, Morgan" userId="S::morgan.2.jones@uconn.edu::6fa4a5b4-0003-4ed1-b4fc-f18d438c824e" providerId="AD" clId="Web-{93D87FFB-483A-B8EF-67B7-F46471F2EFD9}" dt="2024-09-26T22:42:12.604" v="52" actId="1076"/>
        <pc:sldMkLst>
          <pc:docMk/>
          <pc:sldMk cId="2513378387" sldId="257"/>
        </pc:sldMkLst>
        <pc:spChg chg="del">
          <ac:chgData name="Jones, Morgan" userId="S::morgan.2.jones@uconn.edu::6fa4a5b4-0003-4ed1-b4fc-f18d438c824e" providerId="AD" clId="Web-{93D87FFB-483A-B8EF-67B7-F46471F2EFD9}" dt="2024-09-26T22:20:54.510" v="17"/>
          <ac:spMkLst>
            <pc:docMk/>
            <pc:sldMk cId="2513378387" sldId="257"/>
            <ac:spMk id="3" creationId="{D22A1EE7-2DC0-7D15-8F94-CDAAA484A42B}"/>
          </ac:spMkLst>
        </pc:spChg>
        <pc:picChg chg="add mod ord">
          <ac:chgData name="Jones, Morgan" userId="S::morgan.2.jones@uconn.edu::6fa4a5b4-0003-4ed1-b4fc-f18d438c824e" providerId="AD" clId="Web-{93D87FFB-483A-B8EF-67B7-F46471F2EFD9}" dt="2024-09-26T22:30:17.883" v="43" actId="1076"/>
          <ac:picMkLst>
            <pc:docMk/>
            <pc:sldMk cId="2513378387" sldId="257"/>
            <ac:picMk id="4" creationId="{1B760F3F-4DCF-8F3B-01EA-66BEAAFE7319}"/>
          </ac:picMkLst>
        </pc:picChg>
        <pc:picChg chg="add mod">
          <ac:chgData name="Jones, Morgan" userId="S::morgan.2.jones@uconn.edu::6fa4a5b4-0003-4ed1-b4fc-f18d438c824e" providerId="AD" clId="Web-{93D87FFB-483A-B8EF-67B7-F46471F2EFD9}" dt="2024-09-26T22:24:00.468" v="30" actId="14100"/>
          <ac:picMkLst>
            <pc:docMk/>
            <pc:sldMk cId="2513378387" sldId="257"/>
            <ac:picMk id="5" creationId="{CCA7E55B-BF64-9601-D205-026BB0952479}"/>
          </ac:picMkLst>
        </pc:picChg>
        <pc:picChg chg="add mod">
          <ac:chgData name="Jones, Morgan" userId="S::morgan.2.jones@uconn.edu::6fa4a5b4-0003-4ed1-b4fc-f18d438c824e" providerId="AD" clId="Web-{93D87FFB-483A-B8EF-67B7-F46471F2EFD9}" dt="2024-09-26T22:30:25.493" v="44" actId="1076"/>
          <ac:picMkLst>
            <pc:docMk/>
            <pc:sldMk cId="2513378387" sldId="257"/>
            <ac:picMk id="6" creationId="{2888C96A-BE28-DE62-7353-65D7C8240D97}"/>
          </ac:picMkLst>
        </pc:picChg>
        <pc:picChg chg="add mod">
          <ac:chgData name="Jones, Morgan" userId="S::morgan.2.jones@uconn.edu::6fa4a5b4-0003-4ed1-b4fc-f18d438c824e" providerId="AD" clId="Web-{93D87FFB-483A-B8EF-67B7-F46471F2EFD9}" dt="2024-09-26T22:42:12.604" v="52" actId="1076"/>
          <ac:picMkLst>
            <pc:docMk/>
            <pc:sldMk cId="2513378387" sldId="257"/>
            <ac:picMk id="7" creationId="{058C3275-7D17-A269-01C0-8E91B27ED04B}"/>
          </ac:picMkLst>
        </pc:picChg>
      </pc:sldChg>
      <pc:sldChg chg="addSp modSp new mod setBg">
        <pc:chgData name="Jones, Morgan" userId="S::morgan.2.jones@uconn.edu::6fa4a5b4-0003-4ed1-b4fc-f18d438c824e" providerId="AD" clId="Web-{93D87FFB-483A-B8EF-67B7-F46471F2EFD9}" dt="2024-09-26T22:45:25.687" v="152" actId="20577"/>
        <pc:sldMkLst>
          <pc:docMk/>
          <pc:sldMk cId="1219853262" sldId="258"/>
        </pc:sldMkLst>
        <pc:spChg chg="mod">
          <ac:chgData name="Jones, Morgan" userId="S::morgan.2.jones@uconn.edu::6fa4a5b4-0003-4ed1-b4fc-f18d438c824e" providerId="AD" clId="Web-{93D87FFB-483A-B8EF-67B7-F46471F2EFD9}" dt="2024-09-26T22:40:12.383" v="47"/>
          <ac:spMkLst>
            <pc:docMk/>
            <pc:sldMk cId="1219853262" sldId="258"/>
            <ac:spMk id="2" creationId="{2540AD55-3F2F-47DE-2100-137555820F7E}"/>
          </ac:spMkLst>
        </pc:spChg>
        <pc:spChg chg="mod">
          <ac:chgData name="Jones, Morgan" userId="S::morgan.2.jones@uconn.edu::6fa4a5b4-0003-4ed1-b4fc-f18d438c824e" providerId="AD" clId="Web-{93D87FFB-483A-B8EF-67B7-F46471F2EFD9}" dt="2024-09-26T22:45:25.687" v="152" actId="20577"/>
          <ac:spMkLst>
            <pc:docMk/>
            <pc:sldMk cId="1219853262" sldId="258"/>
            <ac:spMk id="3" creationId="{6512CA74-4327-608D-DA22-F1A22717D629}"/>
          </ac:spMkLst>
        </pc:spChg>
        <pc:spChg chg="add">
          <ac:chgData name="Jones, Morgan" userId="S::morgan.2.jones@uconn.edu::6fa4a5b4-0003-4ed1-b4fc-f18d438c824e" providerId="AD" clId="Web-{93D87FFB-483A-B8EF-67B7-F46471F2EFD9}" dt="2024-09-26T22:40:12.383" v="47"/>
          <ac:spMkLst>
            <pc:docMk/>
            <pc:sldMk cId="1219853262" sldId="258"/>
            <ac:spMk id="8" creationId="{EB6D1D7F-141C-4D8E-BFBA-D95B68E16385}"/>
          </ac:spMkLst>
        </pc:spChg>
        <pc:spChg chg="add">
          <ac:chgData name="Jones, Morgan" userId="S::morgan.2.jones@uconn.edu::6fa4a5b4-0003-4ed1-b4fc-f18d438c824e" providerId="AD" clId="Web-{93D87FFB-483A-B8EF-67B7-F46471F2EFD9}" dt="2024-09-26T22:40:12.383" v="47"/>
          <ac:spMkLst>
            <pc:docMk/>
            <pc:sldMk cId="1219853262" sldId="258"/>
            <ac:spMk id="10" creationId="{558DA214-7FDA-4C9D-A7CF-9AD725E290E1}"/>
          </ac:spMkLst>
        </pc:spChg>
      </pc:sldChg>
      <pc:sldChg chg="modSp add replId">
        <pc:chgData name="Jones, Morgan" userId="S::morgan.2.jones@uconn.edu::6fa4a5b4-0003-4ed1-b4fc-f18d438c824e" providerId="AD" clId="Web-{93D87FFB-483A-B8EF-67B7-F46471F2EFD9}" dt="2024-09-26T22:47:45.362" v="319" actId="20577"/>
        <pc:sldMkLst>
          <pc:docMk/>
          <pc:sldMk cId="3539312772" sldId="259"/>
        </pc:sldMkLst>
        <pc:spChg chg="mod">
          <ac:chgData name="Jones, Morgan" userId="S::morgan.2.jones@uconn.edu::6fa4a5b4-0003-4ed1-b4fc-f18d438c824e" providerId="AD" clId="Web-{93D87FFB-483A-B8EF-67B7-F46471F2EFD9}" dt="2024-09-26T22:47:45.362" v="319" actId="20577"/>
          <ac:spMkLst>
            <pc:docMk/>
            <pc:sldMk cId="3539312772" sldId="259"/>
            <ac:spMk id="3" creationId="{6512CA74-4327-608D-DA22-F1A22717D629}"/>
          </ac:spMkLst>
        </pc:spChg>
      </pc:sldChg>
      <pc:sldChg chg="addSp delSp modSp new mod setBg">
        <pc:chgData name="Jones, Morgan" userId="S::morgan.2.jones@uconn.edu::6fa4a5b4-0003-4ed1-b4fc-f18d438c824e" providerId="AD" clId="Web-{93D87FFB-483A-B8EF-67B7-F46471F2EFD9}" dt="2024-09-26T23:00:30.084" v="392"/>
        <pc:sldMkLst>
          <pc:docMk/>
          <pc:sldMk cId="954850306" sldId="260"/>
        </pc:sldMkLst>
        <pc:spChg chg="mod">
          <ac:chgData name="Jones, Morgan" userId="S::morgan.2.jones@uconn.edu::6fa4a5b4-0003-4ed1-b4fc-f18d438c824e" providerId="AD" clId="Web-{93D87FFB-483A-B8EF-67B7-F46471F2EFD9}" dt="2024-09-26T22:51:28.337" v="330" actId="20577"/>
          <ac:spMkLst>
            <pc:docMk/>
            <pc:sldMk cId="954850306" sldId="260"/>
            <ac:spMk id="2" creationId="{CB808C98-4F22-E710-99BE-5655A4B3FCDA}"/>
          </ac:spMkLst>
        </pc:spChg>
        <pc:spChg chg="mod">
          <ac:chgData name="Jones, Morgan" userId="S::morgan.2.jones@uconn.edu::6fa4a5b4-0003-4ed1-b4fc-f18d438c824e" providerId="AD" clId="Web-{93D87FFB-483A-B8EF-67B7-F46471F2EFD9}" dt="2024-09-26T22:59:24.536" v="389" actId="20577"/>
          <ac:spMkLst>
            <pc:docMk/>
            <pc:sldMk cId="954850306" sldId="260"/>
            <ac:spMk id="3" creationId="{B30BF433-4536-1966-2F9D-A29CC6B49E1B}"/>
          </ac:spMkLst>
        </pc:spChg>
        <pc:picChg chg="add del mod">
          <ac:chgData name="Jones, Morgan" userId="S::morgan.2.jones@uconn.edu::6fa4a5b4-0003-4ed1-b4fc-f18d438c824e" providerId="AD" clId="Web-{93D87FFB-483A-B8EF-67B7-F46471F2EFD9}" dt="2024-09-26T23:00:30.084" v="392"/>
          <ac:picMkLst>
            <pc:docMk/>
            <pc:sldMk cId="954850306" sldId="260"/>
            <ac:picMk id="4" creationId="{F57C5B8B-700E-51C2-1A46-EFE19BF1E732}"/>
          </ac:picMkLst>
        </pc:picChg>
      </pc:sldChg>
      <pc:sldChg chg="addSp delSp modSp add mod replId setBg setClrOvrMap">
        <pc:chgData name="Jones, Morgan" userId="S::morgan.2.jones@uconn.edu::6fa4a5b4-0003-4ed1-b4fc-f18d438c824e" providerId="AD" clId="Web-{93D87FFB-483A-B8EF-67B7-F46471F2EFD9}" dt="2024-09-26T22:54:21.185" v="350" actId="20577"/>
        <pc:sldMkLst>
          <pc:docMk/>
          <pc:sldMk cId="1104497405" sldId="261"/>
        </pc:sldMkLst>
        <pc:spChg chg="del mod">
          <ac:chgData name="Jones, Morgan" userId="S::morgan.2.jones@uconn.edu::6fa4a5b4-0003-4ed1-b4fc-f18d438c824e" providerId="AD" clId="Web-{93D87FFB-483A-B8EF-67B7-F46471F2EFD9}" dt="2024-09-26T22:54:04.778" v="346"/>
          <ac:spMkLst>
            <pc:docMk/>
            <pc:sldMk cId="1104497405" sldId="261"/>
            <ac:spMk id="2" creationId="{CB808C98-4F22-E710-99BE-5655A4B3FCDA}"/>
          </ac:spMkLst>
        </pc:spChg>
        <pc:spChg chg="mod">
          <ac:chgData name="Jones, Morgan" userId="S::morgan.2.jones@uconn.edu::6fa4a5b4-0003-4ed1-b4fc-f18d438c824e" providerId="AD" clId="Web-{93D87FFB-483A-B8EF-67B7-F46471F2EFD9}" dt="2024-09-26T22:54:21.185" v="350" actId="20577"/>
          <ac:spMkLst>
            <pc:docMk/>
            <pc:sldMk cId="1104497405" sldId="261"/>
            <ac:spMk id="3" creationId="{B30BF433-4536-1966-2F9D-A29CC6B49E1B}"/>
          </ac:spMkLst>
        </pc:spChg>
        <pc:spChg chg="add">
          <ac:chgData name="Jones, Morgan" userId="S::morgan.2.jones@uconn.edu::6fa4a5b4-0003-4ed1-b4fc-f18d438c824e" providerId="AD" clId="Web-{93D87FFB-483A-B8EF-67B7-F46471F2EFD9}" dt="2024-09-26T22:53:52.325" v="344"/>
          <ac:spMkLst>
            <pc:docMk/>
            <pc:sldMk cId="1104497405" sldId="261"/>
            <ac:spMk id="10" creationId="{EB6D1D7F-141C-4D8E-BFBA-D95B68E16385}"/>
          </ac:spMkLst>
        </pc:spChg>
        <pc:spChg chg="add">
          <ac:chgData name="Jones, Morgan" userId="S::morgan.2.jones@uconn.edu::6fa4a5b4-0003-4ed1-b4fc-f18d438c824e" providerId="AD" clId="Web-{93D87FFB-483A-B8EF-67B7-F46471F2EFD9}" dt="2024-09-26T22:53:52.325" v="344"/>
          <ac:spMkLst>
            <pc:docMk/>
            <pc:sldMk cId="1104497405" sldId="261"/>
            <ac:spMk id="12" creationId="{558DA214-7FDA-4C9D-A7CF-9AD725E290E1}"/>
          </ac:spMkLst>
        </pc:spChg>
        <pc:picChg chg="add mod">
          <ac:chgData name="Jones, Morgan" userId="S::morgan.2.jones@uconn.edu::6fa4a5b4-0003-4ed1-b4fc-f18d438c824e" providerId="AD" clId="Web-{93D87FFB-483A-B8EF-67B7-F46471F2EFD9}" dt="2024-09-26T22:53:52.325" v="344"/>
          <ac:picMkLst>
            <pc:docMk/>
            <pc:sldMk cId="1104497405" sldId="261"/>
            <ac:picMk id="5" creationId="{B69CBEF2-8E62-9571-4F00-3E43B2E7C6BE}"/>
          </ac:picMkLst>
        </pc:picChg>
      </pc:sldChg>
      <pc:sldChg chg="modSp add replId">
        <pc:chgData name="Jones, Morgan" userId="S::morgan.2.jones@uconn.edu::6fa4a5b4-0003-4ed1-b4fc-f18d438c824e" providerId="AD" clId="Web-{93D87FFB-483A-B8EF-67B7-F46471F2EFD9}" dt="2024-09-26T23:01:19.508" v="401" actId="20577"/>
        <pc:sldMkLst>
          <pc:docMk/>
          <pc:sldMk cId="4171626131" sldId="262"/>
        </pc:sldMkLst>
        <pc:spChg chg="mod">
          <ac:chgData name="Jones, Morgan" userId="S::morgan.2.jones@uconn.edu::6fa4a5b4-0003-4ed1-b4fc-f18d438c824e" providerId="AD" clId="Web-{93D87FFB-483A-B8EF-67B7-F46471F2EFD9}" dt="2024-09-26T23:01:19.508" v="401" actId="20577"/>
          <ac:spMkLst>
            <pc:docMk/>
            <pc:sldMk cId="4171626131" sldId="262"/>
            <ac:spMk id="3" creationId="{B30BF433-4536-1966-2F9D-A29CC6B49E1B}"/>
          </ac:spMkLst>
        </pc:spChg>
      </pc:sldChg>
      <pc:sldChg chg="modSp add replId">
        <pc:chgData name="Jones, Morgan" userId="S::morgan.2.jones@uconn.edu::6fa4a5b4-0003-4ed1-b4fc-f18d438c824e" providerId="AD" clId="Web-{93D87FFB-483A-B8EF-67B7-F46471F2EFD9}" dt="2024-09-26T23:02:21.212" v="405" actId="20577"/>
        <pc:sldMkLst>
          <pc:docMk/>
          <pc:sldMk cId="3248109277" sldId="263"/>
        </pc:sldMkLst>
        <pc:spChg chg="mod">
          <ac:chgData name="Jones, Morgan" userId="S::morgan.2.jones@uconn.edu::6fa4a5b4-0003-4ed1-b4fc-f18d438c824e" providerId="AD" clId="Web-{93D87FFB-483A-B8EF-67B7-F46471F2EFD9}" dt="2024-09-26T23:02:21.212" v="405" actId="20577"/>
          <ac:spMkLst>
            <pc:docMk/>
            <pc:sldMk cId="3248109277" sldId="263"/>
            <ac:spMk id="3" creationId="{B30BF433-4536-1966-2F9D-A29CC6B49E1B}"/>
          </ac:spMkLst>
        </pc:spChg>
      </pc:sldChg>
      <pc:sldChg chg="new del">
        <pc:chgData name="Jones, Morgan" userId="S::morgan.2.jones@uconn.edu::6fa4a5b4-0003-4ed1-b4fc-f18d438c824e" providerId="AD" clId="Web-{93D87FFB-483A-B8EF-67B7-F46471F2EFD9}" dt="2024-09-26T23:02:55.354" v="408"/>
        <pc:sldMkLst>
          <pc:docMk/>
          <pc:sldMk cId="2119276671" sldId="264"/>
        </pc:sldMkLst>
      </pc:sldChg>
      <pc:sldChg chg="add del replId">
        <pc:chgData name="Jones, Morgan" userId="S::morgan.2.jones@uconn.edu::6fa4a5b4-0003-4ed1-b4fc-f18d438c824e" providerId="AD" clId="Web-{93D87FFB-483A-B8EF-67B7-F46471F2EFD9}" dt="2024-09-26T22:54:53.545" v="356"/>
        <pc:sldMkLst>
          <pc:docMk/>
          <pc:sldMk cId="2519948235" sldId="264"/>
        </pc:sldMkLst>
      </pc:sldChg>
      <pc:sldChg chg="addSp modSp new">
        <pc:chgData name="Jones, Morgan" userId="S::morgan.2.jones@uconn.edu::6fa4a5b4-0003-4ed1-b4fc-f18d438c824e" providerId="AD" clId="Web-{93D87FFB-483A-B8EF-67B7-F46471F2EFD9}" dt="2024-09-26T23:04:53.169" v="459" actId="14100"/>
        <pc:sldMkLst>
          <pc:docMk/>
          <pc:sldMk cId="13387603" sldId="265"/>
        </pc:sldMkLst>
        <pc:spChg chg="add mod">
          <ac:chgData name="Jones, Morgan" userId="S::morgan.2.jones@uconn.edu::6fa4a5b4-0003-4ed1-b4fc-f18d438c824e" providerId="AD" clId="Web-{93D87FFB-483A-B8EF-67B7-F46471F2EFD9}" dt="2024-09-26T23:03:45.324" v="451" actId="1076"/>
          <ac:spMkLst>
            <pc:docMk/>
            <pc:sldMk cId="13387603" sldId="265"/>
            <ac:spMk id="2" creationId="{68DD446B-8F09-57FD-4E27-4D0236511DEC}"/>
          </ac:spMkLst>
        </pc:spChg>
        <pc:picChg chg="add mod">
          <ac:chgData name="Jones, Morgan" userId="S::morgan.2.jones@uconn.edu::6fa4a5b4-0003-4ed1-b4fc-f18d438c824e" providerId="AD" clId="Web-{93D87FFB-483A-B8EF-67B7-F46471F2EFD9}" dt="2024-09-26T23:04:53.169" v="459" actId="14100"/>
          <ac:picMkLst>
            <pc:docMk/>
            <pc:sldMk cId="13387603" sldId="265"/>
            <ac:picMk id="3" creationId="{E937BBE6-4DE8-4121-F866-4C0C355F5D5E}"/>
          </ac:picMkLst>
        </pc:picChg>
      </pc:sldChg>
      <pc:sldMasterChg chg="del delSldLayout">
        <pc:chgData name="Jones, Morgan" userId="S::morgan.2.jones@uconn.edu::6fa4a5b4-0003-4ed1-b4fc-f18d438c824e" providerId="AD" clId="Web-{93D87FFB-483A-B8EF-67B7-F46471F2EFD9}" dt="2024-09-26T22:15:40.471" v="3"/>
        <pc:sldMasterMkLst>
          <pc:docMk/>
          <pc:sldMasterMk cId="2460954070" sldId="2147483660"/>
        </pc:sldMasterMkLst>
        <pc:sldLayoutChg chg="del">
          <pc:chgData name="Jones, Morgan" userId="S::morgan.2.jones@uconn.edu::6fa4a5b4-0003-4ed1-b4fc-f18d438c824e" providerId="AD" clId="Web-{93D87FFB-483A-B8EF-67B7-F46471F2EFD9}" dt="2024-09-26T22:15:40.471" v="3"/>
          <pc:sldLayoutMkLst>
            <pc:docMk/>
            <pc:sldMasterMk cId="2460954070" sldId="2147483660"/>
            <pc:sldLayoutMk cId="2385387890" sldId="2147483661"/>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949138452" sldId="2147483662"/>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2591524520" sldId="2147483663"/>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1203092039" sldId="2147483664"/>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3733172339" sldId="2147483665"/>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3210312558" sldId="2147483666"/>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3146388984" sldId="2147483667"/>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3171841454" sldId="2147483668"/>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1718958274" sldId="2147483669"/>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2202905451" sldId="2147483670"/>
          </pc:sldLayoutMkLst>
        </pc:sldLayoutChg>
        <pc:sldLayoutChg chg="del">
          <pc:chgData name="Jones, Morgan" userId="S::morgan.2.jones@uconn.edu::6fa4a5b4-0003-4ed1-b4fc-f18d438c824e" providerId="AD" clId="Web-{93D87FFB-483A-B8EF-67B7-F46471F2EFD9}" dt="2024-09-26T22:15:40.471" v="3"/>
          <pc:sldLayoutMkLst>
            <pc:docMk/>
            <pc:sldMasterMk cId="2460954070" sldId="2147483660"/>
            <pc:sldLayoutMk cId="3479445657" sldId="2147483671"/>
          </pc:sldLayoutMkLst>
        </pc:sldLayoutChg>
      </pc:sldMasterChg>
      <pc:sldMasterChg chg="add addSldLayout">
        <pc:chgData name="Jones, Morgan" userId="S::morgan.2.jones@uconn.edu::6fa4a5b4-0003-4ed1-b4fc-f18d438c824e" providerId="AD" clId="Web-{93D87FFB-483A-B8EF-67B7-F46471F2EFD9}" dt="2024-09-26T22:15:40.471" v="3"/>
        <pc:sldMasterMkLst>
          <pc:docMk/>
          <pc:sldMasterMk cId="1393070921" sldId="2147483711"/>
        </pc:sldMasterMkLst>
        <pc:sldLayoutChg chg="add">
          <pc:chgData name="Jones, Morgan" userId="S::morgan.2.jones@uconn.edu::6fa4a5b4-0003-4ed1-b4fc-f18d438c824e" providerId="AD" clId="Web-{93D87FFB-483A-B8EF-67B7-F46471F2EFD9}" dt="2024-09-26T22:15:40.471" v="3"/>
          <pc:sldLayoutMkLst>
            <pc:docMk/>
            <pc:sldMasterMk cId="1393070921" sldId="2147483711"/>
            <pc:sldLayoutMk cId="3345132600" sldId="2147483700"/>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170139435" sldId="2147483701"/>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3989295072" sldId="2147483702"/>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1587869564" sldId="2147483703"/>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834463332" sldId="2147483704"/>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2600061440" sldId="2147483705"/>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1913663811" sldId="2147483706"/>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2253931849" sldId="2147483707"/>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650369900" sldId="2147483708"/>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1998003644" sldId="2147483709"/>
          </pc:sldLayoutMkLst>
        </pc:sldLayoutChg>
        <pc:sldLayoutChg chg="add">
          <pc:chgData name="Jones, Morgan" userId="S::morgan.2.jones@uconn.edu::6fa4a5b4-0003-4ed1-b4fc-f18d438c824e" providerId="AD" clId="Web-{93D87FFB-483A-B8EF-67B7-F46471F2EFD9}" dt="2024-09-26T22:15:40.471" v="3"/>
          <pc:sldLayoutMkLst>
            <pc:docMk/>
            <pc:sldMasterMk cId="1393070921" sldId="2147483711"/>
            <pc:sldLayoutMk cId="3960819972" sldId="2147483710"/>
          </pc:sldLayoutMkLst>
        </pc:sldLayoutChg>
      </pc:sldMasterChg>
    </pc:docChg>
  </pc:docChgLst>
  <pc:docChgLst>
    <pc:chgData name="Jones, Morgan" userId="S::morgan.2.jones@uconn.edu::6fa4a5b4-0003-4ed1-b4fc-f18d438c824e" providerId="AD" clId="Web-{EE07FE48-5AF4-2F27-BAAC-E73E955AA7AF}"/>
    <pc:docChg chg="addSld modSld">
      <pc:chgData name="Jones, Morgan" userId="S::morgan.2.jones@uconn.edu::6fa4a5b4-0003-4ed1-b4fc-f18d438c824e" providerId="AD" clId="Web-{EE07FE48-5AF4-2F27-BAAC-E73E955AA7AF}" dt="2024-10-18T15:24:40.158" v="13" actId="1076"/>
      <pc:docMkLst>
        <pc:docMk/>
      </pc:docMkLst>
      <pc:sldChg chg="modSp">
        <pc:chgData name="Jones, Morgan" userId="S::morgan.2.jones@uconn.edu::6fa4a5b4-0003-4ed1-b4fc-f18d438c824e" providerId="AD" clId="Web-{EE07FE48-5AF4-2F27-BAAC-E73E955AA7AF}" dt="2024-10-18T15:24:40.158" v="13" actId="1076"/>
        <pc:sldMkLst>
          <pc:docMk/>
          <pc:sldMk cId="2513378387" sldId="257"/>
        </pc:sldMkLst>
        <pc:picChg chg="ord">
          <ac:chgData name="Jones, Morgan" userId="S::morgan.2.jones@uconn.edu::6fa4a5b4-0003-4ed1-b4fc-f18d438c824e" providerId="AD" clId="Web-{EE07FE48-5AF4-2F27-BAAC-E73E955AA7AF}" dt="2024-10-18T15:24:33.032" v="11"/>
          <ac:picMkLst>
            <pc:docMk/>
            <pc:sldMk cId="2513378387" sldId="257"/>
            <ac:picMk id="4" creationId="{1B760F3F-4DCF-8F3B-01EA-66BEAAFE7319}"/>
          </ac:picMkLst>
        </pc:picChg>
        <pc:picChg chg="mod">
          <ac:chgData name="Jones, Morgan" userId="S::morgan.2.jones@uconn.edu::6fa4a5b4-0003-4ed1-b4fc-f18d438c824e" providerId="AD" clId="Web-{EE07FE48-5AF4-2F27-BAAC-E73E955AA7AF}" dt="2024-10-18T15:24:40.158" v="13" actId="1076"/>
          <ac:picMkLst>
            <pc:docMk/>
            <pc:sldMk cId="2513378387" sldId="257"/>
            <ac:picMk id="5" creationId="{CCA7E55B-BF64-9601-D205-026BB0952479}"/>
          </ac:picMkLst>
        </pc:picChg>
        <pc:picChg chg="ord">
          <ac:chgData name="Jones, Morgan" userId="S::morgan.2.jones@uconn.edu::6fa4a5b4-0003-4ed1-b4fc-f18d438c824e" providerId="AD" clId="Web-{EE07FE48-5AF4-2F27-BAAC-E73E955AA7AF}" dt="2024-10-18T15:24:27.313" v="10"/>
          <ac:picMkLst>
            <pc:docMk/>
            <pc:sldMk cId="2513378387" sldId="257"/>
            <ac:picMk id="6" creationId="{2888C96A-BE28-DE62-7353-65D7C8240D97}"/>
          </ac:picMkLst>
        </pc:picChg>
        <pc:picChg chg="mod">
          <ac:chgData name="Jones, Morgan" userId="S::morgan.2.jones@uconn.edu::6fa4a5b4-0003-4ed1-b4fc-f18d438c824e" providerId="AD" clId="Web-{EE07FE48-5AF4-2F27-BAAC-E73E955AA7AF}" dt="2024-10-18T15:24:38.564" v="12" actId="1076"/>
          <ac:picMkLst>
            <pc:docMk/>
            <pc:sldMk cId="2513378387" sldId="257"/>
            <ac:picMk id="7" creationId="{058C3275-7D17-A269-01C0-8E91B27ED04B}"/>
          </ac:picMkLst>
        </pc:picChg>
      </pc:sldChg>
      <pc:sldChg chg="add">
        <pc:chgData name="Jones, Morgan" userId="S::morgan.2.jones@uconn.edu::6fa4a5b4-0003-4ed1-b4fc-f18d438c824e" providerId="AD" clId="Web-{EE07FE48-5AF4-2F27-BAAC-E73E955AA7AF}" dt="2024-10-18T12:22:32.056" v="0"/>
        <pc:sldMkLst>
          <pc:docMk/>
          <pc:sldMk cId="440678386" sldId="268"/>
        </pc:sldMkLst>
      </pc:sldChg>
      <pc:sldChg chg="add">
        <pc:chgData name="Jones, Morgan" userId="S::morgan.2.jones@uconn.edu::6fa4a5b4-0003-4ed1-b4fc-f18d438c824e" providerId="AD" clId="Web-{EE07FE48-5AF4-2F27-BAAC-E73E955AA7AF}" dt="2024-10-18T12:23:38.011" v="6"/>
        <pc:sldMkLst>
          <pc:docMk/>
          <pc:sldMk cId="3921867799" sldId="308"/>
        </pc:sldMkLst>
      </pc:sldChg>
      <pc:sldChg chg="add">
        <pc:chgData name="Jones, Morgan" userId="S::morgan.2.jones@uconn.edu::6fa4a5b4-0003-4ed1-b4fc-f18d438c824e" providerId="AD" clId="Web-{EE07FE48-5AF4-2F27-BAAC-E73E955AA7AF}" dt="2024-10-18T12:23:20.573" v="4"/>
        <pc:sldMkLst>
          <pc:docMk/>
          <pc:sldMk cId="542515597" sldId="316"/>
        </pc:sldMkLst>
      </pc:sldChg>
      <pc:sldChg chg="add">
        <pc:chgData name="Jones, Morgan" userId="S::morgan.2.jones@uconn.edu::6fa4a5b4-0003-4ed1-b4fc-f18d438c824e" providerId="AD" clId="Web-{EE07FE48-5AF4-2F27-BAAC-E73E955AA7AF}" dt="2024-10-18T12:22:59.619" v="3"/>
        <pc:sldMkLst>
          <pc:docMk/>
          <pc:sldMk cId="405872907" sldId="322"/>
        </pc:sldMkLst>
      </pc:sldChg>
      <pc:sldChg chg="add">
        <pc:chgData name="Jones, Morgan" userId="S::morgan.2.jones@uconn.edu::6fa4a5b4-0003-4ed1-b4fc-f18d438c824e" providerId="AD" clId="Web-{EE07FE48-5AF4-2F27-BAAC-E73E955AA7AF}" dt="2024-10-18T12:22:39.493" v="1"/>
        <pc:sldMkLst>
          <pc:docMk/>
          <pc:sldMk cId="298219508" sldId="327"/>
        </pc:sldMkLst>
      </pc:sldChg>
      <pc:sldChg chg="add">
        <pc:chgData name="Jones, Morgan" userId="S::morgan.2.jones@uconn.edu::6fa4a5b4-0003-4ed1-b4fc-f18d438c824e" providerId="AD" clId="Web-{EE07FE48-5AF4-2F27-BAAC-E73E955AA7AF}" dt="2024-10-18T12:22:45.791" v="2"/>
        <pc:sldMkLst>
          <pc:docMk/>
          <pc:sldMk cId="1756539533" sldId="328"/>
        </pc:sldMkLst>
      </pc:sldChg>
      <pc:sldChg chg="add">
        <pc:chgData name="Jones, Morgan" userId="S::morgan.2.jones@uconn.edu::6fa4a5b4-0003-4ed1-b4fc-f18d438c824e" providerId="AD" clId="Web-{EE07FE48-5AF4-2F27-BAAC-E73E955AA7AF}" dt="2024-10-18T12:23:31.589" v="5"/>
        <pc:sldMkLst>
          <pc:docMk/>
          <pc:sldMk cId="2373700742" sldId="329"/>
        </pc:sldMkLst>
      </pc:sldChg>
      <pc:sldMasterChg chg="addSldLayout">
        <pc:chgData name="Jones, Morgan" userId="S::morgan.2.jones@uconn.edu::6fa4a5b4-0003-4ed1-b4fc-f18d438c824e" providerId="AD" clId="Web-{EE07FE48-5AF4-2F27-BAAC-E73E955AA7AF}" dt="2024-10-18T12:22:32.056" v="0"/>
        <pc:sldMasterMkLst>
          <pc:docMk/>
          <pc:sldMasterMk cId="1393070921" sldId="2147483711"/>
        </pc:sldMasterMkLst>
        <pc:sldLayoutChg chg="add replId">
          <pc:chgData name="Jones, Morgan" userId="S::morgan.2.jones@uconn.edu::6fa4a5b4-0003-4ed1-b4fc-f18d438c824e" providerId="AD" clId="Web-{EE07FE48-5AF4-2F27-BAAC-E73E955AA7AF}" dt="2024-10-18T12:22:32.056" v="0"/>
          <pc:sldLayoutMkLst>
            <pc:docMk/>
            <pc:sldMasterMk cId="1393070921" sldId="2147483711"/>
            <pc:sldLayoutMk cId="2336989371" sldId="2147483712"/>
          </pc:sldLayoutMkLst>
        </pc:sldLayoutChg>
      </pc:sldMasterChg>
    </pc:docChg>
  </pc:docChgLst>
  <pc:docChgLst>
    <pc:chgData name="Jones, Morgan" userId="S::morgan.2.jones@uconn.edu::6fa4a5b4-0003-4ed1-b4fc-f18d438c824e" providerId="AD" clId="Web-{E5F75D5A-551D-CF95-A038-B0087F9FAF68}"/>
    <pc:docChg chg="delSld modSld">
      <pc:chgData name="Jones, Morgan" userId="S::morgan.2.jones@uconn.edu::6fa4a5b4-0003-4ed1-b4fc-f18d438c824e" providerId="AD" clId="Web-{E5F75D5A-551D-CF95-A038-B0087F9FAF68}" dt="2024-09-26T23:21:31.894" v="8" actId="1076"/>
      <pc:docMkLst>
        <pc:docMk/>
      </pc:docMkLst>
      <pc:sldChg chg="modSp mod setBg">
        <pc:chgData name="Jones, Morgan" userId="S::morgan.2.jones@uconn.edu::6fa4a5b4-0003-4ed1-b4fc-f18d438c824e" providerId="AD" clId="Web-{E5F75D5A-551D-CF95-A038-B0087F9FAF68}" dt="2024-09-26T23:12:52.174" v="2" actId="1076"/>
        <pc:sldMkLst>
          <pc:docMk/>
          <pc:sldMk cId="13387603" sldId="265"/>
        </pc:sldMkLst>
        <pc:spChg chg="mod">
          <ac:chgData name="Jones, Morgan" userId="S::morgan.2.jones@uconn.edu::6fa4a5b4-0003-4ed1-b4fc-f18d438c824e" providerId="AD" clId="Web-{E5F75D5A-551D-CF95-A038-B0087F9FAF68}" dt="2024-09-26T23:12:52.174" v="2" actId="1076"/>
          <ac:spMkLst>
            <pc:docMk/>
            <pc:sldMk cId="13387603" sldId="265"/>
            <ac:spMk id="2" creationId="{68DD446B-8F09-57FD-4E27-4D0236511DEC}"/>
          </ac:spMkLst>
        </pc:spChg>
      </pc:sldChg>
      <pc:sldChg chg="del">
        <pc:chgData name="Jones, Morgan" userId="S::morgan.2.jones@uconn.edu::6fa4a5b4-0003-4ed1-b4fc-f18d438c824e" providerId="AD" clId="Web-{E5F75D5A-551D-CF95-A038-B0087F9FAF68}" dt="2024-09-26T23:21:06.800" v="3"/>
        <pc:sldMkLst>
          <pc:docMk/>
          <pc:sldMk cId="659826803" sldId="266"/>
        </pc:sldMkLst>
      </pc:sldChg>
      <pc:sldChg chg="delSp modSp mod setBg">
        <pc:chgData name="Jones, Morgan" userId="S::morgan.2.jones@uconn.edu::6fa4a5b4-0003-4ed1-b4fc-f18d438c824e" providerId="AD" clId="Web-{E5F75D5A-551D-CF95-A038-B0087F9FAF68}" dt="2024-09-26T23:21:31.894" v="8" actId="1076"/>
        <pc:sldMkLst>
          <pc:docMk/>
          <pc:sldMk cId="831421703" sldId="267"/>
        </pc:sldMkLst>
        <pc:spChg chg="del">
          <ac:chgData name="Jones, Morgan" userId="S::morgan.2.jones@uconn.edu::6fa4a5b4-0003-4ed1-b4fc-f18d438c824e" providerId="AD" clId="Web-{E5F75D5A-551D-CF95-A038-B0087F9FAF68}" dt="2024-09-26T23:21:23.519" v="5"/>
          <ac:spMkLst>
            <pc:docMk/>
            <pc:sldMk cId="831421703" sldId="267"/>
            <ac:spMk id="2" creationId="{A89DE4A1-0E01-BDF6-3BDA-C0DC549A09CB}"/>
          </ac:spMkLst>
        </pc:spChg>
        <pc:picChg chg="mod">
          <ac:chgData name="Jones, Morgan" userId="S::morgan.2.jones@uconn.edu::6fa4a5b4-0003-4ed1-b4fc-f18d438c824e" providerId="AD" clId="Web-{E5F75D5A-551D-CF95-A038-B0087F9FAF68}" dt="2024-09-26T23:21:31.894" v="8" actId="1076"/>
          <ac:picMkLst>
            <pc:docMk/>
            <pc:sldMk cId="831421703" sldId="267"/>
            <ac:picMk id="5" creationId="{869CCD5F-0BF2-BD86-D87A-5210F6A65A38}"/>
          </ac:picMkLst>
        </pc:picChg>
      </pc:sldChg>
    </pc:docChg>
  </pc:docChgLst>
  <pc:docChgLst>
    <pc:chgData name="Jones, Morgan" userId="S::morgan.2.jones@uconn.edu::6fa4a5b4-0003-4ed1-b4fc-f18d438c824e" providerId="AD" clId="Web-{FFB631E7-352B-C2AA-BA63-4FE6D8F249F9}"/>
    <pc:docChg chg="modSld">
      <pc:chgData name="Jones, Morgan" userId="S::morgan.2.jones@uconn.edu::6fa4a5b4-0003-4ed1-b4fc-f18d438c824e" providerId="AD" clId="Web-{FFB631E7-352B-C2AA-BA63-4FE6D8F249F9}" dt="2024-09-29T19:00:14.886" v="6" actId="20577"/>
      <pc:docMkLst>
        <pc:docMk/>
      </pc:docMkLst>
      <pc:sldChg chg="modSp">
        <pc:chgData name="Jones, Morgan" userId="S::morgan.2.jones@uconn.edu::6fa4a5b4-0003-4ed1-b4fc-f18d438c824e" providerId="AD" clId="Web-{FFB631E7-352B-C2AA-BA63-4FE6D8F249F9}" dt="2024-09-29T19:00:06.464" v="2" actId="20577"/>
        <pc:sldMkLst>
          <pc:docMk/>
          <pc:sldMk cId="954850306" sldId="260"/>
        </pc:sldMkLst>
        <pc:spChg chg="mod">
          <ac:chgData name="Jones, Morgan" userId="S::morgan.2.jones@uconn.edu::6fa4a5b4-0003-4ed1-b4fc-f18d438c824e" providerId="AD" clId="Web-{FFB631E7-352B-C2AA-BA63-4FE6D8F249F9}" dt="2024-09-29T19:00:06.464" v="2" actId="20577"/>
          <ac:spMkLst>
            <pc:docMk/>
            <pc:sldMk cId="954850306" sldId="260"/>
            <ac:spMk id="3" creationId="{B30BF433-4536-1966-2F9D-A29CC6B49E1B}"/>
          </ac:spMkLst>
        </pc:spChg>
      </pc:sldChg>
      <pc:sldChg chg="modSp">
        <pc:chgData name="Jones, Morgan" userId="S::morgan.2.jones@uconn.edu::6fa4a5b4-0003-4ed1-b4fc-f18d438c824e" providerId="AD" clId="Web-{FFB631E7-352B-C2AA-BA63-4FE6D8F249F9}" dt="2024-09-29T19:00:14.886" v="6" actId="20577"/>
        <pc:sldMkLst>
          <pc:docMk/>
          <pc:sldMk cId="4171626131" sldId="262"/>
        </pc:sldMkLst>
        <pc:spChg chg="mod">
          <ac:chgData name="Jones, Morgan" userId="S::morgan.2.jones@uconn.edu::6fa4a5b4-0003-4ed1-b4fc-f18d438c824e" providerId="AD" clId="Web-{FFB631E7-352B-C2AA-BA63-4FE6D8F249F9}" dt="2024-09-29T19:00:14.886" v="6" actId="20577"/>
          <ac:spMkLst>
            <pc:docMk/>
            <pc:sldMk cId="4171626131" sldId="262"/>
            <ac:spMk id="3" creationId="{B30BF433-4536-1966-2F9D-A29CC6B49E1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6T23:20:13.432"/>
    </inkml:context>
    <inkml:brush xml:id="br0">
      <inkml:brushProperty name="width" value="0.06" units="cm"/>
      <inkml:brushProperty name="height" value="0.06" units="cm"/>
    </inkml:brush>
  </inkml:definitions>
  <inkml:trace contextRef="#ctx0" brushRef="#br0">216 235 9680,'-44'-12'0,"0"-12"0,0-18 0,9 0 0,8-2 0,10 12 0,12 10 0,10 8 0,7 11 0,10 13 0,0 2 0,1 5 0,-1 3 0,0 12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C5EED-C45E-434B-A124-BA9663EBD6D6}" type="datetimeFigureOut">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FD7D5-06D3-41ED-A728-64061C8EBEF7}" type="slidenum">
              <a:t>‹#›</a:t>
            </a:fld>
            <a:endParaRPr lang="en-US"/>
          </a:p>
        </p:txBody>
      </p:sp>
    </p:spTree>
    <p:extLst>
      <p:ext uri="{BB962C8B-B14F-4D97-AF65-F5344CB8AC3E}">
        <p14:creationId xmlns:p14="http://schemas.microsoft.com/office/powerpoint/2010/main" val="47891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7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E5F57-ED07-2094-8295-AE37F21CF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3EF34-2F1A-EA69-BD85-382B72428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ED5A2-4106-6EF2-EC64-A9C7D0D170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14EBF1FF-20B1-710D-B405-FCBD6E4C7CF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21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NewRomanPS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48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NewRomanPS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83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9FEC1-3A62-D145-06BE-905ED13A8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F556A-B64D-368B-E99F-BFBCDBA28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EC36B-9B46-E7DD-C2DF-45A2789065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NewRomanPSMT"/>
            </a:endParaRPr>
          </a:p>
        </p:txBody>
      </p:sp>
      <p:sp>
        <p:nvSpPr>
          <p:cNvPr id="4" name="Slide Number Placeholder 3">
            <a:extLst>
              <a:ext uri="{FF2B5EF4-FFF2-40B4-BE49-F238E27FC236}">
                <a16:creationId xmlns:a16="http://schemas.microsoft.com/office/drawing/2014/main" id="{52F3A319-33C7-8F0B-0063-3359A8A52D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18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NewRomanPS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B8676-A643-4A46-9B36-71D8D2E17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01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10/18/2024</a:t>
            </a:fld>
            <a:endParaRPr lang="en-US"/>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91366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58786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10/18/2024</a:t>
            </a:fld>
            <a:endParaRPr lang="en-US"/>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600061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33698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25393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65036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99800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081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83446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34513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39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10/18/2024</a:t>
            </a:fld>
            <a:endParaRPr lang="en-US"/>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29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10/18/2024</a:t>
            </a:fld>
            <a:endParaRPr lang="en-US" spc="5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3930709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 id="2147483712" r:id="rId12"/>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9.jpe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mailto:ristin.2.morgan@uconn.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noah.davidson@uconn.edu"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Road - Plugged In">
            <a:extLst>
              <a:ext uri="{FF2B5EF4-FFF2-40B4-BE49-F238E27FC236}">
                <a16:creationId xmlns:a16="http://schemas.microsoft.com/office/drawing/2014/main" id="{E876047E-6FC2-5B80-60FC-9E8AA3A2F087}"/>
              </a:ext>
            </a:extLst>
          </p:cNvPr>
          <p:cNvPicPr>
            <a:picLocks noChangeAspect="1"/>
          </p:cNvPicPr>
          <p:nvPr/>
        </p:nvPicPr>
        <p:blipFill>
          <a:blip r:embed="rId2">
            <a:alphaModFix amt="60000"/>
          </a:blip>
          <a:srcRect l="5778"/>
          <a:stretch/>
        </p:blipFill>
        <p:spPr>
          <a:xfrm>
            <a:off x="20" y="10"/>
            <a:ext cx="12191980" cy="6857990"/>
          </a:xfrm>
          <a:prstGeom prst="rect">
            <a:avLst/>
          </a:prstGeom>
        </p:spPr>
      </p:pic>
      <p:sp>
        <p:nvSpPr>
          <p:cNvPr id="2" name="Title 1"/>
          <p:cNvSpPr>
            <a:spLocks noGrp="1"/>
          </p:cNvSpPr>
          <p:nvPr>
            <p:ph type="ctrTitle"/>
          </p:nvPr>
        </p:nvSpPr>
        <p:spPr>
          <a:xfrm>
            <a:off x="960120" y="640080"/>
            <a:ext cx="10268712" cy="3227832"/>
          </a:xfrm>
        </p:spPr>
        <p:txBody>
          <a:bodyPr anchor="b">
            <a:normAutofit/>
          </a:bodyPr>
          <a:lstStyle/>
          <a:p>
            <a:r>
              <a:rPr lang="en-US" sz="9600"/>
              <a:t>The Road</a:t>
            </a:r>
          </a:p>
        </p:txBody>
      </p:sp>
      <p:sp>
        <p:nvSpPr>
          <p:cNvPr id="3" name="Subtitle 2"/>
          <p:cNvSpPr>
            <a:spLocks noGrp="1"/>
          </p:cNvSpPr>
          <p:nvPr>
            <p:ph type="subTitle" idx="1"/>
          </p:nvPr>
        </p:nvSpPr>
        <p:spPr>
          <a:xfrm>
            <a:off x="960120" y="4526280"/>
            <a:ext cx="10268712" cy="1508760"/>
          </a:xfrm>
        </p:spPr>
        <p:txBody>
          <a:bodyPr anchor="t">
            <a:normAutofit/>
          </a:bodyPr>
          <a:lstStyle/>
          <a:p>
            <a:r>
              <a:rPr lang="en-US" sz="4800">
                <a:solidFill>
                  <a:schemeClr val="tx1"/>
                </a:solidFill>
              </a:rPr>
              <a:t>Pages 102-130</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DD446B-8F09-57FD-4E27-4D0236511DEC}"/>
              </a:ext>
            </a:extLst>
          </p:cNvPr>
          <p:cNvSpPr txBox="1"/>
          <p:nvPr/>
        </p:nvSpPr>
        <p:spPr>
          <a:xfrm>
            <a:off x="5951808" y="2457744"/>
            <a:ext cx="59760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rPr>
              <a:t>Are there any words or passages that were interesting or confusing?</a:t>
            </a:r>
            <a:endParaRPr lang="en-US">
              <a:solidFill>
                <a:schemeClr val="bg1"/>
              </a:solidFill>
            </a:endParaRPr>
          </a:p>
        </p:txBody>
      </p:sp>
      <p:pic>
        <p:nvPicPr>
          <p:cNvPr id="3" name="Picture 2" descr="Kirkus Reviews and the Plight of the “Problematic” Book Review | The New  Yorker">
            <a:extLst>
              <a:ext uri="{FF2B5EF4-FFF2-40B4-BE49-F238E27FC236}">
                <a16:creationId xmlns:a16="http://schemas.microsoft.com/office/drawing/2014/main" id="{E937BBE6-4DE8-4121-F866-4C0C355F5D5E}"/>
              </a:ext>
            </a:extLst>
          </p:cNvPr>
          <p:cNvPicPr>
            <a:picLocks noChangeAspect="1"/>
          </p:cNvPicPr>
          <p:nvPr/>
        </p:nvPicPr>
        <p:blipFill>
          <a:blip r:embed="rId2"/>
          <a:stretch>
            <a:fillRect/>
          </a:stretch>
        </p:blipFill>
        <p:spPr>
          <a:xfrm>
            <a:off x="209726" y="1713454"/>
            <a:ext cx="5882308" cy="3862180"/>
          </a:xfrm>
          <a:prstGeom prst="rect">
            <a:avLst/>
          </a:prstGeom>
        </p:spPr>
      </p:pic>
    </p:spTree>
    <p:extLst>
      <p:ext uri="{BB962C8B-B14F-4D97-AF65-F5344CB8AC3E}">
        <p14:creationId xmlns:p14="http://schemas.microsoft.com/office/powerpoint/2010/main" val="1338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9301" y="1122597"/>
            <a:ext cx="11433387" cy="2306403"/>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algn="ctr" defTabSz="609585"/>
            <a:r>
              <a:rPr lang="en-US" sz="5400" b="1">
                <a:solidFill>
                  <a:prstClr val="black"/>
                </a:solidFill>
                <a:latin typeface="Arial" panose="020B0604020202020204" pitchFamily="34" charset="0"/>
                <a:cs typeface="Arial" panose="020B0604020202020204" pitchFamily="34" charset="0"/>
              </a:rPr>
              <a:t>Evaluation of Gait Adaptation in Post-Stroke Individuals</a:t>
            </a:r>
          </a:p>
        </p:txBody>
      </p:sp>
      <p:sp>
        <p:nvSpPr>
          <p:cNvPr id="2" name="TextBox 1">
            <a:extLst>
              <a:ext uri="{FF2B5EF4-FFF2-40B4-BE49-F238E27FC236}">
                <a16:creationId xmlns:a16="http://schemas.microsoft.com/office/drawing/2014/main" id="{49FC82C6-5F1F-02EB-DC11-C74411C058EE}"/>
              </a:ext>
            </a:extLst>
          </p:cNvPr>
          <p:cNvSpPr txBox="1"/>
          <p:nvPr/>
        </p:nvSpPr>
        <p:spPr>
          <a:xfrm>
            <a:off x="2177930" y="5688522"/>
            <a:ext cx="7836131" cy="523220"/>
          </a:xfrm>
          <a:prstGeom prst="rect">
            <a:avLst/>
          </a:prstGeom>
          <a:noFill/>
        </p:spPr>
        <p:txBody>
          <a:bodyPr wrap="square" rtlCol="0">
            <a:spAutoFit/>
          </a:bodyPr>
          <a:lstStyle/>
          <a:p>
            <a:pPr algn="ctr" defTabSz="609585"/>
            <a:r>
              <a:rPr lang="en-US" sz="2800">
                <a:solidFill>
                  <a:prstClr val="black"/>
                </a:solidFill>
                <a:latin typeface="Arial" panose="020B0604020202020204" pitchFamily="34" charset="0"/>
                <a:cs typeface="Arial" panose="020B0604020202020204" pitchFamily="34" charset="0"/>
              </a:rPr>
              <a:t>Presented By: Noah Davidson</a:t>
            </a:r>
          </a:p>
        </p:txBody>
      </p:sp>
    </p:spTree>
    <p:extLst>
      <p:ext uri="{BB962C8B-B14F-4D97-AF65-F5344CB8AC3E}">
        <p14:creationId xmlns:p14="http://schemas.microsoft.com/office/powerpoint/2010/main" val="44067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00E7-A8AE-A675-544A-CF2A4F092B57}"/>
              </a:ext>
            </a:extLst>
          </p:cNvPr>
          <p:cNvSpPr>
            <a:spLocks noGrp="1"/>
          </p:cNvSpPr>
          <p:nvPr>
            <p:ph type="title"/>
          </p:nvPr>
        </p:nvSpPr>
        <p:spPr>
          <a:xfrm>
            <a:off x="609600" y="175873"/>
            <a:ext cx="10972800" cy="1143000"/>
          </a:xfrm>
        </p:spPr>
        <p:txBody>
          <a:bodyPr>
            <a:normAutofit/>
          </a:bodyPr>
          <a:lstStyle/>
          <a:p>
            <a:r>
              <a:rPr lang="en-US"/>
              <a:t>Introductions: About Me</a:t>
            </a:r>
          </a:p>
        </p:txBody>
      </p:sp>
      <p:pic>
        <p:nvPicPr>
          <p:cNvPr id="4" name="Content Placeholder 4" descr="A blue and white logo&#10;&#10;Description automatically generated">
            <a:extLst>
              <a:ext uri="{FF2B5EF4-FFF2-40B4-BE49-F238E27FC236}">
                <a16:creationId xmlns:a16="http://schemas.microsoft.com/office/drawing/2014/main" id="{EEBF6119-9842-CD55-C4C2-964E4B58E346}"/>
              </a:ext>
            </a:extLst>
          </p:cNvPr>
          <p:cNvPicPr>
            <a:picLocks noChangeAspect="1"/>
          </p:cNvPicPr>
          <p:nvPr/>
        </p:nvPicPr>
        <p:blipFill>
          <a:blip r:embed="rId3"/>
          <a:stretch>
            <a:fillRect/>
          </a:stretch>
        </p:blipFill>
        <p:spPr>
          <a:xfrm>
            <a:off x="9769856" y="6152897"/>
            <a:ext cx="2040128" cy="430465"/>
          </a:xfrm>
          <a:prstGeom prst="rect">
            <a:avLst/>
          </a:prstGeom>
        </p:spPr>
      </p:pic>
      <p:pic>
        <p:nvPicPr>
          <p:cNvPr id="1026" name="Picture 2" descr="4,700+ Oklahoma Stock Illustrations, Royalty-Free Vector Graphics &amp; Clip  Art - iStock | Oklahoma city, Oklahoma map, Oklahoma landscape">
            <a:extLst>
              <a:ext uri="{FF2B5EF4-FFF2-40B4-BE49-F238E27FC236}">
                <a16:creationId xmlns:a16="http://schemas.microsoft.com/office/drawing/2014/main" id="{E806ACBC-1163-0596-BA4F-1CCC9E3E8B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1" t="27407" r="9444" b="27037"/>
          <a:stretch/>
        </p:blipFill>
        <p:spPr bwMode="auto">
          <a:xfrm>
            <a:off x="0" y="1663700"/>
            <a:ext cx="54483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a:extLst>
              <a:ext uri="{FF2B5EF4-FFF2-40B4-BE49-F238E27FC236}">
                <a16:creationId xmlns:a16="http://schemas.microsoft.com/office/drawing/2014/main" id="{E0AEA5BC-5D65-48BA-5E0E-D0BEAFE3F4E6}"/>
              </a:ext>
            </a:extLst>
          </p:cNvPr>
          <p:cNvSpPr/>
          <p:nvPr/>
        </p:nvSpPr>
        <p:spPr>
          <a:xfrm>
            <a:off x="3543300" y="3429000"/>
            <a:ext cx="241300" cy="152400"/>
          </a:xfrm>
          <a:prstGeom prst="star5">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Oklahoma football: Sooners add another RB from transfer portal">
            <a:extLst>
              <a:ext uri="{FF2B5EF4-FFF2-40B4-BE49-F238E27FC236}">
                <a16:creationId xmlns:a16="http://schemas.microsoft.com/office/drawing/2014/main" id="{019D9773-084F-E989-2FFE-1CBBFF5BB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68662"/>
            <a:ext cx="6381045" cy="3589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运动生物力学3.1 力的概念（上）">
            <a:extLst>
              <a:ext uri="{FF2B5EF4-FFF2-40B4-BE49-F238E27FC236}">
                <a16:creationId xmlns:a16="http://schemas.microsoft.com/office/drawing/2014/main" id="{5C8B1311-28FD-8B22-9CEA-5DD86A248F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78" r="15887"/>
          <a:stretch/>
        </p:blipFill>
        <p:spPr bwMode="auto">
          <a:xfrm>
            <a:off x="4014389" y="2466181"/>
            <a:ext cx="4733308" cy="35893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Connecticut - Storrs Mansfield, CT | Appily">
            <a:extLst>
              <a:ext uri="{FF2B5EF4-FFF2-40B4-BE49-F238E27FC236}">
                <a16:creationId xmlns:a16="http://schemas.microsoft.com/office/drawing/2014/main" id="{5AEB174B-73FC-A409-1F95-F3DE66C8A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044" y="1663700"/>
            <a:ext cx="5810955" cy="35893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rry A. Gampel Pavilion - University of Connecticut Athletics">
            <a:extLst>
              <a:ext uri="{FF2B5EF4-FFF2-40B4-BE49-F238E27FC236}">
                <a16:creationId xmlns:a16="http://schemas.microsoft.com/office/drawing/2014/main" id="{BD757EDF-B726-12C0-0CF4-B3252ED19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2993" y="3581400"/>
            <a:ext cx="645900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1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58CE-C37D-6A5D-E8D2-8FD5E7FB91B2}"/>
            </a:ext>
          </a:extLst>
        </p:cNvPr>
        <p:cNvGrpSpPr/>
        <p:nvPr/>
      </p:nvGrpSpPr>
      <p:grpSpPr>
        <a:xfrm>
          <a:off x="0" y="0"/>
          <a:ext cx="0" cy="0"/>
          <a:chOff x="0" y="0"/>
          <a:chExt cx="0" cy="0"/>
        </a:xfrm>
      </p:grpSpPr>
      <p:pic>
        <p:nvPicPr>
          <p:cNvPr id="4" name="Content Placeholder 4" descr="A blue and white logo&#10;&#10;Description automatically generated">
            <a:extLst>
              <a:ext uri="{FF2B5EF4-FFF2-40B4-BE49-F238E27FC236}">
                <a16:creationId xmlns:a16="http://schemas.microsoft.com/office/drawing/2014/main" id="{30224507-2457-9EA6-4C58-8FB108AC8F83}"/>
              </a:ext>
            </a:extLst>
          </p:cNvPr>
          <p:cNvPicPr>
            <a:picLocks noChangeAspect="1"/>
          </p:cNvPicPr>
          <p:nvPr/>
        </p:nvPicPr>
        <p:blipFill>
          <a:blip r:embed="rId3"/>
          <a:stretch>
            <a:fillRect/>
          </a:stretch>
        </p:blipFill>
        <p:spPr>
          <a:xfrm>
            <a:off x="9769856" y="6152897"/>
            <a:ext cx="2040128" cy="430465"/>
          </a:xfrm>
          <a:prstGeom prst="rect">
            <a:avLst/>
          </a:prstGeom>
        </p:spPr>
      </p:pic>
      <p:sp>
        <p:nvSpPr>
          <p:cNvPr id="6" name="Rectangle 5">
            <a:extLst>
              <a:ext uri="{FF2B5EF4-FFF2-40B4-BE49-F238E27FC236}">
                <a16:creationId xmlns:a16="http://schemas.microsoft.com/office/drawing/2014/main" id="{16C091B1-241E-0E7E-814A-B6D0661EB570}"/>
              </a:ext>
            </a:extLst>
          </p:cNvPr>
          <p:cNvSpPr/>
          <p:nvPr/>
        </p:nvSpPr>
        <p:spPr>
          <a:xfrm>
            <a:off x="8623297" y="2914647"/>
            <a:ext cx="3568702" cy="3943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Quality of life - Free wellness icons">
            <a:extLst>
              <a:ext uri="{FF2B5EF4-FFF2-40B4-BE49-F238E27FC236}">
                <a16:creationId xmlns:a16="http://schemas.microsoft.com/office/drawing/2014/main" id="{D2FE48DF-F856-A8CC-5C19-6FF712FC8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298" y="2914645"/>
            <a:ext cx="3568702" cy="3943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46F614-E3C2-C8E5-6FFC-F575C5EE33BF}"/>
              </a:ext>
            </a:extLst>
          </p:cNvPr>
          <p:cNvSpPr>
            <a:spLocks noGrp="1"/>
          </p:cNvSpPr>
          <p:nvPr>
            <p:ph type="title"/>
          </p:nvPr>
        </p:nvSpPr>
        <p:spPr>
          <a:xfrm>
            <a:off x="609600" y="175873"/>
            <a:ext cx="10972800" cy="1143000"/>
          </a:xfrm>
        </p:spPr>
        <p:txBody>
          <a:bodyPr>
            <a:normAutofit/>
          </a:bodyPr>
          <a:lstStyle/>
          <a:p>
            <a:r>
              <a:rPr lang="en-US"/>
              <a:t>Purpose of the Study</a:t>
            </a:r>
          </a:p>
        </p:txBody>
      </p:sp>
      <p:pic>
        <p:nvPicPr>
          <p:cNvPr id="2050" name="Picture 2" descr="An example of uncorrected post-stroke spastic gait pattern (66). | Download  Scientific Diagram">
            <a:extLst>
              <a:ext uri="{FF2B5EF4-FFF2-40B4-BE49-F238E27FC236}">
                <a16:creationId xmlns:a16="http://schemas.microsoft.com/office/drawing/2014/main" id="{206485B7-562C-1902-6CAE-62D769E2B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14650"/>
            <a:ext cx="3566160" cy="39433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9292A6-1CEF-380F-35FC-680D957A924C}"/>
              </a:ext>
            </a:extLst>
          </p:cNvPr>
          <p:cNvSpPr txBox="1"/>
          <p:nvPr/>
        </p:nvSpPr>
        <p:spPr>
          <a:xfrm>
            <a:off x="852043" y="2452985"/>
            <a:ext cx="1864613" cy="461665"/>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Asymmetry</a:t>
            </a:r>
          </a:p>
        </p:txBody>
      </p:sp>
      <p:pic>
        <p:nvPicPr>
          <p:cNvPr id="2052" name="Picture 4" descr="78,100+ Man Walking Stock Illustrations, Royalty-Free Vector Graphics &amp;  Clip Art - iStock | Man walking dog, Business man walking, Man walking away">
            <a:extLst>
              <a:ext uri="{FF2B5EF4-FFF2-40B4-BE49-F238E27FC236}">
                <a16:creationId xmlns:a16="http://schemas.microsoft.com/office/drawing/2014/main" id="{C9556ABB-61C9-8285-DD49-791F14C45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650" y="2914648"/>
            <a:ext cx="3568699" cy="39433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C658C6-83F5-CC16-B6B3-BCA32A37BA53}"/>
              </a:ext>
            </a:extLst>
          </p:cNvPr>
          <p:cNvSpPr txBox="1"/>
          <p:nvPr/>
        </p:nvSpPr>
        <p:spPr>
          <a:xfrm>
            <a:off x="4916124" y="2452984"/>
            <a:ext cx="2359749" cy="461665"/>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Walking Speed</a:t>
            </a:r>
          </a:p>
        </p:txBody>
      </p:sp>
      <p:sp>
        <p:nvSpPr>
          <p:cNvPr id="7" name="TextBox 6">
            <a:extLst>
              <a:ext uri="{FF2B5EF4-FFF2-40B4-BE49-F238E27FC236}">
                <a16:creationId xmlns:a16="http://schemas.microsoft.com/office/drawing/2014/main" id="{31912CB1-206C-249C-35BF-546AFE2E8D37}"/>
              </a:ext>
            </a:extLst>
          </p:cNvPr>
          <p:cNvSpPr txBox="1"/>
          <p:nvPr/>
        </p:nvSpPr>
        <p:spPr>
          <a:xfrm>
            <a:off x="9290996" y="2452980"/>
            <a:ext cx="2233304" cy="461665"/>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Quality of Life</a:t>
            </a:r>
          </a:p>
        </p:txBody>
      </p:sp>
      <p:sp>
        <p:nvSpPr>
          <p:cNvPr id="8" name="Right Arrow 7">
            <a:extLst>
              <a:ext uri="{FF2B5EF4-FFF2-40B4-BE49-F238E27FC236}">
                <a16:creationId xmlns:a16="http://schemas.microsoft.com/office/drawing/2014/main" id="{D96D7C68-11BE-CFD3-7228-33BDA1B36ED7}"/>
              </a:ext>
            </a:extLst>
          </p:cNvPr>
          <p:cNvSpPr/>
          <p:nvPr/>
        </p:nvSpPr>
        <p:spPr>
          <a:xfrm>
            <a:off x="3658234" y="4465341"/>
            <a:ext cx="558800" cy="42098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459109AB-7D82-F2AB-2B53-5F3A40BC905E}"/>
              </a:ext>
            </a:extLst>
          </p:cNvPr>
          <p:cNvSpPr/>
          <p:nvPr/>
        </p:nvSpPr>
        <p:spPr>
          <a:xfrm>
            <a:off x="7972423" y="4465341"/>
            <a:ext cx="558800" cy="42098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5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P spid="7" grpId="0"/>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00E7-A8AE-A675-544A-CF2A4F092B57}"/>
              </a:ext>
            </a:extLst>
          </p:cNvPr>
          <p:cNvSpPr>
            <a:spLocks noGrp="1"/>
          </p:cNvSpPr>
          <p:nvPr>
            <p:ph type="title"/>
          </p:nvPr>
        </p:nvSpPr>
        <p:spPr>
          <a:xfrm>
            <a:off x="609600" y="175873"/>
            <a:ext cx="10972800" cy="1143000"/>
          </a:xfrm>
        </p:spPr>
        <p:txBody>
          <a:bodyPr>
            <a:normAutofit/>
          </a:bodyPr>
          <a:lstStyle/>
          <a:p>
            <a:r>
              <a:rPr lang="en-US"/>
              <a:t>Walking Details</a:t>
            </a:r>
          </a:p>
        </p:txBody>
      </p:sp>
      <p:graphicFrame>
        <p:nvGraphicFramePr>
          <p:cNvPr id="6" name="Table 5">
            <a:extLst>
              <a:ext uri="{FF2B5EF4-FFF2-40B4-BE49-F238E27FC236}">
                <a16:creationId xmlns:a16="http://schemas.microsoft.com/office/drawing/2014/main" id="{9560CB0B-A334-50A6-249B-AE7A869BD48A}"/>
              </a:ext>
            </a:extLst>
          </p:cNvPr>
          <p:cNvGraphicFramePr>
            <a:graphicFrameLocks noGrp="1"/>
          </p:cNvGraphicFramePr>
          <p:nvPr/>
        </p:nvGraphicFramePr>
        <p:xfrm>
          <a:off x="0" y="2709530"/>
          <a:ext cx="12192003" cy="3475371"/>
        </p:xfrm>
        <a:graphic>
          <a:graphicData uri="http://schemas.openxmlformats.org/drawingml/2006/table">
            <a:tbl>
              <a:tblPr firstRow="1" bandRow="1">
                <a:tableStyleId>{5C22544A-7EE6-4342-B048-85BDC9FD1C3A}</a:tableStyleId>
              </a:tblPr>
              <a:tblGrid>
                <a:gridCol w="1574800">
                  <a:extLst>
                    <a:ext uri="{9D8B030D-6E8A-4147-A177-3AD203B41FA5}">
                      <a16:colId xmlns:a16="http://schemas.microsoft.com/office/drawing/2014/main" val="1158263770"/>
                    </a:ext>
                  </a:extLst>
                </a:gridCol>
                <a:gridCol w="1244600">
                  <a:extLst>
                    <a:ext uri="{9D8B030D-6E8A-4147-A177-3AD203B41FA5}">
                      <a16:colId xmlns:a16="http://schemas.microsoft.com/office/drawing/2014/main" val="1269567344"/>
                    </a:ext>
                  </a:extLst>
                </a:gridCol>
                <a:gridCol w="1244601">
                  <a:extLst>
                    <a:ext uri="{9D8B030D-6E8A-4147-A177-3AD203B41FA5}">
                      <a16:colId xmlns:a16="http://schemas.microsoft.com/office/drawing/2014/main" val="2018688824"/>
                    </a:ext>
                  </a:extLst>
                </a:gridCol>
                <a:gridCol w="1354667">
                  <a:extLst>
                    <a:ext uri="{9D8B030D-6E8A-4147-A177-3AD203B41FA5}">
                      <a16:colId xmlns:a16="http://schemas.microsoft.com/office/drawing/2014/main" val="1366283792"/>
                    </a:ext>
                  </a:extLst>
                </a:gridCol>
                <a:gridCol w="1354667">
                  <a:extLst>
                    <a:ext uri="{9D8B030D-6E8A-4147-A177-3AD203B41FA5}">
                      <a16:colId xmlns:a16="http://schemas.microsoft.com/office/drawing/2014/main" val="134104893"/>
                    </a:ext>
                  </a:extLst>
                </a:gridCol>
                <a:gridCol w="1354667">
                  <a:extLst>
                    <a:ext uri="{9D8B030D-6E8A-4147-A177-3AD203B41FA5}">
                      <a16:colId xmlns:a16="http://schemas.microsoft.com/office/drawing/2014/main" val="1628623367"/>
                    </a:ext>
                  </a:extLst>
                </a:gridCol>
                <a:gridCol w="1354667">
                  <a:extLst>
                    <a:ext uri="{9D8B030D-6E8A-4147-A177-3AD203B41FA5}">
                      <a16:colId xmlns:a16="http://schemas.microsoft.com/office/drawing/2014/main" val="918469440"/>
                    </a:ext>
                  </a:extLst>
                </a:gridCol>
                <a:gridCol w="1354667">
                  <a:extLst>
                    <a:ext uri="{9D8B030D-6E8A-4147-A177-3AD203B41FA5}">
                      <a16:colId xmlns:a16="http://schemas.microsoft.com/office/drawing/2014/main" val="3343146972"/>
                    </a:ext>
                  </a:extLst>
                </a:gridCol>
                <a:gridCol w="1354667">
                  <a:extLst>
                    <a:ext uri="{9D8B030D-6E8A-4147-A177-3AD203B41FA5}">
                      <a16:colId xmlns:a16="http://schemas.microsoft.com/office/drawing/2014/main" val="1461259531"/>
                    </a:ext>
                  </a:extLst>
                </a:gridCol>
              </a:tblGrid>
              <a:tr h="990594">
                <a:tc>
                  <a:txBody>
                    <a:bodyPr/>
                    <a:lstStyle/>
                    <a:p>
                      <a:pPr algn="ctr"/>
                      <a:r>
                        <a:rPr lang="en-US" sz="1600">
                          <a:solidFill>
                            <a:schemeClr val="bg1"/>
                          </a:solidFill>
                          <a:latin typeface="Arial" panose="020B0604020202020204" pitchFamily="34" charset="0"/>
                          <a:cs typeface="Arial" panose="020B0604020202020204" pitchFamily="34" charset="0"/>
                        </a:rPr>
                        <a:t>Condition</a:t>
                      </a:r>
                    </a:p>
                  </a:txBody>
                  <a:tcPr anchor="ctr">
                    <a:solidFill>
                      <a:schemeClr val="tx2">
                        <a:lumMod val="50000"/>
                      </a:schemeClr>
                    </a:solidFill>
                  </a:tcPr>
                </a:tc>
                <a:tc>
                  <a:txBody>
                    <a:bodyPr/>
                    <a:lstStyle/>
                    <a:p>
                      <a:pPr algn="ctr"/>
                      <a:r>
                        <a:rPr lang="en-US" sz="1600">
                          <a:latin typeface="Arial" panose="020B0604020202020204" pitchFamily="34" charset="0"/>
                          <a:cs typeface="Arial" panose="020B0604020202020204" pitchFamily="34" charset="0"/>
                        </a:rPr>
                        <a:t>Baseline</a:t>
                      </a:r>
                    </a:p>
                    <a:p>
                      <a:pPr algn="ctr"/>
                      <a:r>
                        <a:rPr lang="en-US" sz="1600" i="1">
                          <a:latin typeface="Arial" panose="020B0604020202020204" pitchFamily="34" charset="0"/>
                          <a:cs typeface="Arial" panose="020B0604020202020204" pitchFamily="34" charset="0"/>
                        </a:rPr>
                        <a:t>0.5 m/s</a:t>
                      </a:r>
                    </a:p>
                  </a:txBody>
                  <a:tcPr anchor="ctr">
                    <a:solidFill>
                      <a:schemeClr val="tx2">
                        <a:lumMod val="50000"/>
                      </a:schemeClr>
                    </a:solidFill>
                  </a:tcPr>
                </a:tc>
                <a:tc>
                  <a:txBody>
                    <a:bodyPr/>
                    <a:lstStyle/>
                    <a:p>
                      <a:pPr algn="ctr"/>
                      <a:r>
                        <a:rPr lang="en-US" sz="1600">
                          <a:latin typeface="Arial" panose="020B0604020202020204" pitchFamily="34" charset="0"/>
                          <a:cs typeface="Arial" panose="020B0604020202020204" pitchFamily="34" charset="0"/>
                        </a:rPr>
                        <a:t>Baseline</a:t>
                      </a:r>
                    </a:p>
                    <a:p>
                      <a:pPr algn="ctr"/>
                      <a:r>
                        <a:rPr lang="en-US" sz="1600" i="1">
                          <a:latin typeface="Arial" panose="020B0604020202020204" pitchFamily="34" charset="0"/>
                          <a:cs typeface="Arial" panose="020B0604020202020204" pitchFamily="34" charset="0"/>
                        </a:rPr>
                        <a:t>1.0 m/s</a:t>
                      </a:r>
                    </a:p>
                  </a:txBody>
                  <a:tcPr anchor="ctr">
                    <a:solidFill>
                      <a:schemeClr val="tx2">
                        <a:lumMod val="50000"/>
                      </a:schemeClr>
                    </a:solidFill>
                  </a:tcPr>
                </a:tc>
                <a:tc>
                  <a:txBody>
                    <a:bodyPr/>
                    <a:lstStyle/>
                    <a:p>
                      <a:pPr algn="ctr"/>
                      <a:r>
                        <a:rPr lang="en-US" sz="1600">
                          <a:latin typeface="Arial" panose="020B0604020202020204" pitchFamily="34" charset="0"/>
                          <a:cs typeface="Arial" panose="020B0604020202020204" pitchFamily="34" charset="0"/>
                        </a:rPr>
                        <a:t>Asymmetric</a:t>
                      </a:r>
                    </a:p>
                  </a:txBody>
                  <a:tcPr anchor="ctr">
                    <a:solidFill>
                      <a:schemeClr val="tx2">
                        <a:lumMod val="50000"/>
                      </a:schemeClr>
                    </a:solidFill>
                  </a:tcPr>
                </a:tc>
                <a:tc>
                  <a:txBody>
                    <a:bodyPr/>
                    <a:lstStyle/>
                    <a:p>
                      <a:pPr algn="ctr"/>
                      <a:r>
                        <a:rPr lang="en-US" sz="1600">
                          <a:latin typeface="Arial" panose="020B0604020202020204" pitchFamily="34" charset="0"/>
                          <a:cs typeface="Arial" panose="020B0604020202020204" pitchFamily="34" charset="0"/>
                        </a:rPr>
                        <a:t>Post-Adaptation</a:t>
                      </a:r>
                    </a:p>
                  </a:txBody>
                  <a:tcPr anchor="ctr">
                    <a:solidFill>
                      <a:schemeClr val="tx2">
                        <a:lumMod val="5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Post-Adaptation</a:t>
                      </a:r>
                    </a:p>
                  </a:txBody>
                  <a:tcPr anchor="ctr">
                    <a:solidFill>
                      <a:schemeClr val="tx2">
                        <a:lumMod val="5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Asymmetric</a:t>
                      </a:r>
                    </a:p>
                  </a:txBody>
                  <a:tcPr anchor="ctr">
                    <a:solidFill>
                      <a:schemeClr val="tx2">
                        <a:lumMod val="5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Post-Adaptation</a:t>
                      </a:r>
                    </a:p>
                  </a:txBody>
                  <a:tcPr anchor="ctr">
                    <a:solidFill>
                      <a:schemeClr val="tx2">
                        <a:lumMod val="5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Post-Adaptation</a:t>
                      </a:r>
                    </a:p>
                  </a:txBody>
                  <a:tcPr anchor="ctr">
                    <a:solidFill>
                      <a:schemeClr val="tx2">
                        <a:lumMod val="50000"/>
                      </a:schemeClr>
                    </a:solidFill>
                  </a:tcPr>
                </a:tc>
                <a:extLst>
                  <a:ext uri="{0D108BD9-81ED-4DB2-BD59-A6C34878D82A}">
                    <a16:rowId xmlns:a16="http://schemas.microsoft.com/office/drawing/2014/main" val="2134584350"/>
                  </a:ext>
                </a:extLst>
              </a:tr>
              <a:tr h="519207">
                <a:tc>
                  <a:txBody>
                    <a:bodyPr/>
                    <a:lstStyle/>
                    <a:p>
                      <a:pPr algn="ctr"/>
                      <a:r>
                        <a:rPr lang="en-US" sz="1600" b="1">
                          <a:solidFill>
                            <a:schemeClr val="tx1"/>
                          </a:solidFill>
                          <a:latin typeface="Arial" panose="020B0604020202020204" pitchFamily="34" charset="0"/>
                          <a:cs typeface="Arial" panose="020B0604020202020204" pitchFamily="34" charset="0"/>
                        </a:rPr>
                        <a:t>Time</a:t>
                      </a:r>
                    </a:p>
                  </a:txBody>
                  <a:tcPr anchor="ctr"/>
                </a:tc>
                <a:tc>
                  <a:txBody>
                    <a:bodyPr/>
                    <a:lstStyle/>
                    <a:p>
                      <a:pPr algn="ctr"/>
                      <a:r>
                        <a:rPr lang="en-US" sz="1600">
                          <a:latin typeface="Arial" panose="020B0604020202020204" pitchFamily="34" charset="0"/>
                          <a:cs typeface="Arial" panose="020B0604020202020204" pitchFamily="34" charset="0"/>
                        </a:rPr>
                        <a:t>3 minutes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3 minutes</a:t>
                      </a:r>
                    </a:p>
                  </a:txBody>
                  <a:tcPr anchor="ctr"/>
                </a:tc>
                <a:tc>
                  <a:txBody>
                    <a:bodyPr/>
                    <a:lstStyle/>
                    <a:p>
                      <a:pPr algn="ctr"/>
                      <a:r>
                        <a:rPr lang="en-US" sz="1600">
                          <a:latin typeface="Arial" panose="020B0604020202020204" pitchFamily="34" charset="0"/>
                          <a:cs typeface="Arial" panose="020B0604020202020204" pitchFamily="34" charset="0"/>
                        </a:rPr>
                        <a:t>10 minutes</a:t>
                      </a:r>
                    </a:p>
                  </a:txBody>
                  <a:tcPr anchor="ctr"/>
                </a:tc>
                <a:tc>
                  <a:txBody>
                    <a:bodyPr/>
                    <a:lstStyle/>
                    <a:p>
                      <a:pPr algn="ctr"/>
                      <a:r>
                        <a:rPr lang="en-US" sz="1600">
                          <a:latin typeface="Arial" panose="020B0604020202020204" pitchFamily="34" charset="0"/>
                          <a:cs typeface="Arial" panose="020B0604020202020204" pitchFamily="34" charset="0"/>
                        </a:rPr>
                        <a:t>3 minutes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3 minutes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10 minutes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3 minutes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3 minutes</a:t>
                      </a:r>
                    </a:p>
                  </a:txBody>
                  <a:tcPr anchor="ctr"/>
                </a:tc>
                <a:extLst>
                  <a:ext uri="{0D108BD9-81ED-4DB2-BD59-A6C34878D82A}">
                    <a16:rowId xmlns:a16="http://schemas.microsoft.com/office/drawing/2014/main" val="2501922375"/>
                  </a:ext>
                </a:extLst>
              </a:tr>
              <a:tr h="1965570">
                <a:tc>
                  <a:txBody>
                    <a:bodyPr/>
                    <a:lstStyle/>
                    <a:p>
                      <a:pPr algn="ctr"/>
                      <a:r>
                        <a:rPr lang="en-US" sz="1600" b="1">
                          <a:latin typeface="Arial" panose="020B0604020202020204" pitchFamily="34" charset="0"/>
                          <a:cs typeface="Arial" panose="020B0604020202020204" pitchFamily="34" charset="0"/>
                        </a:rPr>
                        <a:t>Treadmill Configuration</a:t>
                      </a: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endParaRPr 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79481126"/>
                  </a:ext>
                </a:extLst>
              </a:tr>
            </a:tbl>
          </a:graphicData>
        </a:graphic>
      </p:graphicFrame>
      <p:sp>
        <p:nvSpPr>
          <p:cNvPr id="11" name="Parallelogram 10">
            <a:extLst>
              <a:ext uri="{FF2B5EF4-FFF2-40B4-BE49-F238E27FC236}">
                <a16:creationId xmlns:a16="http://schemas.microsoft.com/office/drawing/2014/main" id="{3A2921AF-B260-AF95-FEFF-B2049224E598}"/>
              </a:ext>
            </a:extLst>
          </p:cNvPr>
          <p:cNvSpPr/>
          <p:nvPr/>
        </p:nvSpPr>
        <p:spPr>
          <a:xfrm rot="12503114">
            <a:off x="1839784" y="5275348"/>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8F9A8D-78CE-AC73-8574-EF5A437CE079}"/>
              </a:ext>
            </a:extLst>
          </p:cNvPr>
          <p:cNvSpPr/>
          <p:nvPr/>
        </p:nvSpPr>
        <p:spPr>
          <a:xfrm rot="12503114">
            <a:off x="1659559" y="5460224"/>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descr="Walk with solid fill">
            <a:extLst>
              <a:ext uri="{FF2B5EF4-FFF2-40B4-BE49-F238E27FC236}">
                <a16:creationId xmlns:a16="http://schemas.microsoft.com/office/drawing/2014/main" id="{9FE937E1-3608-B9CD-AA6C-6D6E20D86B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4424" y="4522812"/>
            <a:ext cx="802800" cy="1087437"/>
          </a:xfrm>
          <a:prstGeom prst="rect">
            <a:avLst/>
          </a:prstGeom>
        </p:spPr>
      </p:pic>
      <p:sp>
        <p:nvSpPr>
          <p:cNvPr id="37" name="Parallelogram 36">
            <a:extLst>
              <a:ext uri="{FF2B5EF4-FFF2-40B4-BE49-F238E27FC236}">
                <a16:creationId xmlns:a16="http://schemas.microsoft.com/office/drawing/2014/main" id="{2119586F-091E-8E90-5E17-74F58CB7E772}"/>
              </a:ext>
            </a:extLst>
          </p:cNvPr>
          <p:cNvSpPr/>
          <p:nvPr/>
        </p:nvSpPr>
        <p:spPr>
          <a:xfrm rot="12503114">
            <a:off x="3188090" y="5275347"/>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051A1ED0-A3D1-ECFD-90D9-5F325EB73FFD}"/>
              </a:ext>
            </a:extLst>
          </p:cNvPr>
          <p:cNvSpPr/>
          <p:nvPr/>
        </p:nvSpPr>
        <p:spPr>
          <a:xfrm rot="12503114">
            <a:off x="3007865" y="5460223"/>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Graphic 38" descr="Walk with solid fill">
            <a:extLst>
              <a:ext uri="{FF2B5EF4-FFF2-40B4-BE49-F238E27FC236}">
                <a16:creationId xmlns:a16="http://schemas.microsoft.com/office/drawing/2014/main" id="{05516054-3BCC-6BE2-13AD-629B724C8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2730" y="4522811"/>
            <a:ext cx="802800" cy="1087437"/>
          </a:xfrm>
          <a:prstGeom prst="rect">
            <a:avLst/>
          </a:prstGeom>
        </p:spPr>
      </p:pic>
      <p:sp>
        <p:nvSpPr>
          <p:cNvPr id="40" name="Parallelogram 39">
            <a:extLst>
              <a:ext uri="{FF2B5EF4-FFF2-40B4-BE49-F238E27FC236}">
                <a16:creationId xmlns:a16="http://schemas.microsoft.com/office/drawing/2014/main" id="{0796237E-501B-5C7D-7862-97385C49F217}"/>
              </a:ext>
            </a:extLst>
          </p:cNvPr>
          <p:cNvSpPr/>
          <p:nvPr/>
        </p:nvSpPr>
        <p:spPr>
          <a:xfrm rot="12503114">
            <a:off x="4476391" y="5275347"/>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34A1E15E-0CE4-C191-3769-C01425F424AF}"/>
              </a:ext>
            </a:extLst>
          </p:cNvPr>
          <p:cNvSpPr/>
          <p:nvPr/>
        </p:nvSpPr>
        <p:spPr>
          <a:xfrm rot="12503114">
            <a:off x="4296166" y="5460223"/>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Graphic 41" descr="Walk with solid fill">
            <a:extLst>
              <a:ext uri="{FF2B5EF4-FFF2-40B4-BE49-F238E27FC236}">
                <a16:creationId xmlns:a16="http://schemas.microsoft.com/office/drawing/2014/main" id="{EC4445AD-3FA6-FB68-38E2-6ACAC65BB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1031" y="4522811"/>
            <a:ext cx="802800" cy="1087437"/>
          </a:xfrm>
          <a:prstGeom prst="rect">
            <a:avLst/>
          </a:prstGeom>
        </p:spPr>
      </p:pic>
      <p:sp>
        <p:nvSpPr>
          <p:cNvPr id="43" name="Parallelogram 42">
            <a:extLst>
              <a:ext uri="{FF2B5EF4-FFF2-40B4-BE49-F238E27FC236}">
                <a16:creationId xmlns:a16="http://schemas.microsoft.com/office/drawing/2014/main" id="{631D1DEE-CCA4-6A42-0139-F6EF4D68378A}"/>
              </a:ext>
            </a:extLst>
          </p:cNvPr>
          <p:cNvSpPr/>
          <p:nvPr/>
        </p:nvSpPr>
        <p:spPr>
          <a:xfrm rot="12503114">
            <a:off x="5874142" y="5275347"/>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0472725D-DC99-8881-8DE4-CCC0A9EEC5C2}"/>
              </a:ext>
            </a:extLst>
          </p:cNvPr>
          <p:cNvSpPr/>
          <p:nvPr/>
        </p:nvSpPr>
        <p:spPr>
          <a:xfrm rot="12503114">
            <a:off x="5693917" y="5460223"/>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Graphic 44" descr="Walk with solid fill">
            <a:extLst>
              <a:ext uri="{FF2B5EF4-FFF2-40B4-BE49-F238E27FC236}">
                <a16:creationId xmlns:a16="http://schemas.microsoft.com/office/drawing/2014/main" id="{CCE7E722-6355-4579-74BB-09BE9E082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8782" y="4522811"/>
            <a:ext cx="802800" cy="1087437"/>
          </a:xfrm>
          <a:prstGeom prst="rect">
            <a:avLst/>
          </a:prstGeom>
        </p:spPr>
      </p:pic>
      <p:sp>
        <p:nvSpPr>
          <p:cNvPr id="46" name="Parallelogram 45">
            <a:extLst>
              <a:ext uri="{FF2B5EF4-FFF2-40B4-BE49-F238E27FC236}">
                <a16:creationId xmlns:a16="http://schemas.microsoft.com/office/drawing/2014/main" id="{37616BF3-D692-3EAE-89AD-CBACA270F9B8}"/>
              </a:ext>
            </a:extLst>
          </p:cNvPr>
          <p:cNvSpPr/>
          <p:nvPr/>
        </p:nvSpPr>
        <p:spPr>
          <a:xfrm rot="12503114">
            <a:off x="7201489" y="5275347"/>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Parallelogram 46">
            <a:extLst>
              <a:ext uri="{FF2B5EF4-FFF2-40B4-BE49-F238E27FC236}">
                <a16:creationId xmlns:a16="http://schemas.microsoft.com/office/drawing/2014/main" id="{9E5EE34F-909C-817B-0995-70234D6F971F}"/>
              </a:ext>
            </a:extLst>
          </p:cNvPr>
          <p:cNvSpPr/>
          <p:nvPr/>
        </p:nvSpPr>
        <p:spPr>
          <a:xfrm rot="12503114">
            <a:off x="7021264" y="5460223"/>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Graphic 47" descr="Walk with solid fill">
            <a:extLst>
              <a:ext uri="{FF2B5EF4-FFF2-40B4-BE49-F238E27FC236}">
                <a16:creationId xmlns:a16="http://schemas.microsoft.com/office/drawing/2014/main" id="{2A74D3C5-6AD9-6C90-4118-CAA11DE047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6129" y="4522811"/>
            <a:ext cx="802800" cy="1087437"/>
          </a:xfrm>
          <a:prstGeom prst="rect">
            <a:avLst/>
          </a:prstGeom>
        </p:spPr>
      </p:pic>
      <p:sp>
        <p:nvSpPr>
          <p:cNvPr id="49" name="Parallelogram 48">
            <a:extLst>
              <a:ext uri="{FF2B5EF4-FFF2-40B4-BE49-F238E27FC236}">
                <a16:creationId xmlns:a16="http://schemas.microsoft.com/office/drawing/2014/main" id="{C05A7CBA-9CB0-416C-43BA-4CE8502B634A}"/>
              </a:ext>
            </a:extLst>
          </p:cNvPr>
          <p:cNvSpPr/>
          <p:nvPr/>
        </p:nvSpPr>
        <p:spPr>
          <a:xfrm rot="12503114">
            <a:off x="8544168" y="5275347"/>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a:extLst>
              <a:ext uri="{FF2B5EF4-FFF2-40B4-BE49-F238E27FC236}">
                <a16:creationId xmlns:a16="http://schemas.microsoft.com/office/drawing/2014/main" id="{3D705FD4-C443-003B-8186-2E8097672EFE}"/>
              </a:ext>
            </a:extLst>
          </p:cNvPr>
          <p:cNvSpPr/>
          <p:nvPr/>
        </p:nvSpPr>
        <p:spPr>
          <a:xfrm rot="12503114">
            <a:off x="8363943" y="5460223"/>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Graphic 50" descr="Walk with solid fill">
            <a:extLst>
              <a:ext uri="{FF2B5EF4-FFF2-40B4-BE49-F238E27FC236}">
                <a16:creationId xmlns:a16="http://schemas.microsoft.com/office/drawing/2014/main" id="{5ED71814-2AE4-959C-4B97-AF1FC3AD5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8808" y="4522811"/>
            <a:ext cx="802800" cy="1087437"/>
          </a:xfrm>
          <a:prstGeom prst="rect">
            <a:avLst/>
          </a:prstGeom>
        </p:spPr>
      </p:pic>
      <p:sp>
        <p:nvSpPr>
          <p:cNvPr id="52" name="Parallelogram 51">
            <a:extLst>
              <a:ext uri="{FF2B5EF4-FFF2-40B4-BE49-F238E27FC236}">
                <a16:creationId xmlns:a16="http://schemas.microsoft.com/office/drawing/2014/main" id="{80E073EB-75F8-3DDD-744F-98DFEF516740}"/>
              </a:ext>
            </a:extLst>
          </p:cNvPr>
          <p:cNvSpPr/>
          <p:nvPr/>
        </p:nvSpPr>
        <p:spPr>
          <a:xfrm rot="12503114">
            <a:off x="9886847" y="5275347"/>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Parallelogram 52">
            <a:extLst>
              <a:ext uri="{FF2B5EF4-FFF2-40B4-BE49-F238E27FC236}">
                <a16:creationId xmlns:a16="http://schemas.microsoft.com/office/drawing/2014/main" id="{226A0E4C-BFCF-4FA2-801D-B937DEF93743}"/>
              </a:ext>
            </a:extLst>
          </p:cNvPr>
          <p:cNvSpPr/>
          <p:nvPr/>
        </p:nvSpPr>
        <p:spPr>
          <a:xfrm rot="12503114">
            <a:off x="9706622" y="5460223"/>
            <a:ext cx="572080" cy="326098"/>
          </a:xfrm>
          <a:prstGeom prst="parallelogram">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Graphic 53" descr="Walk with solid fill">
            <a:extLst>
              <a:ext uri="{FF2B5EF4-FFF2-40B4-BE49-F238E27FC236}">
                <a16:creationId xmlns:a16="http://schemas.microsoft.com/office/drawing/2014/main" id="{EC7A1ED9-E50C-C329-72E1-9B4C375DF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1487" y="4522811"/>
            <a:ext cx="802800" cy="1087437"/>
          </a:xfrm>
          <a:prstGeom prst="rect">
            <a:avLst/>
          </a:prstGeom>
        </p:spPr>
      </p:pic>
      <p:sp>
        <p:nvSpPr>
          <p:cNvPr id="55" name="Parallelogram 54">
            <a:extLst>
              <a:ext uri="{FF2B5EF4-FFF2-40B4-BE49-F238E27FC236}">
                <a16:creationId xmlns:a16="http://schemas.microsoft.com/office/drawing/2014/main" id="{DE99BF49-8B98-AD8F-3C59-4550DFE766B5}"/>
              </a:ext>
            </a:extLst>
          </p:cNvPr>
          <p:cNvSpPr/>
          <p:nvPr/>
        </p:nvSpPr>
        <p:spPr>
          <a:xfrm rot="12503114">
            <a:off x="11229526" y="5275347"/>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arallelogram 55">
            <a:extLst>
              <a:ext uri="{FF2B5EF4-FFF2-40B4-BE49-F238E27FC236}">
                <a16:creationId xmlns:a16="http://schemas.microsoft.com/office/drawing/2014/main" id="{3A36E06A-EE74-DBFA-8964-07FFD14CD4C5}"/>
              </a:ext>
            </a:extLst>
          </p:cNvPr>
          <p:cNvSpPr/>
          <p:nvPr/>
        </p:nvSpPr>
        <p:spPr>
          <a:xfrm rot="12503114">
            <a:off x="11049301" y="5460223"/>
            <a:ext cx="572080" cy="326098"/>
          </a:xfrm>
          <a:prstGeom prst="parallelogram">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Graphic 56" descr="Walk with solid fill">
            <a:extLst>
              <a:ext uri="{FF2B5EF4-FFF2-40B4-BE49-F238E27FC236}">
                <a16:creationId xmlns:a16="http://schemas.microsoft.com/office/drawing/2014/main" id="{7BB40279-142E-C3D9-7D11-8476E602A3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4166" y="4522811"/>
            <a:ext cx="802800" cy="1087437"/>
          </a:xfrm>
          <a:prstGeom prst="rect">
            <a:avLst/>
          </a:prstGeom>
        </p:spPr>
      </p:pic>
      <p:sp>
        <p:nvSpPr>
          <p:cNvPr id="59" name="TextBox 58">
            <a:extLst>
              <a:ext uri="{FF2B5EF4-FFF2-40B4-BE49-F238E27FC236}">
                <a16:creationId xmlns:a16="http://schemas.microsoft.com/office/drawing/2014/main" id="{A7CC1FE3-3641-51FF-5F0D-51067B881992}"/>
              </a:ext>
            </a:extLst>
          </p:cNvPr>
          <p:cNvSpPr txBox="1"/>
          <p:nvPr/>
        </p:nvSpPr>
        <p:spPr>
          <a:xfrm>
            <a:off x="3959855" y="2001434"/>
            <a:ext cx="4400653"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Twice per week, 4 weeks</a:t>
            </a:r>
          </a:p>
        </p:txBody>
      </p:sp>
      <p:sp>
        <p:nvSpPr>
          <p:cNvPr id="3" name="Rectangle 2">
            <a:extLst>
              <a:ext uri="{FF2B5EF4-FFF2-40B4-BE49-F238E27FC236}">
                <a16:creationId xmlns:a16="http://schemas.microsoft.com/office/drawing/2014/main" id="{E8B7E280-FBCB-E20B-98C4-BB7910C14331}"/>
              </a:ext>
            </a:extLst>
          </p:cNvPr>
          <p:cNvSpPr/>
          <p:nvPr/>
        </p:nvSpPr>
        <p:spPr>
          <a:xfrm>
            <a:off x="4074885" y="2709529"/>
            <a:ext cx="1356866" cy="3475371"/>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FD16BF-95F9-4717-07BD-E24577A0C57D}"/>
              </a:ext>
            </a:extLst>
          </p:cNvPr>
          <p:cNvSpPr/>
          <p:nvPr/>
        </p:nvSpPr>
        <p:spPr>
          <a:xfrm>
            <a:off x="8140595" y="2709529"/>
            <a:ext cx="1342679" cy="3475371"/>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om with a computer and equipment&#10;&#10;Description automatically generated">
            <a:extLst>
              <a:ext uri="{FF2B5EF4-FFF2-40B4-BE49-F238E27FC236}">
                <a16:creationId xmlns:a16="http://schemas.microsoft.com/office/drawing/2014/main" id="{4477D2C8-FC9C-2768-C085-9DE15725A18D}"/>
              </a:ext>
            </a:extLst>
          </p:cNvPr>
          <p:cNvPicPr>
            <a:picLocks noChangeAspect="1"/>
          </p:cNvPicPr>
          <p:nvPr/>
        </p:nvPicPr>
        <p:blipFill>
          <a:blip r:embed="rId3"/>
          <a:srcRect r="6619"/>
          <a:stretch/>
        </p:blipFill>
        <p:spPr>
          <a:xfrm>
            <a:off x="0" y="1600200"/>
            <a:ext cx="5692523" cy="5257800"/>
          </a:xfrm>
          <a:prstGeom prst="rect">
            <a:avLst/>
          </a:prstGeom>
        </p:spPr>
      </p:pic>
      <p:sp>
        <p:nvSpPr>
          <p:cNvPr id="2" name="Title 1">
            <a:extLst>
              <a:ext uri="{FF2B5EF4-FFF2-40B4-BE49-F238E27FC236}">
                <a16:creationId xmlns:a16="http://schemas.microsoft.com/office/drawing/2014/main" id="{D63500E7-A8AE-A675-544A-CF2A4F092B57}"/>
              </a:ext>
            </a:extLst>
          </p:cNvPr>
          <p:cNvSpPr>
            <a:spLocks noGrp="1"/>
          </p:cNvSpPr>
          <p:nvPr>
            <p:ph type="title"/>
          </p:nvPr>
        </p:nvSpPr>
        <p:spPr>
          <a:xfrm>
            <a:off x="609600" y="175873"/>
            <a:ext cx="10972800" cy="1143000"/>
          </a:xfrm>
        </p:spPr>
        <p:txBody>
          <a:bodyPr>
            <a:noAutofit/>
          </a:bodyPr>
          <a:lstStyle/>
          <a:p>
            <a:r>
              <a:rPr kumimoji="0" lang="en-US" sz="5867" b="0" i="0" u="none" strike="noStrike" kern="1200" cap="none" spc="0" normalizeH="0" baseline="0" noProof="0">
                <a:ln>
                  <a:noFill/>
                </a:ln>
                <a:solidFill>
                  <a:srgbClr val="FFFFFF"/>
                </a:solidFill>
                <a:effectLst/>
                <a:uLnTx/>
                <a:uFillTx/>
                <a:latin typeface="Arial"/>
                <a:ea typeface="+mj-ea"/>
                <a:cs typeface="Arial"/>
              </a:rPr>
              <a:t>The Lab</a:t>
            </a:r>
            <a:endParaRPr lang="en-US" sz="4400"/>
          </a:p>
        </p:txBody>
      </p:sp>
      <p:pic>
        <p:nvPicPr>
          <p:cNvPr id="4" name="Content Placeholder 4" descr="A blue and white logo&#10;&#10;Description automatically generated">
            <a:extLst>
              <a:ext uri="{FF2B5EF4-FFF2-40B4-BE49-F238E27FC236}">
                <a16:creationId xmlns:a16="http://schemas.microsoft.com/office/drawing/2014/main" id="{EEBF6119-9842-CD55-C4C2-964E4B58E346}"/>
              </a:ext>
            </a:extLst>
          </p:cNvPr>
          <p:cNvPicPr>
            <a:picLocks noChangeAspect="1"/>
          </p:cNvPicPr>
          <p:nvPr/>
        </p:nvPicPr>
        <p:blipFill>
          <a:blip r:embed="rId4"/>
          <a:stretch>
            <a:fillRect/>
          </a:stretch>
        </p:blipFill>
        <p:spPr>
          <a:xfrm>
            <a:off x="9769856" y="6152897"/>
            <a:ext cx="2040128" cy="430465"/>
          </a:xfrm>
          <a:prstGeom prst="rect">
            <a:avLst/>
          </a:prstGeom>
        </p:spPr>
      </p:pic>
      <p:sp>
        <p:nvSpPr>
          <p:cNvPr id="9" name="Rectangle 8">
            <a:extLst>
              <a:ext uri="{FF2B5EF4-FFF2-40B4-BE49-F238E27FC236}">
                <a16:creationId xmlns:a16="http://schemas.microsoft.com/office/drawing/2014/main" id="{6F9CEF26-75C7-7093-80AF-744FE48148F2}"/>
              </a:ext>
            </a:extLst>
          </p:cNvPr>
          <p:cNvSpPr/>
          <p:nvPr/>
        </p:nvSpPr>
        <p:spPr>
          <a:xfrm>
            <a:off x="3200402" y="2096266"/>
            <a:ext cx="488956" cy="569843"/>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053986-3B1C-8228-532B-4BF1385ED794}"/>
              </a:ext>
            </a:extLst>
          </p:cNvPr>
          <p:cNvSpPr/>
          <p:nvPr/>
        </p:nvSpPr>
        <p:spPr>
          <a:xfrm>
            <a:off x="5203567" y="1765299"/>
            <a:ext cx="488956" cy="661933"/>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9BC88C-F455-66BF-F8C5-17BA144790B4}"/>
              </a:ext>
            </a:extLst>
          </p:cNvPr>
          <p:cNvSpPr/>
          <p:nvPr/>
        </p:nvSpPr>
        <p:spPr>
          <a:xfrm>
            <a:off x="0" y="2539877"/>
            <a:ext cx="345460" cy="569843"/>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71D2BFD-5F7A-AF54-4F6E-B0108406A7C9}"/>
              </a:ext>
            </a:extLst>
          </p:cNvPr>
          <p:cNvSpPr/>
          <p:nvPr/>
        </p:nvSpPr>
        <p:spPr>
          <a:xfrm>
            <a:off x="511146" y="3429000"/>
            <a:ext cx="3178212" cy="3022599"/>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1A90A8-FD78-21C9-89ED-A82207814715}"/>
              </a:ext>
            </a:extLst>
          </p:cNvPr>
          <p:cNvSpPr/>
          <p:nvPr/>
        </p:nvSpPr>
        <p:spPr>
          <a:xfrm>
            <a:off x="1811730" y="1600200"/>
            <a:ext cx="631567" cy="3251200"/>
          </a:xfrm>
          <a:prstGeom prst="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07751FF5-A637-CAAE-F482-86C3D8628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479" y="1819572"/>
            <a:ext cx="1826757" cy="20650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F44ECCB-4A29-8B4E-8F62-FABCC4B85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4868" y="1819572"/>
            <a:ext cx="1826757" cy="20650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5AD89D5-6C3B-9793-A043-47799E0A73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0257" y="1819572"/>
            <a:ext cx="1826757" cy="2065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838FFE-E334-B6DD-8F49-3AB4998D381A}"/>
              </a:ext>
            </a:extLst>
          </p:cNvPr>
          <p:cNvPicPr>
            <a:picLocks noChangeAspect="1"/>
          </p:cNvPicPr>
          <p:nvPr/>
        </p:nvPicPr>
        <p:blipFill>
          <a:blip r:embed="rId8"/>
          <a:stretch>
            <a:fillRect/>
          </a:stretch>
        </p:blipFill>
        <p:spPr>
          <a:xfrm>
            <a:off x="6499479" y="4087867"/>
            <a:ext cx="1826757" cy="2065030"/>
          </a:xfrm>
          <a:prstGeom prst="rect">
            <a:avLst/>
          </a:prstGeom>
        </p:spPr>
      </p:pic>
      <p:pic>
        <p:nvPicPr>
          <p:cNvPr id="7" name="Picture 6">
            <a:extLst>
              <a:ext uri="{FF2B5EF4-FFF2-40B4-BE49-F238E27FC236}">
                <a16:creationId xmlns:a16="http://schemas.microsoft.com/office/drawing/2014/main" id="{DB7C83CC-C31A-D86A-9AC6-CCCB6E5427AB}"/>
              </a:ext>
            </a:extLst>
          </p:cNvPr>
          <p:cNvPicPr>
            <a:picLocks noChangeAspect="1"/>
          </p:cNvPicPr>
          <p:nvPr/>
        </p:nvPicPr>
        <p:blipFill>
          <a:blip r:embed="rId9"/>
          <a:stretch>
            <a:fillRect/>
          </a:stretch>
        </p:blipFill>
        <p:spPr>
          <a:xfrm>
            <a:off x="8374868" y="4087867"/>
            <a:ext cx="1826755" cy="2065028"/>
          </a:xfrm>
          <a:prstGeom prst="rect">
            <a:avLst/>
          </a:prstGeom>
        </p:spPr>
      </p:pic>
      <p:pic>
        <p:nvPicPr>
          <p:cNvPr id="11" name="Picture 10">
            <a:extLst>
              <a:ext uri="{FF2B5EF4-FFF2-40B4-BE49-F238E27FC236}">
                <a16:creationId xmlns:a16="http://schemas.microsoft.com/office/drawing/2014/main" id="{27E25505-D32F-9575-70B6-69FEA097C656}"/>
              </a:ext>
            </a:extLst>
          </p:cNvPr>
          <p:cNvPicPr>
            <a:picLocks noChangeAspect="1"/>
          </p:cNvPicPr>
          <p:nvPr/>
        </p:nvPicPr>
        <p:blipFill>
          <a:blip r:embed="rId10"/>
          <a:stretch>
            <a:fillRect/>
          </a:stretch>
        </p:blipFill>
        <p:spPr>
          <a:xfrm>
            <a:off x="10250255" y="4079643"/>
            <a:ext cx="1826754" cy="2065028"/>
          </a:xfrm>
          <a:prstGeom prst="rect">
            <a:avLst/>
          </a:prstGeom>
        </p:spPr>
      </p:pic>
      <p:pic>
        <p:nvPicPr>
          <p:cNvPr id="2064" name="Picture 16" descr="High Precision Pearl Reflective Markers – B&amp;L Engineering">
            <a:extLst>
              <a:ext uri="{FF2B5EF4-FFF2-40B4-BE49-F238E27FC236}">
                <a16:creationId xmlns:a16="http://schemas.microsoft.com/office/drawing/2014/main" id="{A5D098A0-6417-62AE-40AF-81930D408E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8008" y="2357628"/>
            <a:ext cx="3460473" cy="346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51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26A65-0757-DE9E-4CA6-83A72F46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B394A-534E-AE70-FB84-628E32AF7779}"/>
              </a:ext>
            </a:extLst>
          </p:cNvPr>
          <p:cNvSpPr>
            <a:spLocks noGrp="1"/>
          </p:cNvSpPr>
          <p:nvPr>
            <p:ph type="title"/>
          </p:nvPr>
        </p:nvSpPr>
        <p:spPr>
          <a:xfrm>
            <a:off x="609600" y="175873"/>
            <a:ext cx="10972800" cy="1143000"/>
          </a:xfrm>
        </p:spPr>
        <p:txBody>
          <a:bodyPr>
            <a:noAutofit/>
          </a:bodyPr>
          <a:lstStyle/>
          <a:p>
            <a:r>
              <a:rPr kumimoji="0" lang="en-US" sz="5867" b="0" i="0" u="none" strike="noStrike" kern="1200" cap="none" spc="0" normalizeH="0" baseline="0" noProof="0">
                <a:ln>
                  <a:noFill/>
                </a:ln>
                <a:solidFill>
                  <a:srgbClr val="FFFFFF"/>
                </a:solidFill>
                <a:effectLst/>
                <a:uLnTx/>
                <a:uFillTx/>
                <a:latin typeface="Arial"/>
                <a:ea typeface="+mj-ea"/>
                <a:cs typeface="Arial"/>
              </a:rPr>
              <a:t>The Lab</a:t>
            </a:r>
            <a:endParaRPr lang="en-US" sz="4400"/>
          </a:p>
        </p:txBody>
      </p:sp>
      <p:pic>
        <p:nvPicPr>
          <p:cNvPr id="4" name="Content Placeholder 4" descr="A blue and white logo&#10;&#10;Description automatically generated">
            <a:extLst>
              <a:ext uri="{FF2B5EF4-FFF2-40B4-BE49-F238E27FC236}">
                <a16:creationId xmlns:a16="http://schemas.microsoft.com/office/drawing/2014/main" id="{76031611-825F-92A7-EFC3-1BB529191C8E}"/>
              </a:ext>
            </a:extLst>
          </p:cNvPr>
          <p:cNvPicPr>
            <a:picLocks noChangeAspect="1"/>
          </p:cNvPicPr>
          <p:nvPr/>
        </p:nvPicPr>
        <p:blipFill>
          <a:blip r:embed="rId5"/>
          <a:stretch>
            <a:fillRect/>
          </a:stretch>
        </p:blipFill>
        <p:spPr>
          <a:xfrm>
            <a:off x="9769856" y="6152897"/>
            <a:ext cx="2040128" cy="430465"/>
          </a:xfrm>
          <a:prstGeom prst="rect">
            <a:avLst/>
          </a:prstGeom>
        </p:spPr>
      </p:pic>
      <p:pic>
        <p:nvPicPr>
          <p:cNvPr id="6" name="Video 5">
            <a:hlinkClick r:id="" action="ppaction://media"/>
            <a:extLst>
              <a:ext uri="{FF2B5EF4-FFF2-40B4-BE49-F238E27FC236}">
                <a16:creationId xmlns:a16="http://schemas.microsoft.com/office/drawing/2014/main" id="{E65A37DC-AF88-2B00-DCF6-BE3DA873DD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38450" y="1607344"/>
            <a:ext cx="6515100" cy="5250656"/>
          </a:xfrm>
          <a:prstGeom prst="rect">
            <a:avLst/>
          </a:prstGeom>
        </p:spPr>
      </p:pic>
      <p:sp>
        <p:nvSpPr>
          <p:cNvPr id="7" name="Rectangle 6">
            <a:extLst>
              <a:ext uri="{FF2B5EF4-FFF2-40B4-BE49-F238E27FC236}">
                <a16:creationId xmlns:a16="http://schemas.microsoft.com/office/drawing/2014/main" id="{1D19B090-1EB1-C96C-FAE2-E9801459FEF4}"/>
              </a:ext>
            </a:extLst>
          </p:cNvPr>
          <p:cNvSpPr/>
          <p:nvPr/>
        </p:nvSpPr>
        <p:spPr>
          <a:xfrm>
            <a:off x="5250657" y="2543175"/>
            <a:ext cx="1750218" cy="65008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7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00E7-A8AE-A675-544A-CF2A4F092B57}"/>
              </a:ext>
            </a:extLst>
          </p:cNvPr>
          <p:cNvSpPr>
            <a:spLocks noGrp="1"/>
          </p:cNvSpPr>
          <p:nvPr>
            <p:ph type="title"/>
          </p:nvPr>
        </p:nvSpPr>
        <p:spPr>
          <a:xfrm>
            <a:off x="609600" y="175873"/>
            <a:ext cx="10972800" cy="1143000"/>
          </a:xfrm>
        </p:spPr>
        <p:txBody>
          <a:bodyPr>
            <a:noAutofit/>
          </a:bodyPr>
          <a:lstStyle/>
          <a:p>
            <a:r>
              <a:rPr kumimoji="0" lang="en-US" sz="5870" b="0" i="0" u="none" strike="noStrike" kern="1200" cap="none" spc="0" normalizeH="0" baseline="0" noProof="0">
                <a:ln>
                  <a:noFill/>
                </a:ln>
                <a:solidFill>
                  <a:srgbClr val="FFFFFF"/>
                </a:solidFill>
                <a:effectLst/>
                <a:uLnTx/>
                <a:uFillTx/>
                <a:latin typeface="Arial"/>
                <a:ea typeface="+mj-ea"/>
                <a:cs typeface="Arial"/>
              </a:rPr>
              <a:t>The Team + Conclusions</a:t>
            </a:r>
            <a:endParaRPr lang="en-US" sz="5870"/>
          </a:p>
        </p:txBody>
      </p:sp>
      <p:pic>
        <p:nvPicPr>
          <p:cNvPr id="4" name="Content Placeholder 4" descr="A blue and white logo&#10;&#10;Description automatically generated">
            <a:extLst>
              <a:ext uri="{FF2B5EF4-FFF2-40B4-BE49-F238E27FC236}">
                <a16:creationId xmlns:a16="http://schemas.microsoft.com/office/drawing/2014/main" id="{EEBF6119-9842-CD55-C4C2-964E4B58E346}"/>
              </a:ext>
            </a:extLst>
          </p:cNvPr>
          <p:cNvPicPr>
            <a:picLocks noChangeAspect="1"/>
          </p:cNvPicPr>
          <p:nvPr/>
        </p:nvPicPr>
        <p:blipFill>
          <a:blip r:embed="rId3"/>
          <a:stretch>
            <a:fillRect/>
          </a:stretch>
        </p:blipFill>
        <p:spPr>
          <a:xfrm>
            <a:off x="9769856" y="6152897"/>
            <a:ext cx="2040128" cy="430465"/>
          </a:xfrm>
          <a:prstGeom prst="rect">
            <a:avLst/>
          </a:prstGeom>
        </p:spPr>
      </p:pic>
      <p:pic>
        <p:nvPicPr>
          <p:cNvPr id="6" name="Picture 5">
            <a:extLst>
              <a:ext uri="{FF2B5EF4-FFF2-40B4-BE49-F238E27FC236}">
                <a16:creationId xmlns:a16="http://schemas.microsoft.com/office/drawing/2014/main" id="{6A9839FC-E8FE-00A2-18E3-CB4BB1AAFBAB}"/>
              </a:ext>
            </a:extLst>
          </p:cNvPr>
          <p:cNvPicPr>
            <a:picLocks noChangeAspect="1"/>
          </p:cNvPicPr>
          <p:nvPr/>
        </p:nvPicPr>
        <p:blipFill>
          <a:blip r:embed="rId4"/>
          <a:stretch>
            <a:fillRect/>
          </a:stretch>
        </p:blipFill>
        <p:spPr>
          <a:xfrm>
            <a:off x="1602039" y="1691490"/>
            <a:ext cx="3475021" cy="3475020"/>
          </a:xfrm>
          <a:prstGeom prst="rect">
            <a:avLst/>
          </a:prstGeom>
        </p:spPr>
      </p:pic>
      <p:pic>
        <p:nvPicPr>
          <p:cNvPr id="8" name="Picture 7">
            <a:extLst>
              <a:ext uri="{FF2B5EF4-FFF2-40B4-BE49-F238E27FC236}">
                <a16:creationId xmlns:a16="http://schemas.microsoft.com/office/drawing/2014/main" id="{101D5788-373C-966B-020F-62002ABF5E9F}"/>
              </a:ext>
            </a:extLst>
          </p:cNvPr>
          <p:cNvPicPr>
            <a:picLocks noChangeAspect="1"/>
          </p:cNvPicPr>
          <p:nvPr/>
        </p:nvPicPr>
        <p:blipFill>
          <a:blip r:embed="rId5"/>
          <a:stretch>
            <a:fillRect/>
          </a:stretch>
        </p:blipFill>
        <p:spPr>
          <a:xfrm>
            <a:off x="6750025" y="1687679"/>
            <a:ext cx="3467400" cy="3475021"/>
          </a:xfrm>
          <a:prstGeom prst="rect">
            <a:avLst/>
          </a:prstGeom>
        </p:spPr>
      </p:pic>
      <p:sp>
        <p:nvSpPr>
          <p:cNvPr id="12" name="TextBox 11">
            <a:extLst>
              <a:ext uri="{FF2B5EF4-FFF2-40B4-BE49-F238E27FC236}">
                <a16:creationId xmlns:a16="http://schemas.microsoft.com/office/drawing/2014/main" id="{E1DBAF21-C83F-98E8-6DAA-494A1902B942}"/>
              </a:ext>
            </a:extLst>
          </p:cNvPr>
          <p:cNvSpPr txBox="1"/>
          <p:nvPr/>
        </p:nvSpPr>
        <p:spPr>
          <a:xfrm>
            <a:off x="1974575" y="5325711"/>
            <a:ext cx="2729948" cy="830997"/>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Noah Davidson</a:t>
            </a:r>
          </a:p>
          <a:p>
            <a:r>
              <a:rPr lang="en-US" sz="1600">
                <a:latin typeface="Arial" panose="020B0604020202020204" pitchFamily="34" charset="0"/>
                <a:cs typeface="Arial" panose="020B0604020202020204" pitchFamily="34" charset="0"/>
              </a:rPr>
              <a:t>PhD Student</a:t>
            </a:r>
          </a:p>
          <a:p>
            <a:r>
              <a:rPr lang="en-US" sz="1600">
                <a:latin typeface="Arial" panose="020B0604020202020204" pitchFamily="34" charset="0"/>
                <a:cs typeface="Arial" panose="020B0604020202020204" pitchFamily="34" charset="0"/>
                <a:hlinkClick r:id="rId6"/>
              </a:rPr>
              <a:t>noah.davidson@uconn.edu</a:t>
            </a:r>
            <a:r>
              <a:rPr lang="en-US" sz="160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F6F5E7ED-7CBA-D770-A87C-F5D66512AE69}"/>
              </a:ext>
            </a:extLst>
          </p:cNvPr>
          <p:cNvSpPr txBox="1"/>
          <p:nvPr/>
        </p:nvSpPr>
        <p:spPr>
          <a:xfrm>
            <a:off x="7201078" y="5321900"/>
            <a:ext cx="2802835" cy="830997"/>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Dr. Kristin Morgan</a:t>
            </a:r>
          </a:p>
          <a:p>
            <a:r>
              <a:rPr lang="en-US" sz="1600">
                <a:latin typeface="Arial" panose="020B0604020202020204" pitchFamily="34" charset="0"/>
                <a:cs typeface="Arial" panose="020B0604020202020204" pitchFamily="34" charset="0"/>
              </a:rPr>
              <a:t>Associate Professor</a:t>
            </a:r>
          </a:p>
          <a:p>
            <a:r>
              <a:rPr lang="en-US" sz="1600">
                <a:latin typeface="Arial" panose="020B0604020202020204" pitchFamily="34" charset="0"/>
                <a:cs typeface="Arial" panose="020B0604020202020204" pitchFamily="34" charset="0"/>
                <a:hlinkClick r:id="rId6"/>
              </a:rPr>
              <a:t>k</a:t>
            </a:r>
            <a:r>
              <a:rPr lang="en-US" sz="1600">
                <a:latin typeface="Arial" panose="020B0604020202020204" pitchFamily="34" charset="0"/>
                <a:cs typeface="Arial" panose="020B0604020202020204" pitchFamily="34" charset="0"/>
                <a:hlinkClick r:id="rId7"/>
              </a:rPr>
              <a:t>ristin.2.morgan@uconn.edu</a:t>
            </a:r>
            <a:r>
              <a:rPr lang="en-US" sz="16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21867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53A8-9653-A451-B085-D2E73C08A8C2}"/>
              </a:ext>
            </a:extLst>
          </p:cNvPr>
          <p:cNvSpPr>
            <a:spLocks noGrp="1"/>
          </p:cNvSpPr>
          <p:nvPr>
            <p:ph type="title"/>
          </p:nvPr>
        </p:nvSpPr>
        <p:spPr/>
        <p:txBody>
          <a:bodyPr/>
          <a:lstStyle/>
          <a:p>
            <a:endParaRPr lang="en-US"/>
          </a:p>
        </p:txBody>
      </p:sp>
      <p:pic>
        <p:nvPicPr>
          <p:cNvPr id="6" name="Picture 5" descr="Rain heavy rain at a park raining in the forest raining woods heavy rain in  the forest woods Heavy rain can cause pooling overflowing rivers and  runoffs and flooding Stock Illustration |">
            <a:extLst>
              <a:ext uri="{FF2B5EF4-FFF2-40B4-BE49-F238E27FC236}">
                <a16:creationId xmlns:a16="http://schemas.microsoft.com/office/drawing/2014/main" id="{2888C96A-BE28-DE62-7353-65D7C8240D97}"/>
              </a:ext>
            </a:extLst>
          </p:cNvPr>
          <p:cNvPicPr>
            <a:picLocks noChangeAspect="1"/>
          </p:cNvPicPr>
          <p:nvPr/>
        </p:nvPicPr>
        <p:blipFill>
          <a:blip r:embed="rId2"/>
          <a:stretch>
            <a:fillRect/>
          </a:stretch>
        </p:blipFill>
        <p:spPr>
          <a:xfrm>
            <a:off x="5552661" y="15119"/>
            <a:ext cx="7944677" cy="3094208"/>
          </a:xfrm>
          <a:prstGeom prst="rect">
            <a:avLst/>
          </a:prstGeom>
        </p:spPr>
      </p:pic>
      <p:pic>
        <p:nvPicPr>
          <p:cNvPr id="4" name="Content Placeholder 3" descr="A white house with columns and a path in front of it&#10;&#10;Description automatically generated">
            <a:extLst>
              <a:ext uri="{FF2B5EF4-FFF2-40B4-BE49-F238E27FC236}">
                <a16:creationId xmlns:a16="http://schemas.microsoft.com/office/drawing/2014/main" id="{1B760F3F-4DCF-8F3B-01EA-66BEAAFE7319}"/>
              </a:ext>
            </a:extLst>
          </p:cNvPr>
          <p:cNvPicPr>
            <a:picLocks noGrp="1" noChangeAspect="1"/>
          </p:cNvPicPr>
          <p:nvPr>
            <p:ph idx="1"/>
          </p:nvPr>
        </p:nvPicPr>
        <p:blipFill>
          <a:blip r:embed="rId3"/>
          <a:stretch>
            <a:fillRect/>
          </a:stretch>
        </p:blipFill>
        <p:spPr>
          <a:xfrm>
            <a:off x="13180" y="-5501"/>
            <a:ext cx="6067545" cy="3957430"/>
          </a:xfrm>
        </p:spPr>
      </p:pic>
      <p:pic>
        <p:nvPicPr>
          <p:cNvPr id="5" name="Picture 4" descr="Apples on the ground next to a barn&#10;&#10;Description automatically generated">
            <a:extLst>
              <a:ext uri="{FF2B5EF4-FFF2-40B4-BE49-F238E27FC236}">
                <a16:creationId xmlns:a16="http://schemas.microsoft.com/office/drawing/2014/main" id="{CCA7E55B-BF64-9601-D205-026BB0952479}"/>
              </a:ext>
            </a:extLst>
          </p:cNvPr>
          <p:cNvPicPr>
            <a:picLocks noChangeAspect="1"/>
          </p:cNvPicPr>
          <p:nvPr/>
        </p:nvPicPr>
        <p:blipFill>
          <a:blip r:embed="rId4"/>
          <a:stretch>
            <a:fillRect/>
          </a:stretch>
        </p:blipFill>
        <p:spPr>
          <a:xfrm>
            <a:off x="15277" y="3096004"/>
            <a:ext cx="6098736" cy="3750367"/>
          </a:xfrm>
          <a:prstGeom prst="rect">
            <a:avLst/>
          </a:prstGeom>
        </p:spPr>
      </p:pic>
      <p:pic>
        <p:nvPicPr>
          <p:cNvPr id="7" name="Picture 6" descr="A person sitting on a porch looking out a window&#10;&#10;Description automatically generated">
            <a:extLst>
              <a:ext uri="{FF2B5EF4-FFF2-40B4-BE49-F238E27FC236}">
                <a16:creationId xmlns:a16="http://schemas.microsoft.com/office/drawing/2014/main" id="{058C3275-7D17-A269-01C0-8E91B27ED04B}"/>
              </a:ext>
            </a:extLst>
          </p:cNvPr>
          <p:cNvPicPr>
            <a:picLocks noChangeAspect="1"/>
          </p:cNvPicPr>
          <p:nvPr/>
        </p:nvPicPr>
        <p:blipFill>
          <a:blip r:embed="rId5"/>
          <a:stretch>
            <a:fillRect/>
          </a:stretch>
        </p:blipFill>
        <p:spPr>
          <a:xfrm>
            <a:off x="6079571" y="3094382"/>
            <a:ext cx="6339168" cy="3766931"/>
          </a:xfrm>
          <a:prstGeom prst="rect">
            <a:avLst/>
          </a:prstGeom>
        </p:spPr>
      </p:pic>
    </p:spTree>
    <p:extLst>
      <p:ext uri="{BB962C8B-B14F-4D97-AF65-F5344CB8AC3E}">
        <p14:creationId xmlns:p14="http://schemas.microsoft.com/office/powerpoint/2010/main" val="251337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0AD55-3F2F-47DE-2100-137555820F7E}"/>
              </a:ext>
            </a:extLst>
          </p:cNvPr>
          <p:cNvSpPr>
            <a:spLocks noGrp="1"/>
          </p:cNvSpPr>
          <p:nvPr>
            <p:ph type="title"/>
          </p:nvPr>
        </p:nvSpPr>
        <p:spPr>
          <a:xfrm>
            <a:off x="960120" y="643467"/>
            <a:ext cx="4628638" cy="5571066"/>
          </a:xfrm>
        </p:spPr>
        <p:txBody>
          <a:bodyPr>
            <a:normAutofit/>
          </a:bodyPr>
          <a:lstStyle/>
          <a:p>
            <a:r>
              <a:rPr lang="en-US"/>
              <a:t>Summary</a:t>
            </a:r>
          </a:p>
        </p:txBody>
      </p:sp>
      <p:sp>
        <p:nvSpPr>
          <p:cNvPr id="3" name="Content Placeholder 2">
            <a:extLst>
              <a:ext uri="{FF2B5EF4-FFF2-40B4-BE49-F238E27FC236}">
                <a16:creationId xmlns:a16="http://schemas.microsoft.com/office/drawing/2014/main" id="{6512CA74-4327-608D-DA22-F1A22717D629}"/>
              </a:ext>
            </a:extLst>
          </p:cNvPr>
          <p:cNvSpPr>
            <a:spLocks noGrp="1"/>
          </p:cNvSpPr>
          <p:nvPr>
            <p:ph idx="1"/>
          </p:nvPr>
        </p:nvSpPr>
        <p:spPr>
          <a:xfrm>
            <a:off x="6575296" y="643467"/>
            <a:ext cx="4653536" cy="5571066"/>
          </a:xfrm>
        </p:spPr>
        <p:txBody>
          <a:bodyPr vert="horz" lIns="91440" tIns="45720" rIns="91440" bIns="45720" rtlCol="0" anchor="t">
            <a:normAutofit/>
          </a:bodyPr>
          <a:lstStyle/>
          <a:p>
            <a:pPr marL="457200" indent="-457200">
              <a:buChar char="•"/>
            </a:pPr>
            <a:r>
              <a:rPr lang="en-US"/>
              <a:t>They go into the woods to escape people that may be coming</a:t>
            </a:r>
          </a:p>
          <a:p>
            <a:pPr marL="457200" indent="-457200">
              <a:buChar char="•"/>
            </a:pPr>
            <a:r>
              <a:rPr lang="en-US"/>
              <a:t>Find the big white house with the people inside (those in the basement and the ones that chase them)</a:t>
            </a:r>
          </a:p>
          <a:p>
            <a:pPr marL="457200" indent="-457200">
              <a:buChar char="•"/>
            </a:pPr>
            <a:r>
              <a:rPr lang="en-US"/>
              <a:t>Man and son run from the people</a:t>
            </a:r>
          </a:p>
          <a:p>
            <a:pPr marL="457200" indent="-457200">
              <a:buChar char="•"/>
            </a:pPr>
            <a:r>
              <a:rPr lang="en-US"/>
              <a:t>Hide out in the woods that night</a:t>
            </a:r>
          </a:p>
        </p:txBody>
      </p:sp>
    </p:spTree>
    <p:extLst>
      <p:ext uri="{BB962C8B-B14F-4D97-AF65-F5344CB8AC3E}">
        <p14:creationId xmlns:p14="http://schemas.microsoft.com/office/powerpoint/2010/main" val="1219853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0AD55-3F2F-47DE-2100-137555820F7E}"/>
              </a:ext>
            </a:extLst>
          </p:cNvPr>
          <p:cNvSpPr>
            <a:spLocks noGrp="1"/>
          </p:cNvSpPr>
          <p:nvPr>
            <p:ph type="title"/>
          </p:nvPr>
        </p:nvSpPr>
        <p:spPr>
          <a:xfrm>
            <a:off x="960120" y="643467"/>
            <a:ext cx="4628638" cy="5571066"/>
          </a:xfrm>
        </p:spPr>
        <p:txBody>
          <a:bodyPr>
            <a:normAutofit/>
          </a:bodyPr>
          <a:lstStyle/>
          <a:p>
            <a:r>
              <a:rPr lang="en-US"/>
              <a:t>Summary</a:t>
            </a:r>
          </a:p>
        </p:txBody>
      </p:sp>
      <p:sp>
        <p:nvSpPr>
          <p:cNvPr id="3" name="Content Placeholder 2">
            <a:extLst>
              <a:ext uri="{FF2B5EF4-FFF2-40B4-BE49-F238E27FC236}">
                <a16:creationId xmlns:a16="http://schemas.microsoft.com/office/drawing/2014/main" id="{6512CA74-4327-608D-DA22-F1A22717D629}"/>
              </a:ext>
            </a:extLst>
          </p:cNvPr>
          <p:cNvSpPr>
            <a:spLocks noGrp="1"/>
          </p:cNvSpPr>
          <p:nvPr>
            <p:ph idx="1"/>
          </p:nvPr>
        </p:nvSpPr>
        <p:spPr>
          <a:xfrm>
            <a:off x="6575296" y="643467"/>
            <a:ext cx="4653536" cy="5571066"/>
          </a:xfrm>
        </p:spPr>
        <p:txBody>
          <a:bodyPr vert="horz" lIns="91440" tIns="45720" rIns="91440" bIns="45720" rtlCol="0" anchor="t">
            <a:normAutofit fontScale="92500" lnSpcReduction="10000"/>
          </a:bodyPr>
          <a:lstStyle/>
          <a:p>
            <a:pPr marL="457200" indent="-457200">
              <a:buChar char="•"/>
            </a:pPr>
            <a:r>
              <a:rPr lang="en-US"/>
              <a:t>Man leaves the boy asleep and finds a barn</a:t>
            </a:r>
          </a:p>
          <a:p>
            <a:pPr marL="457200" indent="-457200">
              <a:buChar char="•"/>
            </a:pPr>
            <a:r>
              <a:rPr lang="en-US"/>
              <a:t>Gets apples and water that they eat for a couple of days</a:t>
            </a:r>
          </a:p>
          <a:p>
            <a:pPr marL="457200" indent="-457200">
              <a:buChar char="•"/>
            </a:pPr>
            <a:r>
              <a:rPr lang="en-US"/>
              <a:t>They go into town and see what the world was before</a:t>
            </a:r>
          </a:p>
          <a:p>
            <a:pPr marL="457200" indent="-457200">
              <a:buChar char="•"/>
            </a:pPr>
            <a:r>
              <a:rPr lang="en-US"/>
              <a:t>They talk about how they are the "good guys"</a:t>
            </a:r>
          </a:p>
          <a:p>
            <a:pPr marL="457200" indent="-457200">
              <a:buChar char="•"/>
            </a:pPr>
            <a:r>
              <a:rPr lang="en-US"/>
              <a:t>Go through some houses and the man comes to the realization that they are in an endless universe where they are being hunted and they are on borrowed time</a:t>
            </a:r>
          </a:p>
        </p:txBody>
      </p:sp>
    </p:spTree>
    <p:extLst>
      <p:ext uri="{BB962C8B-B14F-4D97-AF65-F5344CB8AC3E}">
        <p14:creationId xmlns:p14="http://schemas.microsoft.com/office/powerpoint/2010/main" val="353931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8C98-4F22-E710-99BE-5655A4B3FCDA}"/>
              </a:ext>
            </a:extLst>
          </p:cNvPr>
          <p:cNvSpPr>
            <a:spLocks noGrp="1"/>
          </p:cNvSpPr>
          <p:nvPr>
            <p:ph type="title"/>
          </p:nvPr>
        </p:nvSpPr>
        <p:spPr/>
        <p:txBody>
          <a:bodyPr>
            <a:normAutofit/>
          </a:bodyPr>
          <a:lstStyle/>
          <a:p>
            <a:r>
              <a:rPr lang="en-US" sz="1600">
                <a:solidFill>
                  <a:srgbClr val="000000"/>
                </a:solidFill>
                <a:latin typeface="Georgia Pro"/>
              </a:rPr>
              <a:t>1. On page 102 the man studies his son, looking at him as he slept, “a strange beauty” he says. He seems to do everything for his son. Is there anyone in your life who you would do anything for?</a:t>
            </a:r>
          </a:p>
        </p:txBody>
      </p:sp>
      <p:sp>
        <p:nvSpPr>
          <p:cNvPr id="3" name="Content Placeholder 2">
            <a:extLst>
              <a:ext uri="{FF2B5EF4-FFF2-40B4-BE49-F238E27FC236}">
                <a16:creationId xmlns:a16="http://schemas.microsoft.com/office/drawing/2014/main" id="{B30BF433-4536-1966-2F9D-A29CC6B49E1B}"/>
              </a:ext>
            </a:extLst>
          </p:cNvPr>
          <p:cNvSpPr>
            <a:spLocks noGrp="1"/>
          </p:cNvSpPr>
          <p:nvPr>
            <p:ph idx="1"/>
          </p:nvPr>
        </p:nvSpPr>
        <p:spPr>
          <a:xfrm>
            <a:off x="864120" y="319752"/>
            <a:ext cx="10268712" cy="6095592"/>
          </a:xfrm>
        </p:spPr>
        <p:txBody>
          <a:bodyPr vert="horz" lIns="91440" tIns="45720" rIns="91440" bIns="45720" rtlCol="0" anchor="t">
            <a:normAutofit/>
          </a:bodyPr>
          <a:lstStyle/>
          <a:p>
            <a:pPr algn="ctr"/>
            <a:r>
              <a:rPr lang="en-US" sz="4000">
                <a:solidFill>
                  <a:schemeClr val="bg1"/>
                </a:solidFill>
                <a:latin typeface="Georgia Pro"/>
              </a:rPr>
              <a:t>1. On page 102 the man studies his son, looking at him as he slept, “a strange beauty” he says. He seems to do everything for his son. </a:t>
            </a:r>
            <a:endParaRPr lang="en-US">
              <a:solidFill>
                <a:schemeClr val="bg1"/>
              </a:solidFill>
              <a:latin typeface="Franklin Gothic Medium"/>
            </a:endParaRPr>
          </a:p>
          <a:p>
            <a:pPr algn="ctr"/>
            <a:r>
              <a:rPr lang="en-US" sz="4000">
                <a:solidFill>
                  <a:schemeClr val="bg1"/>
                </a:solidFill>
                <a:latin typeface="Georgia Pro"/>
              </a:rPr>
              <a:t>Is there anyone in your life who you would do anything for?</a:t>
            </a:r>
          </a:p>
          <a:p>
            <a:pPr algn="ctr"/>
            <a:endParaRPr lang="en-US" sz="2800">
              <a:solidFill>
                <a:schemeClr val="bg1"/>
              </a:solidFill>
              <a:latin typeface="Georgia Pro"/>
            </a:endParaRPr>
          </a:p>
          <a:p>
            <a:pPr algn="ctr"/>
            <a:endParaRPr lang="en-US" sz="4000">
              <a:solidFill>
                <a:schemeClr val="bg1"/>
              </a:solidFill>
              <a:latin typeface="Georgia Pro"/>
            </a:endParaRPr>
          </a:p>
        </p:txBody>
      </p:sp>
    </p:spTree>
    <p:extLst>
      <p:ext uri="{BB962C8B-B14F-4D97-AF65-F5344CB8AC3E}">
        <p14:creationId xmlns:p14="http://schemas.microsoft.com/office/powerpoint/2010/main" val="95485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0BF433-4536-1966-2F9D-A29CC6B49E1B}"/>
              </a:ext>
            </a:extLst>
          </p:cNvPr>
          <p:cNvSpPr>
            <a:spLocks noGrp="1"/>
          </p:cNvSpPr>
          <p:nvPr>
            <p:ph idx="1"/>
          </p:nvPr>
        </p:nvSpPr>
        <p:spPr>
          <a:xfrm>
            <a:off x="612569" y="765452"/>
            <a:ext cx="4848606" cy="5416273"/>
          </a:xfrm>
        </p:spPr>
        <p:txBody>
          <a:bodyPr vert="horz" lIns="91440" tIns="45720" rIns="91440" bIns="45720" rtlCol="0" anchor="t">
            <a:noAutofit/>
          </a:bodyPr>
          <a:lstStyle/>
          <a:p>
            <a:r>
              <a:rPr lang="en-US" sz="3600">
                <a:latin typeface="Georgia Pro"/>
              </a:rPr>
              <a:t>2. On pages 105 &amp; 106, the man and the boy see a house. Describe what the house looks like. What is still intact? What does the man think they will be able to find in there?</a:t>
            </a:r>
          </a:p>
        </p:txBody>
      </p:sp>
      <p:pic>
        <p:nvPicPr>
          <p:cNvPr id="5" name="Content Placeholder 3" descr="A white house with columns and a path in front of it&#10;&#10;Description automatically generated">
            <a:extLst>
              <a:ext uri="{FF2B5EF4-FFF2-40B4-BE49-F238E27FC236}">
                <a16:creationId xmlns:a16="http://schemas.microsoft.com/office/drawing/2014/main" id="{B69CBEF2-8E62-9571-4F00-3E43B2E7C6BE}"/>
              </a:ext>
            </a:extLst>
          </p:cNvPr>
          <p:cNvPicPr>
            <a:picLocks noChangeAspect="1"/>
          </p:cNvPicPr>
          <p:nvPr/>
        </p:nvPicPr>
        <p:blipFill>
          <a:blip r:embed="rId2"/>
          <a:srcRect l="3468" r="17401"/>
          <a:stretch/>
        </p:blipFill>
        <p:spPr>
          <a:xfrm>
            <a:off x="6094474" y="10"/>
            <a:ext cx="6097526" cy="6857990"/>
          </a:xfrm>
          <a:prstGeom prst="rect">
            <a:avLst/>
          </a:prstGeom>
        </p:spPr>
      </p:pic>
    </p:spTree>
    <p:extLst>
      <p:ext uri="{BB962C8B-B14F-4D97-AF65-F5344CB8AC3E}">
        <p14:creationId xmlns:p14="http://schemas.microsoft.com/office/powerpoint/2010/main" val="110449740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8C98-4F22-E710-99BE-5655A4B3FCDA}"/>
              </a:ext>
            </a:extLst>
          </p:cNvPr>
          <p:cNvSpPr>
            <a:spLocks noGrp="1"/>
          </p:cNvSpPr>
          <p:nvPr>
            <p:ph type="title"/>
          </p:nvPr>
        </p:nvSpPr>
        <p:spPr/>
        <p:txBody>
          <a:bodyPr>
            <a:normAutofit/>
          </a:bodyPr>
          <a:lstStyle/>
          <a:p>
            <a:r>
              <a:rPr lang="en-US" sz="1600">
                <a:solidFill>
                  <a:srgbClr val="000000"/>
                </a:solidFill>
                <a:latin typeface="Georgia Pro"/>
              </a:rPr>
              <a:t>1. On page 102 the man studies his son, looking at him as he slept, “a strange beauty” he says. He seems to do everything for his son. Is there anyone in your life who you would do anything for?</a:t>
            </a:r>
          </a:p>
        </p:txBody>
      </p:sp>
      <p:sp>
        <p:nvSpPr>
          <p:cNvPr id="3" name="Content Placeholder 2">
            <a:extLst>
              <a:ext uri="{FF2B5EF4-FFF2-40B4-BE49-F238E27FC236}">
                <a16:creationId xmlns:a16="http://schemas.microsoft.com/office/drawing/2014/main" id="{B30BF433-4536-1966-2F9D-A29CC6B49E1B}"/>
              </a:ext>
            </a:extLst>
          </p:cNvPr>
          <p:cNvSpPr>
            <a:spLocks noGrp="1"/>
          </p:cNvSpPr>
          <p:nvPr>
            <p:ph idx="1"/>
          </p:nvPr>
        </p:nvSpPr>
        <p:spPr>
          <a:xfrm>
            <a:off x="864120" y="427752"/>
            <a:ext cx="10268712" cy="5333592"/>
          </a:xfrm>
        </p:spPr>
        <p:txBody>
          <a:bodyPr vert="horz" lIns="91440" tIns="45720" rIns="91440" bIns="45720" rtlCol="0" anchor="t">
            <a:normAutofit/>
          </a:bodyPr>
          <a:lstStyle/>
          <a:p>
            <a:pPr algn="ctr"/>
            <a:r>
              <a:rPr lang="en-US" sz="3600">
                <a:solidFill>
                  <a:schemeClr val="bg1"/>
                </a:solidFill>
                <a:latin typeface="Georgia Pro"/>
              </a:rPr>
              <a:t>3. On page 113, the people from the house are chasing the man and boy. The man and boy are hiding but they can hear their voices. The man contemplates distracting the people to save his son. </a:t>
            </a:r>
            <a:endParaRPr lang="en-US">
              <a:solidFill>
                <a:schemeClr val="bg1"/>
              </a:solidFill>
            </a:endParaRPr>
          </a:p>
          <a:p>
            <a:pPr algn="ctr"/>
            <a:r>
              <a:rPr lang="en-US" sz="3600">
                <a:solidFill>
                  <a:schemeClr val="bg1"/>
                </a:solidFill>
                <a:latin typeface="Georgia Pro"/>
              </a:rPr>
              <a:t>What do you think the man is thinking right now? </a:t>
            </a:r>
            <a:endParaRPr lang="en-US">
              <a:solidFill>
                <a:schemeClr val="bg1"/>
              </a:solidFill>
              <a:latin typeface="Franklin Gothic Medium"/>
            </a:endParaRPr>
          </a:p>
          <a:p>
            <a:pPr algn="ctr"/>
            <a:r>
              <a:rPr lang="en-US" sz="3600">
                <a:solidFill>
                  <a:schemeClr val="bg1"/>
                </a:solidFill>
                <a:latin typeface="Georgia Pro"/>
              </a:rPr>
              <a:t>How would you be feeling in this moment?</a:t>
            </a:r>
          </a:p>
          <a:p>
            <a:pPr algn="ctr"/>
            <a:endParaRPr lang="en-US" sz="2800">
              <a:solidFill>
                <a:schemeClr val="bg1"/>
              </a:solidFill>
              <a:latin typeface="Georgia Pro"/>
            </a:endParaRPr>
          </a:p>
          <a:p>
            <a:pPr algn="ctr"/>
            <a:endParaRPr lang="en-US" sz="3600">
              <a:solidFill>
                <a:schemeClr val="bg1"/>
              </a:solidFill>
              <a:latin typeface="Georgia Pro"/>
            </a:endParaRPr>
          </a:p>
        </p:txBody>
      </p:sp>
    </p:spTree>
    <p:extLst>
      <p:ext uri="{BB962C8B-B14F-4D97-AF65-F5344CB8AC3E}">
        <p14:creationId xmlns:p14="http://schemas.microsoft.com/office/powerpoint/2010/main" val="417162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8C98-4F22-E710-99BE-5655A4B3FCDA}"/>
              </a:ext>
            </a:extLst>
          </p:cNvPr>
          <p:cNvSpPr>
            <a:spLocks noGrp="1"/>
          </p:cNvSpPr>
          <p:nvPr>
            <p:ph type="title"/>
          </p:nvPr>
        </p:nvSpPr>
        <p:spPr/>
        <p:txBody>
          <a:bodyPr>
            <a:normAutofit/>
          </a:bodyPr>
          <a:lstStyle/>
          <a:p>
            <a:r>
              <a:rPr lang="en-US" sz="1600">
                <a:solidFill>
                  <a:srgbClr val="000000"/>
                </a:solidFill>
                <a:latin typeface="Georgia Pro"/>
              </a:rPr>
              <a:t>1. On page 102 the man studies his son, looking at him as he slept, “a strange beauty” he says. He seems to do everything for his son. Is there anyone in your life who you would do anything for?</a:t>
            </a:r>
          </a:p>
        </p:txBody>
      </p:sp>
      <p:sp>
        <p:nvSpPr>
          <p:cNvPr id="3" name="Content Placeholder 2">
            <a:extLst>
              <a:ext uri="{FF2B5EF4-FFF2-40B4-BE49-F238E27FC236}">
                <a16:creationId xmlns:a16="http://schemas.microsoft.com/office/drawing/2014/main" id="{B30BF433-4536-1966-2F9D-A29CC6B49E1B}"/>
              </a:ext>
            </a:extLst>
          </p:cNvPr>
          <p:cNvSpPr>
            <a:spLocks noGrp="1"/>
          </p:cNvSpPr>
          <p:nvPr>
            <p:ph idx="1"/>
          </p:nvPr>
        </p:nvSpPr>
        <p:spPr>
          <a:xfrm>
            <a:off x="960120" y="1711752"/>
            <a:ext cx="10268712" cy="3593592"/>
          </a:xfrm>
        </p:spPr>
        <p:txBody>
          <a:bodyPr vert="horz" lIns="91440" tIns="45720" rIns="91440" bIns="45720" rtlCol="0" anchor="t">
            <a:normAutofit fontScale="92500" lnSpcReduction="20000"/>
          </a:bodyPr>
          <a:lstStyle/>
          <a:p>
            <a:pPr algn="ctr"/>
            <a:r>
              <a:rPr lang="en-US" sz="4000">
                <a:solidFill>
                  <a:schemeClr val="bg1"/>
                </a:solidFill>
                <a:latin typeface="Georgia Pro"/>
              </a:rPr>
              <a:t>4. On page 128, the boy asks his father if they would ever have to eat anyone. The father responds that they would never and that they are the “good guys”. It seems the father and boy have morals they have held onto. Are there any morals that you have taught your children or that your parents taught to you?</a:t>
            </a:r>
            <a:r>
              <a:rPr lang="en-US" sz="1600">
                <a:solidFill>
                  <a:srgbClr val="000000"/>
                </a:solidFill>
                <a:latin typeface="Georgia Pro"/>
              </a:rPr>
              <a:t>?</a:t>
            </a:r>
            <a:endParaRPr lang="en-US"/>
          </a:p>
        </p:txBody>
      </p:sp>
    </p:spTree>
    <p:extLst>
      <p:ext uri="{BB962C8B-B14F-4D97-AF65-F5344CB8AC3E}">
        <p14:creationId xmlns:p14="http://schemas.microsoft.com/office/powerpoint/2010/main" val="324810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9CCD5F-0BF2-BD86-D87A-5210F6A65A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3078" y="215035"/>
            <a:ext cx="5402488" cy="6422735"/>
          </a:xfr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6C6A7588-4563-3D04-9990-29FAB654D761}"/>
                  </a:ext>
                </a:extLst>
              </p14:cNvPr>
              <p14:cNvContentPartPr/>
              <p14:nvPr/>
            </p14:nvContentPartPr>
            <p14:xfrm>
              <a:off x="4295865" y="2431460"/>
              <a:ext cx="78120" cy="84960"/>
            </p14:xfrm>
          </p:contentPart>
        </mc:Choice>
        <mc:Fallback>
          <p:pic>
            <p:nvPicPr>
              <p:cNvPr id="4" name="Ink 3">
                <a:extLst>
                  <a:ext uri="{FF2B5EF4-FFF2-40B4-BE49-F238E27FC236}">
                    <a16:creationId xmlns:a16="http://schemas.microsoft.com/office/drawing/2014/main" id="{6C6A7588-4563-3D04-9990-29FAB654D761}"/>
                  </a:ext>
                </a:extLst>
              </p:cNvPr>
              <p:cNvPicPr/>
              <p:nvPr/>
            </p:nvPicPr>
            <p:blipFill>
              <a:blip r:embed="rId4"/>
              <a:stretch>
                <a:fillRect/>
              </a:stretch>
            </p:blipFill>
            <p:spPr>
              <a:xfrm>
                <a:off x="4285065" y="2420660"/>
                <a:ext cx="99360" cy="106200"/>
              </a:xfrm>
              <a:prstGeom prst="rect">
                <a:avLst/>
              </a:prstGeom>
            </p:spPr>
          </p:pic>
        </mc:Fallback>
      </mc:AlternateContent>
    </p:spTree>
    <p:extLst>
      <p:ext uri="{BB962C8B-B14F-4D97-AF65-F5344CB8AC3E}">
        <p14:creationId xmlns:p14="http://schemas.microsoft.com/office/powerpoint/2010/main" val="831421703"/>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JuxtaposeVTI</vt:lpstr>
      <vt:lpstr>The Road</vt:lpstr>
      <vt:lpstr>PowerPoint Presentation</vt:lpstr>
      <vt:lpstr>Summary</vt:lpstr>
      <vt:lpstr>Summary</vt:lpstr>
      <vt:lpstr>1. On page 102 the man studies his son, looking at him as he slept, “a strange beauty” he says. He seems to do everything for his son. Is there anyone in your life who you would do anything for?</vt:lpstr>
      <vt:lpstr>PowerPoint Presentation</vt:lpstr>
      <vt:lpstr>1. On page 102 the man studies his son, looking at him as he slept, “a strange beauty” he says. He seems to do everything for his son. Is there anyone in your life who you would do anything for?</vt:lpstr>
      <vt:lpstr>1. On page 102 the man studies his son, looking at him as he slept, “a strange beauty” he says. He seems to do everything for his son. Is there anyone in your life who you would do anything for?</vt:lpstr>
      <vt:lpstr>PowerPoint Presentation</vt:lpstr>
      <vt:lpstr>PowerPoint Presentation</vt:lpstr>
      <vt:lpstr>PowerPoint Presentation</vt:lpstr>
      <vt:lpstr>Introductions: About Me</vt:lpstr>
      <vt:lpstr>Purpose of the Study</vt:lpstr>
      <vt:lpstr>Walking Details</vt:lpstr>
      <vt:lpstr>The Lab</vt:lpstr>
      <vt:lpstr>The Lab</vt:lpstr>
      <vt:lpstr>The Team +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dc:title>
  <dc:creator/>
  <cp:revision>1</cp:revision>
  <dcterms:created xsi:type="dcterms:W3CDTF">2024-09-26T22:14:52Z</dcterms:created>
  <dcterms:modified xsi:type="dcterms:W3CDTF">2024-10-18T17:31:41Z</dcterms:modified>
</cp:coreProperties>
</file>