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58" r:id="rId3"/>
    <p:sldId id="257" r:id="rId4"/>
    <p:sldId id="260" r:id="rId5"/>
    <p:sldId id="261" r:id="rId6"/>
    <p:sldId id="262" r:id="rId7"/>
    <p:sldId id="263" r:id="rId8"/>
    <p:sldId id="266" r:id="rId9"/>
    <p:sldId id="264" r:id="rId10"/>
    <p:sldId id="267"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0379A4-FED6-F5CF-A7A4-0A727F3E675C}" v="9" dt="2024-10-24T19:26:20.831"/>
    <p1510:client id="{DF29AC0D-845F-BFEE-6A0C-D29566A7CA1B}" v="39" dt="2024-10-24T19:25:09.557"/>
    <p1510:client id="{F3202760-732C-2614-BCB6-024C0FD0760D}" v="15" dt="2024-10-24T01:06:56.3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1"/>
  </p:normalViewPr>
  <p:slideViewPr>
    <p:cSldViewPr snapToGrid="0">
      <p:cViewPr varScale="1">
        <p:scale>
          <a:sx n="103" d="100"/>
          <a:sy n="103" d="100"/>
        </p:scale>
        <p:origin x="89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12BED07-6713-92AA-40AF-AE58F4F83C7A}"/>
              </a:ext>
            </a:extLst>
          </p:cNvPr>
          <p:cNvSpPr>
            <a:spLocks noGrp="1"/>
          </p:cNvSpPr>
          <p:nvPr>
            <p:ph type="subTitle" idx="1"/>
          </p:nvPr>
        </p:nvSpPr>
        <p:spPr>
          <a:xfrm>
            <a:off x="1295400" y="4701464"/>
            <a:ext cx="8952782" cy="1204036"/>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C9EF77-BF49-E4C1-0FC7-563354777900}"/>
              </a:ext>
            </a:extLst>
          </p:cNvPr>
          <p:cNvSpPr>
            <a:spLocks noGrp="1"/>
          </p:cNvSpPr>
          <p:nvPr>
            <p:ph type="dt" sz="half" idx="10"/>
          </p:nvPr>
        </p:nvSpPr>
        <p:spPr/>
        <p:txBody>
          <a:bodyPr/>
          <a:lstStyle/>
          <a:p>
            <a:fld id="{5DBDDF98-C922-483F-97E9-3E76B0201B42}" type="datetimeFigureOut">
              <a:rPr lang="en-US" smtClean="0"/>
              <a:t>10/24/24</a:t>
            </a:fld>
            <a:endParaRPr lang="en-US"/>
          </a:p>
        </p:txBody>
      </p:sp>
      <p:sp>
        <p:nvSpPr>
          <p:cNvPr id="5" name="Footer Placeholder 4">
            <a:extLst>
              <a:ext uri="{FF2B5EF4-FFF2-40B4-BE49-F238E27FC236}">
                <a16:creationId xmlns:a16="http://schemas.microsoft.com/office/drawing/2014/main" id="{72BD5853-25AA-1C3D-EAD2-496674792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7F0DAD-5850-CAAE-CD25-4D6DDDFF3A18}"/>
              </a:ext>
            </a:extLst>
          </p:cNvPr>
          <p:cNvSpPr>
            <a:spLocks noGrp="1"/>
          </p:cNvSpPr>
          <p:nvPr>
            <p:ph type="sldNum" sz="quarter" idx="12"/>
          </p:nvPr>
        </p:nvSpPr>
        <p:spPr/>
        <p:txBody>
          <a:bodyPr/>
          <a:lstStyle/>
          <a:p>
            <a:fld id="{1B8B3671-A306-4A69-8480-FA9BE839245D}" type="slidenum">
              <a:rPr lang="en-US" smtClean="0"/>
              <a:t>‹#›</a:t>
            </a:fld>
            <a:endParaRPr lang="en-US"/>
          </a:p>
        </p:txBody>
      </p:sp>
      <p:sp>
        <p:nvSpPr>
          <p:cNvPr id="2" name="Title 1">
            <a:extLst>
              <a:ext uri="{FF2B5EF4-FFF2-40B4-BE49-F238E27FC236}">
                <a16:creationId xmlns:a16="http://schemas.microsoft.com/office/drawing/2014/main" id="{534851B1-0B20-9549-0D70-886AA9D04532}"/>
              </a:ext>
            </a:extLst>
          </p:cNvPr>
          <p:cNvSpPr>
            <a:spLocks noGrp="1"/>
          </p:cNvSpPr>
          <p:nvPr>
            <p:ph type="ctrTitle"/>
          </p:nvPr>
        </p:nvSpPr>
        <p:spPr>
          <a:xfrm>
            <a:off x="1295400" y="952500"/>
            <a:ext cx="8952781" cy="3748824"/>
          </a:xfrm>
          <a:noFill/>
        </p:spPr>
        <p:txBody>
          <a:bodyPr anchor="b">
            <a:normAutofit/>
          </a:bodyPr>
          <a:lstStyle>
            <a:lvl1pPr algn="l">
              <a:defRPr sz="3200" spc="530" baseline="0"/>
            </a:lvl1pPr>
          </a:lstStyle>
          <a:p>
            <a:r>
              <a:rPr lang="en-US"/>
              <a:t>Click to edit Master title style</a:t>
            </a:r>
          </a:p>
        </p:txBody>
      </p:sp>
    </p:spTree>
    <p:extLst>
      <p:ext uri="{BB962C8B-B14F-4D97-AF65-F5344CB8AC3E}">
        <p14:creationId xmlns:p14="http://schemas.microsoft.com/office/powerpoint/2010/main" val="3904908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2C3AB-851A-0D2F-B3AE-5B161CFFC0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89FD6B-3621-3904-7878-A2825C6925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808AE9-D8ED-ED5D-D7B0-A43811777E81}"/>
              </a:ext>
            </a:extLst>
          </p:cNvPr>
          <p:cNvSpPr>
            <a:spLocks noGrp="1"/>
          </p:cNvSpPr>
          <p:nvPr>
            <p:ph type="dt" sz="half" idx="10"/>
          </p:nvPr>
        </p:nvSpPr>
        <p:spPr/>
        <p:txBody>
          <a:bodyPr/>
          <a:lstStyle/>
          <a:p>
            <a:fld id="{5DBDDF98-C922-483F-97E9-3E76B0201B42}" type="datetimeFigureOut">
              <a:rPr lang="en-US" smtClean="0"/>
              <a:t>10/24/24</a:t>
            </a:fld>
            <a:endParaRPr lang="en-US"/>
          </a:p>
        </p:txBody>
      </p:sp>
      <p:sp>
        <p:nvSpPr>
          <p:cNvPr id="5" name="Footer Placeholder 4">
            <a:extLst>
              <a:ext uri="{FF2B5EF4-FFF2-40B4-BE49-F238E27FC236}">
                <a16:creationId xmlns:a16="http://schemas.microsoft.com/office/drawing/2014/main" id="{9A9EF98B-AC81-D122-3D05-9C4E2FE423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9FB543-B138-6627-3714-12105D172AD5}"/>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956892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3DE16D-F1A0-DDB5-A98C-A9055C93D914}"/>
              </a:ext>
            </a:extLst>
          </p:cNvPr>
          <p:cNvSpPr>
            <a:spLocks noGrp="1"/>
          </p:cNvSpPr>
          <p:nvPr>
            <p:ph type="title" orient="vert"/>
          </p:nvPr>
        </p:nvSpPr>
        <p:spPr>
          <a:xfrm>
            <a:off x="9188334" y="952499"/>
            <a:ext cx="2051165" cy="4953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8A548F-8DA7-C53C-1BFE-7C720CB20FA1}"/>
              </a:ext>
            </a:extLst>
          </p:cNvPr>
          <p:cNvSpPr>
            <a:spLocks noGrp="1"/>
          </p:cNvSpPr>
          <p:nvPr>
            <p:ph type="body" orient="vert" idx="1"/>
          </p:nvPr>
        </p:nvSpPr>
        <p:spPr>
          <a:xfrm>
            <a:off x="952500" y="952499"/>
            <a:ext cx="8235834" cy="4953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2EA2C8-1C90-25D0-8B0A-30B73CFD3EDE}"/>
              </a:ext>
            </a:extLst>
          </p:cNvPr>
          <p:cNvSpPr>
            <a:spLocks noGrp="1"/>
          </p:cNvSpPr>
          <p:nvPr>
            <p:ph type="dt" sz="half" idx="10"/>
          </p:nvPr>
        </p:nvSpPr>
        <p:spPr/>
        <p:txBody>
          <a:bodyPr/>
          <a:lstStyle/>
          <a:p>
            <a:fld id="{5DBDDF98-C922-483F-97E9-3E76B0201B42}" type="datetimeFigureOut">
              <a:rPr lang="en-US" smtClean="0"/>
              <a:t>10/24/24</a:t>
            </a:fld>
            <a:endParaRPr lang="en-US"/>
          </a:p>
        </p:txBody>
      </p:sp>
      <p:sp>
        <p:nvSpPr>
          <p:cNvPr id="5" name="Footer Placeholder 4">
            <a:extLst>
              <a:ext uri="{FF2B5EF4-FFF2-40B4-BE49-F238E27FC236}">
                <a16:creationId xmlns:a16="http://schemas.microsoft.com/office/drawing/2014/main" id="{EA6FF1A4-0404-DA2D-1EA4-828091C0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457155-0F4A-F7B7-C4A8-755572E98C2E}"/>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3876765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48F26-B5E3-8A90-51FC-8520D1D732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EA4D95-10F3-6212-8302-5610C43E32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281BE7-A53D-441E-0393-0E59412C9117}"/>
              </a:ext>
            </a:extLst>
          </p:cNvPr>
          <p:cNvSpPr>
            <a:spLocks noGrp="1"/>
          </p:cNvSpPr>
          <p:nvPr>
            <p:ph type="dt" sz="half" idx="10"/>
          </p:nvPr>
        </p:nvSpPr>
        <p:spPr/>
        <p:txBody>
          <a:bodyPr/>
          <a:lstStyle/>
          <a:p>
            <a:fld id="{5DBDDF98-C922-483F-97E9-3E76B0201B42}" type="datetimeFigureOut">
              <a:rPr lang="en-US" smtClean="0"/>
              <a:t>10/24/24</a:t>
            </a:fld>
            <a:endParaRPr lang="en-US"/>
          </a:p>
        </p:txBody>
      </p:sp>
      <p:sp>
        <p:nvSpPr>
          <p:cNvPr id="5" name="Footer Placeholder 4">
            <a:extLst>
              <a:ext uri="{FF2B5EF4-FFF2-40B4-BE49-F238E27FC236}">
                <a16:creationId xmlns:a16="http://schemas.microsoft.com/office/drawing/2014/main" id="{0DEF10F0-B23F-BF4B-DB66-9BCF734DB9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65DDEC-13A7-D988-D082-03076F80F1F0}"/>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2168661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80CFA-45ED-71B0-EE3E-CCE6D5C19377}"/>
              </a:ext>
            </a:extLst>
          </p:cNvPr>
          <p:cNvSpPr>
            <a:spLocks noGrp="1"/>
          </p:cNvSpPr>
          <p:nvPr>
            <p:ph type="title"/>
          </p:nvPr>
        </p:nvSpPr>
        <p:spPr>
          <a:xfrm>
            <a:off x="1295400" y="1618211"/>
            <a:ext cx="8412190" cy="3944389"/>
          </a:xfrm>
        </p:spPr>
        <p:txBody>
          <a:bodyPr anchor="t">
            <a:normAutofit/>
          </a:bodyPr>
          <a:lstStyle>
            <a:lvl1pPr>
              <a:defRPr sz="3200"/>
            </a:lvl1pPr>
          </a:lstStyle>
          <a:p>
            <a:r>
              <a:rPr lang="en-US"/>
              <a:t>Click to edit Master title style</a:t>
            </a:r>
          </a:p>
        </p:txBody>
      </p:sp>
      <p:sp>
        <p:nvSpPr>
          <p:cNvPr id="3" name="Text Placeholder 2">
            <a:extLst>
              <a:ext uri="{FF2B5EF4-FFF2-40B4-BE49-F238E27FC236}">
                <a16:creationId xmlns:a16="http://schemas.microsoft.com/office/drawing/2014/main" id="{8F37BECA-A01D-7D7A-F2A6-891EC9D22945}"/>
              </a:ext>
            </a:extLst>
          </p:cNvPr>
          <p:cNvSpPr>
            <a:spLocks noGrp="1"/>
          </p:cNvSpPr>
          <p:nvPr>
            <p:ph type="body" idx="1"/>
          </p:nvPr>
        </p:nvSpPr>
        <p:spPr>
          <a:xfrm>
            <a:off x="1295400" y="908858"/>
            <a:ext cx="8412192" cy="676102"/>
          </a:xfrm>
        </p:spPr>
        <p:txBody>
          <a:bodyPr anchor="b">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716478-6FAF-D420-0B87-6EABB81E887C}"/>
              </a:ext>
            </a:extLst>
          </p:cNvPr>
          <p:cNvSpPr>
            <a:spLocks noGrp="1"/>
          </p:cNvSpPr>
          <p:nvPr>
            <p:ph type="dt" sz="half" idx="10"/>
          </p:nvPr>
        </p:nvSpPr>
        <p:spPr/>
        <p:txBody>
          <a:bodyPr/>
          <a:lstStyle/>
          <a:p>
            <a:fld id="{5DBDDF98-C922-483F-97E9-3E76B0201B42}" type="datetimeFigureOut">
              <a:rPr lang="en-US" smtClean="0"/>
              <a:t>10/24/24</a:t>
            </a:fld>
            <a:endParaRPr lang="en-US"/>
          </a:p>
        </p:txBody>
      </p:sp>
      <p:sp>
        <p:nvSpPr>
          <p:cNvPr id="5" name="Footer Placeholder 4">
            <a:extLst>
              <a:ext uri="{FF2B5EF4-FFF2-40B4-BE49-F238E27FC236}">
                <a16:creationId xmlns:a16="http://schemas.microsoft.com/office/drawing/2014/main" id="{87C4289B-CB0D-8AFC-7C02-F755C0DCC8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7971E4-8A9E-2A30-D7FE-B3505124BB9D}"/>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1196019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7F941-C3A7-545F-8046-C7A9AC8030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BD4277-CFAE-EEF6-3346-61F06D5A3945}"/>
              </a:ext>
            </a:extLst>
          </p:cNvPr>
          <p:cNvSpPr>
            <a:spLocks noGrp="1"/>
          </p:cNvSpPr>
          <p:nvPr>
            <p:ph sz="half" idx="1"/>
          </p:nvPr>
        </p:nvSpPr>
        <p:spPr>
          <a:xfrm>
            <a:off x="1295401" y="2260121"/>
            <a:ext cx="4350026" cy="3656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543384-699D-84FC-C8B5-7BDE49BB4478}"/>
              </a:ext>
            </a:extLst>
          </p:cNvPr>
          <p:cNvSpPr>
            <a:spLocks noGrp="1"/>
          </p:cNvSpPr>
          <p:nvPr>
            <p:ph sz="half" idx="2"/>
          </p:nvPr>
        </p:nvSpPr>
        <p:spPr>
          <a:xfrm>
            <a:off x="6546574" y="2260120"/>
            <a:ext cx="4350025" cy="3656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A49386-AFC8-03DA-4563-07B0A0119B1C}"/>
              </a:ext>
            </a:extLst>
          </p:cNvPr>
          <p:cNvSpPr>
            <a:spLocks noGrp="1"/>
          </p:cNvSpPr>
          <p:nvPr>
            <p:ph type="dt" sz="half" idx="10"/>
          </p:nvPr>
        </p:nvSpPr>
        <p:spPr/>
        <p:txBody>
          <a:bodyPr/>
          <a:lstStyle/>
          <a:p>
            <a:fld id="{5DBDDF98-C922-483F-97E9-3E76B0201B42}" type="datetimeFigureOut">
              <a:rPr lang="en-US" smtClean="0"/>
              <a:t>10/24/24</a:t>
            </a:fld>
            <a:endParaRPr lang="en-US"/>
          </a:p>
        </p:txBody>
      </p:sp>
      <p:sp>
        <p:nvSpPr>
          <p:cNvPr id="6" name="Footer Placeholder 5">
            <a:extLst>
              <a:ext uri="{FF2B5EF4-FFF2-40B4-BE49-F238E27FC236}">
                <a16:creationId xmlns:a16="http://schemas.microsoft.com/office/drawing/2014/main" id="{23AED60A-7704-31D9-7D4D-65C635EDF8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6927DA-3B5E-13B8-0BA8-5DCFF001E05E}"/>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3052356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7B55A-280B-BDCB-F966-8578DDE741DC}"/>
              </a:ext>
            </a:extLst>
          </p:cNvPr>
          <p:cNvSpPr>
            <a:spLocks noGrp="1"/>
          </p:cNvSpPr>
          <p:nvPr>
            <p:ph type="title"/>
          </p:nvPr>
        </p:nvSpPr>
        <p:spPr>
          <a:xfrm>
            <a:off x="1295400" y="966788"/>
            <a:ext cx="10059988" cy="1051784"/>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76EA03-7008-14AB-547B-E66EA4EC968F}"/>
              </a:ext>
            </a:extLst>
          </p:cNvPr>
          <p:cNvSpPr>
            <a:spLocks noGrp="1"/>
          </p:cNvSpPr>
          <p:nvPr>
            <p:ph type="body" idx="1"/>
          </p:nvPr>
        </p:nvSpPr>
        <p:spPr>
          <a:xfrm>
            <a:off x="1295400" y="2018581"/>
            <a:ext cx="4350027" cy="544003"/>
          </a:xfrm>
        </p:spPr>
        <p:txBody>
          <a:bodyPr anchor="b"/>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629F56-D2C8-71FE-FA59-002819D51856}"/>
              </a:ext>
            </a:extLst>
          </p:cNvPr>
          <p:cNvSpPr>
            <a:spLocks noGrp="1"/>
          </p:cNvSpPr>
          <p:nvPr>
            <p:ph sz="half" idx="2"/>
          </p:nvPr>
        </p:nvSpPr>
        <p:spPr>
          <a:xfrm>
            <a:off x="1295400" y="2774756"/>
            <a:ext cx="4350027" cy="31507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2524D2-CA8D-75F3-D089-C2F0E20D4759}"/>
              </a:ext>
            </a:extLst>
          </p:cNvPr>
          <p:cNvSpPr>
            <a:spLocks noGrp="1"/>
          </p:cNvSpPr>
          <p:nvPr>
            <p:ph type="body" sz="quarter" idx="3"/>
          </p:nvPr>
        </p:nvSpPr>
        <p:spPr>
          <a:xfrm>
            <a:off x="6546572" y="2018581"/>
            <a:ext cx="4350028" cy="544003"/>
          </a:xfrm>
        </p:spPr>
        <p:txBody>
          <a:bodyPr anchor="b"/>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99B0E3-5AE5-0516-27BF-9F246137FE03}"/>
              </a:ext>
            </a:extLst>
          </p:cNvPr>
          <p:cNvSpPr>
            <a:spLocks noGrp="1"/>
          </p:cNvSpPr>
          <p:nvPr>
            <p:ph sz="quarter" idx="4"/>
          </p:nvPr>
        </p:nvSpPr>
        <p:spPr>
          <a:xfrm>
            <a:off x="6546572" y="2774756"/>
            <a:ext cx="4350028" cy="31507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B319A7-6048-4735-B2AC-6D6043F1461A}"/>
              </a:ext>
            </a:extLst>
          </p:cNvPr>
          <p:cNvSpPr>
            <a:spLocks noGrp="1"/>
          </p:cNvSpPr>
          <p:nvPr>
            <p:ph type="dt" sz="half" idx="10"/>
          </p:nvPr>
        </p:nvSpPr>
        <p:spPr/>
        <p:txBody>
          <a:bodyPr/>
          <a:lstStyle/>
          <a:p>
            <a:fld id="{5DBDDF98-C922-483F-97E9-3E76B0201B42}" type="datetimeFigureOut">
              <a:rPr lang="en-US" smtClean="0"/>
              <a:t>10/24/24</a:t>
            </a:fld>
            <a:endParaRPr lang="en-US"/>
          </a:p>
        </p:txBody>
      </p:sp>
      <p:sp>
        <p:nvSpPr>
          <p:cNvPr id="8" name="Footer Placeholder 7">
            <a:extLst>
              <a:ext uri="{FF2B5EF4-FFF2-40B4-BE49-F238E27FC236}">
                <a16:creationId xmlns:a16="http://schemas.microsoft.com/office/drawing/2014/main" id="{6515F875-F23E-D0D2-9115-CD494FDA00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B4F88F-F488-D9D5-CF99-AA1750AAFC39}"/>
              </a:ext>
            </a:extLst>
          </p:cNvPr>
          <p:cNvSpPr>
            <a:spLocks noGrp="1"/>
          </p:cNvSpPr>
          <p:nvPr>
            <p:ph type="sldNum" sz="quarter" idx="12"/>
          </p:nvPr>
        </p:nvSpPr>
        <p:spPr/>
        <p:txBody>
          <a:bodyPr/>
          <a:lstStyle/>
          <a:p>
            <a:fld id="{1B8B3671-A306-4A69-8480-FA9BE839245D}" type="slidenum">
              <a:rPr lang="en-US" smtClean="0"/>
              <a:t>‹#›</a:t>
            </a:fld>
            <a:endParaRPr lang="en-US"/>
          </a:p>
        </p:txBody>
      </p:sp>
      <p:cxnSp>
        <p:nvCxnSpPr>
          <p:cNvPr id="13" name="Straight Connector 12">
            <a:extLst>
              <a:ext uri="{FF2B5EF4-FFF2-40B4-BE49-F238E27FC236}">
                <a16:creationId xmlns:a16="http://schemas.microsoft.com/office/drawing/2014/main" id="{B5094593-EFC2-EEEF-74CD-BD00F4132A94}"/>
              </a:ext>
            </a:extLst>
          </p:cNvPr>
          <p:cNvCxnSpPr>
            <a:cxnSpLocks/>
          </p:cNvCxnSpPr>
          <p:nvPr/>
        </p:nvCxnSpPr>
        <p:spPr>
          <a:xfrm>
            <a:off x="6657975" y="2625552"/>
            <a:ext cx="42386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F851F6D-436C-FA47-8CD1-2C10E735764A}"/>
              </a:ext>
            </a:extLst>
          </p:cNvPr>
          <p:cNvCxnSpPr>
            <a:cxnSpLocks/>
          </p:cNvCxnSpPr>
          <p:nvPr/>
        </p:nvCxnSpPr>
        <p:spPr>
          <a:xfrm>
            <a:off x="1403684" y="2625552"/>
            <a:ext cx="42417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5851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91B86-9261-4E82-EF65-30F78154E2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3A5E84-E43B-20AE-E80D-47CB0B07BD7B}"/>
              </a:ext>
            </a:extLst>
          </p:cNvPr>
          <p:cNvSpPr>
            <a:spLocks noGrp="1"/>
          </p:cNvSpPr>
          <p:nvPr>
            <p:ph type="dt" sz="half" idx="10"/>
          </p:nvPr>
        </p:nvSpPr>
        <p:spPr/>
        <p:txBody>
          <a:bodyPr/>
          <a:lstStyle/>
          <a:p>
            <a:fld id="{5DBDDF98-C922-483F-97E9-3E76B0201B42}" type="datetimeFigureOut">
              <a:rPr lang="en-US" smtClean="0"/>
              <a:t>10/24/24</a:t>
            </a:fld>
            <a:endParaRPr lang="en-US"/>
          </a:p>
        </p:txBody>
      </p:sp>
      <p:sp>
        <p:nvSpPr>
          <p:cNvPr id="4" name="Footer Placeholder 3">
            <a:extLst>
              <a:ext uri="{FF2B5EF4-FFF2-40B4-BE49-F238E27FC236}">
                <a16:creationId xmlns:a16="http://schemas.microsoft.com/office/drawing/2014/main" id="{2AFF5797-14F1-9FEB-247C-0E325AF74D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B5D7AF-1489-8F93-4828-0AE784B8BA8F}"/>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2657147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6CAF1C-8901-AE05-E52C-D5B95941055B}"/>
              </a:ext>
            </a:extLst>
          </p:cNvPr>
          <p:cNvSpPr>
            <a:spLocks noGrp="1"/>
          </p:cNvSpPr>
          <p:nvPr>
            <p:ph type="dt" sz="half" idx="10"/>
          </p:nvPr>
        </p:nvSpPr>
        <p:spPr/>
        <p:txBody>
          <a:bodyPr/>
          <a:lstStyle/>
          <a:p>
            <a:fld id="{5DBDDF98-C922-483F-97E9-3E76B0201B42}" type="datetimeFigureOut">
              <a:rPr lang="en-US" smtClean="0"/>
              <a:t>10/24/24</a:t>
            </a:fld>
            <a:endParaRPr lang="en-US"/>
          </a:p>
        </p:txBody>
      </p:sp>
      <p:sp>
        <p:nvSpPr>
          <p:cNvPr id="3" name="Footer Placeholder 2">
            <a:extLst>
              <a:ext uri="{FF2B5EF4-FFF2-40B4-BE49-F238E27FC236}">
                <a16:creationId xmlns:a16="http://schemas.microsoft.com/office/drawing/2014/main" id="{E1CD4F90-2973-4FE2-6C2C-5C2AC5C5A8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50414B-A7EC-0C14-EFD2-29C5582CC184}"/>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725077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378C7-A764-C5E4-A6A4-DC5B1B3537FB}"/>
              </a:ext>
            </a:extLst>
          </p:cNvPr>
          <p:cNvSpPr>
            <a:spLocks noGrp="1"/>
          </p:cNvSpPr>
          <p:nvPr>
            <p:ph type="title"/>
          </p:nvPr>
        </p:nvSpPr>
        <p:spPr>
          <a:xfrm>
            <a:off x="1306484" y="1306484"/>
            <a:ext cx="3932237" cy="2122516"/>
          </a:xfrm>
        </p:spPr>
        <p:txBody>
          <a:bodyPr anchor="t">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7DFE178-4B5D-413B-6583-AB81E8D04180}"/>
              </a:ext>
            </a:extLst>
          </p:cNvPr>
          <p:cNvSpPr>
            <a:spLocks noGrp="1"/>
          </p:cNvSpPr>
          <p:nvPr>
            <p:ph idx="1"/>
          </p:nvPr>
        </p:nvSpPr>
        <p:spPr>
          <a:xfrm>
            <a:off x="6096000" y="1312026"/>
            <a:ext cx="5143500" cy="4565651"/>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B92F6D-71AB-9630-9DBE-46041C50C79A}"/>
              </a:ext>
            </a:extLst>
          </p:cNvPr>
          <p:cNvSpPr>
            <a:spLocks noGrp="1"/>
          </p:cNvSpPr>
          <p:nvPr>
            <p:ph type="body" sz="half" idx="2"/>
          </p:nvPr>
        </p:nvSpPr>
        <p:spPr>
          <a:xfrm>
            <a:off x="1306484" y="3428999"/>
            <a:ext cx="3932237" cy="2133601"/>
          </a:xfrm>
        </p:spPr>
        <p:txBody>
          <a:bodyPr anchor="b">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FEAAD1-C919-6E2E-32D2-E199025FB8F9}"/>
              </a:ext>
            </a:extLst>
          </p:cNvPr>
          <p:cNvSpPr>
            <a:spLocks noGrp="1"/>
          </p:cNvSpPr>
          <p:nvPr>
            <p:ph type="dt" sz="half" idx="10"/>
          </p:nvPr>
        </p:nvSpPr>
        <p:spPr/>
        <p:txBody>
          <a:bodyPr/>
          <a:lstStyle/>
          <a:p>
            <a:fld id="{5DBDDF98-C922-483F-97E9-3E76B0201B42}" type="datetimeFigureOut">
              <a:rPr lang="en-US" smtClean="0"/>
              <a:t>10/24/24</a:t>
            </a:fld>
            <a:endParaRPr lang="en-US"/>
          </a:p>
        </p:txBody>
      </p:sp>
      <p:sp>
        <p:nvSpPr>
          <p:cNvPr id="6" name="Footer Placeholder 5">
            <a:extLst>
              <a:ext uri="{FF2B5EF4-FFF2-40B4-BE49-F238E27FC236}">
                <a16:creationId xmlns:a16="http://schemas.microsoft.com/office/drawing/2014/main" id="{5288B5D8-E15B-BE38-2A89-BD0F02E1A0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7ECC26-B78C-4CBD-6883-97E80D3E5165}"/>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4053045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04EAA-30F7-390A-C77C-2E5BD8218BC0}"/>
              </a:ext>
            </a:extLst>
          </p:cNvPr>
          <p:cNvSpPr>
            <a:spLocks noGrp="1"/>
          </p:cNvSpPr>
          <p:nvPr>
            <p:ph type="title"/>
          </p:nvPr>
        </p:nvSpPr>
        <p:spPr>
          <a:xfrm>
            <a:off x="1306484" y="1307185"/>
            <a:ext cx="3932237" cy="2121813"/>
          </a:xfrm>
        </p:spPr>
        <p:txBody>
          <a:bodyPr anchor="t">
            <a:normAutofit/>
          </a:bodyPr>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13A1C34-81AC-D534-67B1-42721228935F}"/>
              </a:ext>
            </a:extLst>
          </p:cNvPr>
          <p:cNvSpPr>
            <a:spLocks noGrp="1"/>
          </p:cNvSpPr>
          <p:nvPr>
            <p:ph type="pic" idx="1"/>
          </p:nvPr>
        </p:nvSpPr>
        <p:spPr>
          <a:xfrm>
            <a:off x="5857702" y="1307186"/>
            <a:ext cx="5038898" cy="45983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E1012D-3524-26C6-64C1-8CE6E7A9A29B}"/>
              </a:ext>
            </a:extLst>
          </p:cNvPr>
          <p:cNvSpPr>
            <a:spLocks noGrp="1"/>
          </p:cNvSpPr>
          <p:nvPr>
            <p:ph type="body" sz="half" idx="2"/>
          </p:nvPr>
        </p:nvSpPr>
        <p:spPr>
          <a:xfrm>
            <a:off x="1306484" y="3428999"/>
            <a:ext cx="3932237" cy="2133601"/>
          </a:xfrm>
        </p:spPr>
        <p:txBody>
          <a:bodyPr anchor="b">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8FA6D7-1BE0-F14D-A2F7-4836180BC3B9}"/>
              </a:ext>
            </a:extLst>
          </p:cNvPr>
          <p:cNvSpPr>
            <a:spLocks noGrp="1"/>
          </p:cNvSpPr>
          <p:nvPr>
            <p:ph type="dt" sz="half" idx="10"/>
          </p:nvPr>
        </p:nvSpPr>
        <p:spPr/>
        <p:txBody>
          <a:bodyPr/>
          <a:lstStyle/>
          <a:p>
            <a:fld id="{5DBDDF98-C922-483F-97E9-3E76B0201B42}" type="datetimeFigureOut">
              <a:rPr lang="en-US" smtClean="0"/>
              <a:t>10/24/24</a:t>
            </a:fld>
            <a:endParaRPr lang="en-US"/>
          </a:p>
        </p:txBody>
      </p:sp>
      <p:sp>
        <p:nvSpPr>
          <p:cNvPr id="6" name="Footer Placeholder 5">
            <a:extLst>
              <a:ext uri="{FF2B5EF4-FFF2-40B4-BE49-F238E27FC236}">
                <a16:creationId xmlns:a16="http://schemas.microsoft.com/office/drawing/2014/main" id="{0556B5AC-3F20-FDC1-D579-7C4C6B4ED0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074ACA-1D54-81FA-70B1-31AB3011B3C6}"/>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920826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792104-6F24-CD50-F55E-22A55084DDC9}"/>
              </a:ext>
            </a:extLst>
          </p:cNvPr>
          <p:cNvSpPr>
            <a:spLocks noGrp="1"/>
          </p:cNvSpPr>
          <p:nvPr>
            <p:ph type="title"/>
          </p:nvPr>
        </p:nvSpPr>
        <p:spPr>
          <a:xfrm>
            <a:off x="1295400" y="842963"/>
            <a:ext cx="9601200" cy="130968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1059CB-D00E-398D-E4D9-59792FC40A4C}"/>
              </a:ext>
            </a:extLst>
          </p:cNvPr>
          <p:cNvSpPr>
            <a:spLocks noGrp="1"/>
          </p:cNvSpPr>
          <p:nvPr>
            <p:ph type="body" idx="1"/>
          </p:nvPr>
        </p:nvSpPr>
        <p:spPr>
          <a:xfrm>
            <a:off x="1295400" y="2262188"/>
            <a:ext cx="9601200" cy="3643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DFBC38-D897-7CBE-AC89-A95A2222D7C8}"/>
              </a:ext>
            </a:extLst>
          </p:cNvPr>
          <p:cNvSpPr>
            <a:spLocks noGrp="1"/>
          </p:cNvSpPr>
          <p:nvPr>
            <p:ph type="dt" sz="half" idx="2"/>
          </p:nvPr>
        </p:nvSpPr>
        <p:spPr>
          <a:xfrm>
            <a:off x="847726" y="6199188"/>
            <a:ext cx="2743200" cy="365125"/>
          </a:xfrm>
          <a:prstGeom prst="rect">
            <a:avLst/>
          </a:prstGeom>
        </p:spPr>
        <p:txBody>
          <a:bodyPr vert="horz" lIns="91440" tIns="45720" rIns="91440" bIns="45720" rtlCol="0" anchor="ctr"/>
          <a:lstStyle>
            <a:lvl1pPr algn="l">
              <a:defRPr sz="1050">
                <a:solidFill>
                  <a:schemeClr val="tx1"/>
                </a:solidFill>
                <a:latin typeface="+mj-lt"/>
              </a:defRPr>
            </a:lvl1pPr>
          </a:lstStyle>
          <a:p>
            <a:fld id="{5DBDDF98-C922-483F-97E9-3E76B0201B42}" type="datetimeFigureOut">
              <a:rPr lang="en-US" smtClean="0"/>
              <a:pPr/>
              <a:t>10/24/24</a:t>
            </a:fld>
            <a:endParaRPr lang="en-US"/>
          </a:p>
        </p:txBody>
      </p:sp>
      <p:sp>
        <p:nvSpPr>
          <p:cNvPr id="5" name="Footer Placeholder 4">
            <a:extLst>
              <a:ext uri="{FF2B5EF4-FFF2-40B4-BE49-F238E27FC236}">
                <a16:creationId xmlns:a16="http://schemas.microsoft.com/office/drawing/2014/main" id="{E6728008-2A03-D518-4A75-30816EB0D198}"/>
              </a:ext>
            </a:extLst>
          </p:cNvPr>
          <p:cNvSpPr>
            <a:spLocks noGrp="1"/>
          </p:cNvSpPr>
          <p:nvPr>
            <p:ph type="ftr" sz="quarter" idx="3"/>
          </p:nvPr>
        </p:nvSpPr>
        <p:spPr>
          <a:xfrm>
            <a:off x="7286625" y="6199188"/>
            <a:ext cx="3409951" cy="365125"/>
          </a:xfrm>
          <a:prstGeom prst="rect">
            <a:avLst/>
          </a:prstGeom>
        </p:spPr>
        <p:txBody>
          <a:bodyPr vert="horz" lIns="91440" tIns="45720" rIns="91440" bIns="45720" rtlCol="0" anchor="ctr"/>
          <a:lstStyle>
            <a:lvl1pPr algn="r">
              <a:defRPr sz="1050">
                <a:solidFill>
                  <a:schemeClr val="tx1"/>
                </a:solidFill>
                <a:latin typeface="+mj-lt"/>
              </a:defRPr>
            </a:lvl1pPr>
          </a:lstStyle>
          <a:p>
            <a:endParaRPr lang="en-US"/>
          </a:p>
        </p:txBody>
      </p:sp>
      <p:sp>
        <p:nvSpPr>
          <p:cNvPr id="6" name="Slide Number Placeholder 5">
            <a:extLst>
              <a:ext uri="{FF2B5EF4-FFF2-40B4-BE49-F238E27FC236}">
                <a16:creationId xmlns:a16="http://schemas.microsoft.com/office/drawing/2014/main" id="{F3691D49-2BD8-1C36-B43A-CF2F9177769B}"/>
              </a:ext>
            </a:extLst>
          </p:cNvPr>
          <p:cNvSpPr>
            <a:spLocks noGrp="1"/>
          </p:cNvSpPr>
          <p:nvPr>
            <p:ph type="sldNum" sz="quarter" idx="4"/>
          </p:nvPr>
        </p:nvSpPr>
        <p:spPr>
          <a:xfrm>
            <a:off x="10728107" y="6199188"/>
            <a:ext cx="619125" cy="365125"/>
          </a:xfrm>
          <a:prstGeom prst="rect">
            <a:avLst/>
          </a:prstGeom>
        </p:spPr>
        <p:txBody>
          <a:bodyPr vert="horz" lIns="91440" tIns="45720" rIns="91440" bIns="45720" rtlCol="0" anchor="ctr"/>
          <a:lstStyle>
            <a:lvl1pPr algn="r">
              <a:defRPr sz="1050">
                <a:solidFill>
                  <a:schemeClr val="tx1"/>
                </a:solidFill>
                <a:latin typeface="+mj-lt"/>
              </a:defRPr>
            </a:lvl1pPr>
          </a:lstStyle>
          <a:p>
            <a:fld id="{1B8B3671-A306-4A69-8480-FA9BE839245D}" type="slidenum">
              <a:rPr lang="en-US" smtClean="0"/>
              <a:pPr/>
              <a:t>‹#›</a:t>
            </a:fld>
            <a:endParaRPr lang="en-US"/>
          </a:p>
        </p:txBody>
      </p:sp>
    </p:spTree>
    <p:extLst>
      <p:ext uri="{BB962C8B-B14F-4D97-AF65-F5344CB8AC3E}">
        <p14:creationId xmlns:p14="http://schemas.microsoft.com/office/powerpoint/2010/main" val="231545602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43" r:id="rId6"/>
    <p:sldLayoutId id="2147483739" r:id="rId7"/>
    <p:sldLayoutId id="2147483740" r:id="rId8"/>
    <p:sldLayoutId id="2147483741" r:id="rId9"/>
    <p:sldLayoutId id="2147483742" r:id="rId10"/>
    <p:sldLayoutId id="2147483744" r:id="rId11"/>
  </p:sldLayoutIdLst>
  <p:txStyles>
    <p:title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75488"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94944"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1152144"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7E26772-EAFC-10BB-4659-99BF2A8A15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4AEFA6A-E623-CF1A-3DDF-C38D3A7E2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3335" y="952194"/>
            <a:ext cx="4140682" cy="495844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214168" y="2274183"/>
            <a:ext cx="3665507" cy="2037951"/>
          </a:xfrm>
        </p:spPr>
        <p:txBody>
          <a:bodyPr anchor="ctr">
            <a:normAutofit/>
          </a:bodyPr>
          <a:lstStyle/>
          <a:p>
            <a:r>
              <a:rPr lang="en-US"/>
              <a:t>The road</a:t>
            </a:r>
            <a:br>
              <a:rPr lang="en-US"/>
            </a:br>
            <a:r>
              <a:rPr lang="en-US"/>
              <a:t>pages 159-175</a:t>
            </a:r>
          </a:p>
        </p:txBody>
      </p:sp>
      <p:sp>
        <p:nvSpPr>
          <p:cNvPr id="3" name="Subtitle 2"/>
          <p:cNvSpPr>
            <a:spLocks noGrp="1"/>
          </p:cNvSpPr>
          <p:nvPr>
            <p:ph type="subTitle" idx="1"/>
          </p:nvPr>
        </p:nvSpPr>
        <p:spPr>
          <a:xfrm>
            <a:off x="1441701" y="4413956"/>
            <a:ext cx="3119010" cy="1013687"/>
          </a:xfrm>
        </p:spPr>
        <p:txBody>
          <a:bodyPr anchor="b">
            <a:normAutofit/>
          </a:bodyPr>
          <a:lstStyle/>
          <a:p>
            <a:r>
              <a:rPr lang="en-US"/>
              <a:t>November 1, 2024</a:t>
            </a:r>
          </a:p>
        </p:txBody>
      </p:sp>
      <p:pic>
        <p:nvPicPr>
          <p:cNvPr id="5" name="Picture 4" descr="The Road – Rebel Voice">
            <a:extLst>
              <a:ext uri="{FF2B5EF4-FFF2-40B4-BE49-F238E27FC236}">
                <a16:creationId xmlns:a16="http://schemas.microsoft.com/office/drawing/2014/main" id="{AFFCBED6-EACF-AAF6-8251-4F96C181A62C}"/>
              </a:ext>
            </a:extLst>
          </p:cNvPr>
          <p:cNvPicPr>
            <a:picLocks noChangeAspect="1"/>
          </p:cNvPicPr>
          <p:nvPr/>
        </p:nvPicPr>
        <p:blipFill>
          <a:blip r:embed="rId2"/>
          <a:stretch>
            <a:fillRect/>
          </a:stretch>
        </p:blipFill>
        <p:spPr>
          <a:xfrm>
            <a:off x="5794279" y="402552"/>
            <a:ext cx="6075987" cy="6052896"/>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91AB313-5A68-F666-18AA-3DFB3CC6AED8}"/>
              </a:ext>
            </a:extLst>
          </p:cNvPr>
          <p:cNvSpPr>
            <a:spLocks noGrp="1"/>
          </p:cNvSpPr>
          <p:nvPr>
            <p:ph type="body" sz="half" idx="2"/>
          </p:nvPr>
        </p:nvSpPr>
        <p:spPr>
          <a:xfrm>
            <a:off x="1933511" y="590680"/>
            <a:ext cx="8313420" cy="1604480"/>
          </a:xfrm>
        </p:spPr>
        <p:txBody>
          <a:bodyPr>
            <a:noAutofit/>
          </a:bodyPr>
          <a:lstStyle/>
          <a:p>
            <a:pPr algn="ctr"/>
            <a:r>
              <a:rPr lang="en-US" sz="3200"/>
              <a:t>Do you have any predictions about how the book will end?</a:t>
            </a:r>
            <a:endParaRPr lang="en-US"/>
          </a:p>
        </p:txBody>
      </p:sp>
      <p:pic>
        <p:nvPicPr>
          <p:cNvPr id="2" name="Picture 1" descr="The Road Review | Movie - Empire">
            <a:extLst>
              <a:ext uri="{FF2B5EF4-FFF2-40B4-BE49-F238E27FC236}">
                <a16:creationId xmlns:a16="http://schemas.microsoft.com/office/drawing/2014/main" id="{81FB3B47-13BF-0D1D-4C86-453AAF0BDFBF}"/>
              </a:ext>
            </a:extLst>
          </p:cNvPr>
          <p:cNvPicPr>
            <a:picLocks noChangeAspect="1"/>
          </p:cNvPicPr>
          <p:nvPr/>
        </p:nvPicPr>
        <p:blipFill>
          <a:blip r:embed="rId2"/>
          <a:stretch>
            <a:fillRect/>
          </a:stretch>
        </p:blipFill>
        <p:spPr>
          <a:xfrm>
            <a:off x="2980529" y="2624919"/>
            <a:ext cx="6228521" cy="3504371"/>
          </a:xfrm>
          <a:prstGeom prst="rect">
            <a:avLst/>
          </a:prstGeom>
        </p:spPr>
      </p:pic>
    </p:spTree>
    <p:extLst>
      <p:ext uri="{BB962C8B-B14F-4D97-AF65-F5344CB8AC3E}">
        <p14:creationId xmlns:p14="http://schemas.microsoft.com/office/powerpoint/2010/main" val="1568076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A0378-E32E-B226-D022-B4B36A3BC5F0}"/>
              </a:ext>
            </a:extLst>
          </p:cNvPr>
          <p:cNvSpPr>
            <a:spLocks noGrp="1"/>
          </p:cNvSpPr>
          <p:nvPr>
            <p:ph type="title"/>
          </p:nvPr>
        </p:nvSpPr>
        <p:spPr/>
        <p:txBody>
          <a:bodyPr>
            <a:normAutofit/>
          </a:bodyPr>
          <a:lstStyle/>
          <a:p>
            <a:r>
              <a:rPr lang="en-US" sz="3600"/>
              <a:t>Next Week</a:t>
            </a:r>
            <a:endParaRPr lang="en-US"/>
          </a:p>
        </p:txBody>
      </p:sp>
      <p:sp>
        <p:nvSpPr>
          <p:cNvPr id="3" name="Content Placeholder 2">
            <a:extLst>
              <a:ext uri="{FF2B5EF4-FFF2-40B4-BE49-F238E27FC236}">
                <a16:creationId xmlns:a16="http://schemas.microsoft.com/office/drawing/2014/main" id="{BD19AB49-3EBC-B011-EE07-6150EA4FFB28}"/>
              </a:ext>
            </a:extLst>
          </p:cNvPr>
          <p:cNvSpPr>
            <a:spLocks noGrp="1"/>
          </p:cNvSpPr>
          <p:nvPr>
            <p:ph idx="1"/>
          </p:nvPr>
        </p:nvSpPr>
        <p:spPr/>
        <p:txBody>
          <a:bodyPr vert="horz" lIns="91440" tIns="45720" rIns="91440" bIns="45720" rtlCol="0" anchor="t">
            <a:normAutofit/>
          </a:bodyPr>
          <a:lstStyle/>
          <a:p>
            <a:r>
              <a:rPr lang="en-US" sz="3200"/>
              <a:t>Read pages 176-198</a:t>
            </a:r>
          </a:p>
        </p:txBody>
      </p:sp>
      <p:pic>
        <p:nvPicPr>
          <p:cNvPr id="4" name="Picture 3" descr="Etymology of the Word “Read” — Aspire">
            <a:extLst>
              <a:ext uri="{FF2B5EF4-FFF2-40B4-BE49-F238E27FC236}">
                <a16:creationId xmlns:a16="http://schemas.microsoft.com/office/drawing/2014/main" id="{D83ABFCF-90A2-47E8-2033-855C075E66B7}"/>
              </a:ext>
            </a:extLst>
          </p:cNvPr>
          <p:cNvPicPr>
            <a:picLocks noChangeAspect="1"/>
          </p:cNvPicPr>
          <p:nvPr/>
        </p:nvPicPr>
        <p:blipFill>
          <a:blip r:embed="rId2"/>
          <a:stretch>
            <a:fillRect/>
          </a:stretch>
        </p:blipFill>
        <p:spPr>
          <a:xfrm>
            <a:off x="3523672" y="3428397"/>
            <a:ext cx="5152350" cy="2910658"/>
          </a:xfrm>
          <a:prstGeom prst="rect">
            <a:avLst/>
          </a:prstGeom>
        </p:spPr>
      </p:pic>
    </p:spTree>
    <p:extLst>
      <p:ext uri="{BB962C8B-B14F-4D97-AF65-F5344CB8AC3E}">
        <p14:creationId xmlns:p14="http://schemas.microsoft.com/office/powerpoint/2010/main" val="3756965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ree Friends Sitting Around Campfire by Woods Wheatcroft">
            <a:extLst>
              <a:ext uri="{FF2B5EF4-FFF2-40B4-BE49-F238E27FC236}">
                <a16:creationId xmlns:a16="http://schemas.microsoft.com/office/drawing/2014/main" id="{9707FADC-D14E-B115-2389-D521B9ADA0DE}"/>
              </a:ext>
            </a:extLst>
          </p:cNvPr>
          <p:cNvPicPr>
            <a:picLocks noChangeAspect="1"/>
          </p:cNvPicPr>
          <p:nvPr/>
        </p:nvPicPr>
        <p:blipFill>
          <a:blip r:embed="rId2"/>
          <a:stretch>
            <a:fillRect/>
          </a:stretch>
        </p:blipFill>
        <p:spPr>
          <a:xfrm>
            <a:off x="6987310" y="3669145"/>
            <a:ext cx="4636654" cy="3068012"/>
          </a:xfrm>
          <a:prstGeom prst="rect">
            <a:avLst/>
          </a:prstGeom>
        </p:spPr>
      </p:pic>
      <p:pic>
        <p:nvPicPr>
          <p:cNvPr id="4" name="Picture 3" descr="Not just what it says on the tin: the best recipes for canned fruit | Fruit  | The Guardian">
            <a:extLst>
              <a:ext uri="{FF2B5EF4-FFF2-40B4-BE49-F238E27FC236}">
                <a16:creationId xmlns:a16="http://schemas.microsoft.com/office/drawing/2014/main" id="{7E283F25-7107-9478-178B-541E575305AD}"/>
              </a:ext>
            </a:extLst>
          </p:cNvPr>
          <p:cNvPicPr>
            <a:picLocks noChangeAspect="1"/>
          </p:cNvPicPr>
          <p:nvPr/>
        </p:nvPicPr>
        <p:blipFill>
          <a:blip r:embed="rId3"/>
          <a:stretch>
            <a:fillRect/>
          </a:stretch>
        </p:blipFill>
        <p:spPr>
          <a:xfrm>
            <a:off x="6987310" y="137390"/>
            <a:ext cx="4636654" cy="3419763"/>
          </a:xfrm>
          <a:prstGeom prst="rect">
            <a:avLst/>
          </a:prstGeom>
        </p:spPr>
      </p:pic>
      <p:pic>
        <p:nvPicPr>
          <p:cNvPr id="5" name="Picture 4" descr="Silhouette Lonely Man On Street Royalty-Free Images, Stock Photos &amp;  Pictures | Shutterstock">
            <a:extLst>
              <a:ext uri="{FF2B5EF4-FFF2-40B4-BE49-F238E27FC236}">
                <a16:creationId xmlns:a16="http://schemas.microsoft.com/office/drawing/2014/main" id="{960E7208-80D6-B3C6-382D-65929D47B368}"/>
              </a:ext>
            </a:extLst>
          </p:cNvPr>
          <p:cNvPicPr>
            <a:picLocks noChangeAspect="1"/>
          </p:cNvPicPr>
          <p:nvPr/>
        </p:nvPicPr>
        <p:blipFill>
          <a:blip r:embed="rId4"/>
          <a:srcRect l="-274" t="-36" r="410" b="7097"/>
          <a:stretch/>
        </p:blipFill>
        <p:spPr>
          <a:xfrm>
            <a:off x="506461" y="1505231"/>
            <a:ext cx="5922059" cy="3847607"/>
          </a:xfrm>
          <a:prstGeom prst="rect">
            <a:avLst/>
          </a:prstGeom>
        </p:spPr>
      </p:pic>
    </p:spTree>
    <p:extLst>
      <p:ext uri="{BB962C8B-B14F-4D97-AF65-F5344CB8AC3E}">
        <p14:creationId xmlns:p14="http://schemas.microsoft.com/office/powerpoint/2010/main" val="620879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6DA41-031D-EFC5-1DFA-46F827E355A9}"/>
              </a:ext>
            </a:extLst>
          </p:cNvPr>
          <p:cNvSpPr>
            <a:spLocks noGrp="1"/>
          </p:cNvSpPr>
          <p:nvPr>
            <p:ph type="title"/>
          </p:nvPr>
        </p:nvSpPr>
        <p:spPr/>
        <p:txBody>
          <a:bodyPr>
            <a:normAutofit/>
          </a:bodyPr>
          <a:lstStyle/>
          <a:p>
            <a:r>
              <a:rPr lang="en-US" sz="3200"/>
              <a:t>Summary</a:t>
            </a:r>
          </a:p>
        </p:txBody>
      </p:sp>
      <p:sp>
        <p:nvSpPr>
          <p:cNvPr id="3" name="Content Placeholder 2">
            <a:extLst>
              <a:ext uri="{FF2B5EF4-FFF2-40B4-BE49-F238E27FC236}">
                <a16:creationId xmlns:a16="http://schemas.microsoft.com/office/drawing/2014/main" id="{CEDF6112-09F7-2D7D-7DED-C8FDACC337CC}"/>
              </a:ext>
            </a:extLst>
          </p:cNvPr>
          <p:cNvSpPr>
            <a:spLocks noGrp="1"/>
          </p:cNvSpPr>
          <p:nvPr>
            <p:ph idx="1"/>
          </p:nvPr>
        </p:nvSpPr>
        <p:spPr>
          <a:xfrm>
            <a:off x="1295400" y="2154188"/>
            <a:ext cx="9601200" cy="3643312"/>
          </a:xfrm>
        </p:spPr>
        <p:txBody>
          <a:bodyPr vert="horz" lIns="91440" tIns="45720" rIns="91440" bIns="45720" rtlCol="0" anchor="t">
            <a:noAutofit/>
          </a:bodyPr>
          <a:lstStyle/>
          <a:p>
            <a:r>
              <a:rPr lang="en-US" sz="2200"/>
              <a:t>Man and boy encounter an old man alone </a:t>
            </a:r>
          </a:p>
          <a:p>
            <a:r>
              <a:rPr lang="en-US" sz="2200"/>
              <a:t>The boy wants to help the old man and gives him food</a:t>
            </a:r>
          </a:p>
          <a:p>
            <a:r>
              <a:rPr lang="en-US" sz="2200"/>
              <a:t>The man and boy stopped and shared a meal with the old man</a:t>
            </a:r>
          </a:p>
          <a:p>
            <a:r>
              <a:rPr lang="en-US" sz="2200"/>
              <a:t>The old man says his name is Ely but admits that's not his real name </a:t>
            </a:r>
          </a:p>
          <a:p>
            <a:r>
              <a:rPr lang="en-US" sz="2200"/>
              <a:t>The father and son argue about giving Ely more food in the morning </a:t>
            </a:r>
          </a:p>
          <a:p>
            <a:r>
              <a:rPr lang="en-US" sz="2200"/>
              <a:t>Ely refuses to thank the boy</a:t>
            </a:r>
          </a:p>
          <a:p>
            <a:r>
              <a:rPr lang="en-US" sz="2200"/>
              <a:t>The father's cough worsens </a:t>
            </a:r>
          </a:p>
        </p:txBody>
      </p:sp>
    </p:spTree>
    <p:extLst>
      <p:ext uri="{BB962C8B-B14F-4D97-AF65-F5344CB8AC3E}">
        <p14:creationId xmlns:p14="http://schemas.microsoft.com/office/powerpoint/2010/main" val="328721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The Road Picture 38">
            <a:extLst>
              <a:ext uri="{FF2B5EF4-FFF2-40B4-BE49-F238E27FC236}">
                <a16:creationId xmlns:a16="http://schemas.microsoft.com/office/drawing/2014/main" id="{8ACC50DB-F203-D3DB-068A-541F91CDA21F}"/>
              </a:ext>
            </a:extLst>
          </p:cNvPr>
          <p:cNvPicPr>
            <a:picLocks noGrp="1" noChangeAspect="1"/>
          </p:cNvPicPr>
          <p:nvPr>
            <p:ph type="pic" idx="1"/>
          </p:nvPr>
        </p:nvPicPr>
        <p:blipFill>
          <a:blip r:embed="rId2"/>
          <a:srcRect l="13329" r="13329"/>
          <a:stretch/>
        </p:blipFill>
        <p:spPr>
          <a:xfrm>
            <a:off x="6096308" y="1129822"/>
            <a:ext cx="5038898" cy="4598314"/>
          </a:xfrm>
        </p:spPr>
      </p:pic>
      <p:sp>
        <p:nvSpPr>
          <p:cNvPr id="4" name="Text Placeholder 3">
            <a:extLst>
              <a:ext uri="{FF2B5EF4-FFF2-40B4-BE49-F238E27FC236}">
                <a16:creationId xmlns:a16="http://schemas.microsoft.com/office/drawing/2014/main" id="{691AB313-5A68-F666-18AA-3DFB3CC6AED8}"/>
              </a:ext>
            </a:extLst>
          </p:cNvPr>
          <p:cNvSpPr>
            <a:spLocks noGrp="1"/>
          </p:cNvSpPr>
          <p:nvPr>
            <p:ph type="body" sz="half" idx="2"/>
          </p:nvPr>
        </p:nvSpPr>
        <p:spPr>
          <a:xfrm>
            <a:off x="1114484" y="806999"/>
            <a:ext cx="4268237" cy="5217601"/>
          </a:xfrm>
        </p:spPr>
        <p:txBody>
          <a:bodyPr>
            <a:noAutofit/>
          </a:bodyPr>
          <a:lstStyle/>
          <a:p>
            <a:r>
              <a:rPr lang="en-US" sz="2400"/>
              <a:t>On page 161, the man and boy encounter an old man travelling alone and stop to give him food. The boy wants to help the old man, but the father is hesitant. Describe the old man. Do you think the man and boy should have stopped like they did? What would you have done in this situation and why? </a:t>
            </a:r>
          </a:p>
        </p:txBody>
      </p:sp>
      <p:sp>
        <p:nvSpPr>
          <p:cNvPr id="6" name="TextBox 5">
            <a:extLst>
              <a:ext uri="{FF2B5EF4-FFF2-40B4-BE49-F238E27FC236}">
                <a16:creationId xmlns:a16="http://schemas.microsoft.com/office/drawing/2014/main" id="{24F85D5B-F01D-AAD9-20F2-FD44E2174331}"/>
              </a:ext>
            </a:extLst>
          </p:cNvPr>
          <p:cNvSpPr txBox="1"/>
          <p:nvPr/>
        </p:nvSpPr>
        <p:spPr>
          <a:xfrm>
            <a:off x="6294180" y="5839790"/>
            <a:ext cx="464896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Image from The Road the movie</a:t>
            </a:r>
          </a:p>
        </p:txBody>
      </p:sp>
    </p:spTree>
    <p:extLst>
      <p:ext uri="{BB962C8B-B14F-4D97-AF65-F5344CB8AC3E}">
        <p14:creationId xmlns:p14="http://schemas.microsoft.com/office/powerpoint/2010/main" val="205976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91AB313-5A68-F666-18AA-3DFB3CC6AED8}"/>
              </a:ext>
            </a:extLst>
          </p:cNvPr>
          <p:cNvSpPr>
            <a:spLocks noGrp="1"/>
          </p:cNvSpPr>
          <p:nvPr>
            <p:ph type="body" sz="half" idx="2"/>
          </p:nvPr>
        </p:nvSpPr>
        <p:spPr>
          <a:xfrm>
            <a:off x="6928484" y="818999"/>
            <a:ext cx="4244237" cy="5217601"/>
          </a:xfrm>
        </p:spPr>
        <p:txBody>
          <a:bodyPr>
            <a:noAutofit/>
          </a:bodyPr>
          <a:lstStyle/>
          <a:p>
            <a:r>
              <a:rPr lang="en-US" sz="2400"/>
              <a:t>In the beginning of the book, the man walked away from a traveler on the road without stopping to help them. What do you think made the man stop this time? Is there a time that you remember helping someone? How did that make you feel? Is there a time when someone helped you? </a:t>
            </a:r>
            <a:endParaRPr lang="en-US"/>
          </a:p>
        </p:txBody>
      </p:sp>
      <p:pic>
        <p:nvPicPr>
          <p:cNvPr id="7" name="Picture 6" descr="AZ 93">
            <a:extLst>
              <a:ext uri="{FF2B5EF4-FFF2-40B4-BE49-F238E27FC236}">
                <a16:creationId xmlns:a16="http://schemas.microsoft.com/office/drawing/2014/main" id="{3EE24559-5FB1-D629-0AD4-F0D030414B8B}"/>
              </a:ext>
            </a:extLst>
          </p:cNvPr>
          <p:cNvPicPr>
            <a:picLocks noChangeAspect="1"/>
          </p:cNvPicPr>
          <p:nvPr/>
        </p:nvPicPr>
        <p:blipFill>
          <a:blip r:embed="rId2"/>
          <a:stretch>
            <a:fillRect/>
          </a:stretch>
        </p:blipFill>
        <p:spPr>
          <a:xfrm>
            <a:off x="812400" y="1532877"/>
            <a:ext cx="5281200" cy="3792246"/>
          </a:xfrm>
          <a:prstGeom prst="rect">
            <a:avLst/>
          </a:prstGeom>
        </p:spPr>
      </p:pic>
    </p:spTree>
    <p:extLst>
      <p:ext uri="{BB962C8B-B14F-4D97-AF65-F5344CB8AC3E}">
        <p14:creationId xmlns:p14="http://schemas.microsoft.com/office/powerpoint/2010/main" val="3917157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91AB313-5A68-F666-18AA-3DFB3CC6AED8}"/>
              </a:ext>
            </a:extLst>
          </p:cNvPr>
          <p:cNvSpPr>
            <a:spLocks noGrp="1"/>
          </p:cNvSpPr>
          <p:nvPr>
            <p:ph type="body" sz="half" idx="2"/>
          </p:nvPr>
        </p:nvSpPr>
        <p:spPr>
          <a:xfrm>
            <a:off x="1492484" y="488999"/>
            <a:ext cx="9212237" cy="3129601"/>
          </a:xfrm>
        </p:spPr>
        <p:txBody>
          <a:bodyPr>
            <a:noAutofit/>
          </a:bodyPr>
          <a:lstStyle/>
          <a:p>
            <a:r>
              <a:rPr lang="en-US" sz="2600"/>
              <a:t>On page 168 the old man says, "People were always getting ready for tomorrow. I didn’t believe in that. Tomorrow wasn’t getting ready for them. It didn’t even know they were there." What does this quote mean? How do the man and boy adapt to unexpected change in the book? </a:t>
            </a:r>
          </a:p>
        </p:txBody>
      </p:sp>
      <p:sp>
        <p:nvSpPr>
          <p:cNvPr id="10" name="Text Placeholder 3">
            <a:extLst>
              <a:ext uri="{FF2B5EF4-FFF2-40B4-BE49-F238E27FC236}">
                <a16:creationId xmlns:a16="http://schemas.microsoft.com/office/drawing/2014/main" id="{5E242714-4856-850F-8303-9846179AFAD5}"/>
              </a:ext>
            </a:extLst>
          </p:cNvPr>
          <p:cNvSpPr txBox="1">
            <a:spLocks/>
          </p:cNvSpPr>
          <p:nvPr/>
        </p:nvSpPr>
        <p:spPr>
          <a:xfrm>
            <a:off x="1494884" y="3623399"/>
            <a:ext cx="9230237" cy="1665601"/>
          </a:xfrm>
          <a:prstGeom prst="rect">
            <a:avLst/>
          </a:prstGeom>
        </p:spPr>
        <p:txBody>
          <a:bodyPr vert="horz" lIns="91440" tIns="45720" rIns="91440" bIns="45720" rtlCol="0" anchor="b">
            <a:no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600"/>
              <a:t>3a. Relate your life to this quote. Do you agree or disagree with this quote? How do you handle uncertainty or change?</a:t>
            </a:r>
          </a:p>
        </p:txBody>
      </p:sp>
    </p:spTree>
    <p:extLst>
      <p:ext uri="{BB962C8B-B14F-4D97-AF65-F5344CB8AC3E}">
        <p14:creationId xmlns:p14="http://schemas.microsoft.com/office/powerpoint/2010/main" val="137456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91AB313-5A68-F666-18AA-3DFB3CC6AED8}"/>
              </a:ext>
            </a:extLst>
          </p:cNvPr>
          <p:cNvSpPr>
            <a:spLocks noGrp="1"/>
          </p:cNvSpPr>
          <p:nvPr>
            <p:ph type="body" sz="half" idx="2"/>
          </p:nvPr>
        </p:nvSpPr>
        <p:spPr>
          <a:xfrm>
            <a:off x="1208145" y="1076999"/>
            <a:ext cx="4244237" cy="4701601"/>
          </a:xfrm>
        </p:spPr>
        <p:txBody>
          <a:bodyPr>
            <a:noAutofit/>
          </a:bodyPr>
          <a:lstStyle/>
          <a:p>
            <a:r>
              <a:rPr lang="en-US" sz="2400"/>
              <a:t>Why does the father question the old man on page 171?  Why did the old man lie about his name? What is your opinion of the old man? Have you ever lied about something in your own life? Why do you think people lie or withhold the truth in certain situations? </a:t>
            </a:r>
            <a:endParaRPr lang="en-US"/>
          </a:p>
        </p:txBody>
      </p:sp>
      <p:pic>
        <p:nvPicPr>
          <p:cNvPr id="3" name="Picture 2" descr="Abandoned Road Free Stock Photo - Public Domain Pictures">
            <a:extLst>
              <a:ext uri="{FF2B5EF4-FFF2-40B4-BE49-F238E27FC236}">
                <a16:creationId xmlns:a16="http://schemas.microsoft.com/office/drawing/2014/main" id="{56803853-DD12-68CA-6C8C-D7974CCDD847}"/>
              </a:ext>
            </a:extLst>
          </p:cNvPr>
          <p:cNvPicPr>
            <a:picLocks noChangeAspect="1"/>
          </p:cNvPicPr>
          <p:nvPr/>
        </p:nvPicPr>
        <p:blipFill>
          <a:blip r:embed="rId2"/>
          <a:stretch>
            <a:fillRect/>
          </a:stretch>
        </p:blipFill>
        <p:spPr>
          <a:xfrm>
            <a:off x="6390468" y="1778430"/>
            <a:ext cx="4938793" cy="3294682"/>
          </a:xfrm>
          <a:prstGeom prst="rect">
            <a:avLst/>
          </a:prstGeom>
        </p:spPr>
      </p:pic>
    </p:spTree>
    <p:extLst>
      <p:ext uri="{BB962C8B-B14F-4D97-AF65-F5344CB8AC3E}">
        <p14:creationId xmlns:p14="http://schemas.microsoft.com/office/powerpoint/2010/main" val="4104663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91AB313-5A68-F666-18AA-3DFB3CC6AED8}"/>
              </a:ext>
            </a:extLst>
          </p:cNvPr>
          <p:cNvSpPr>
            <a:spLocks noGrp="1"/>
          </p:cNvSpPr>
          <p:nvPr>
            <p:ph type="body" sz="half" idx="2"/>
          </p:nvPr>
        </p:nvSpPr>
        <p:spPr>
          <a:xfrm>
            <a:off x="1889549" y="139151"/>
            <a:ext cx="8413257" cy="3287506"/>
          </a:xfrm>
        </p:spPr>
        <p:txBody>
          <a:bodyPr>
            <a:noAutofit/>
          </a:bodyPr>
          <a:lstStyle/>
          <a:p>
            <a:r>
              <a:rPr lang="en-US" sz="2400"/>
              <a:t>The old man didn’t want to say thank you to the boy on page 173. Why do you think that is? Do you agree with that decision? Why or why not? What values are kept or lost in their society?  </a:t>
            </a:r>
          </a:p>
        </p:txBody>
      </p:sp>
      <p:pic>
        <p:nvPicPr>
          <p:cNvPr id="5" name="Picture 4" descr="How to make values more than words on the wall">
            <a:extLst>
              <a:ext uri="{FF2B5EF4-FFF2-40B4-BE49-F238E27FC236}">
                <a16:creationId xmlns:a16="http://schemas.microsoft.com/office/drawing/2014/main" id="{67DAC163-DDFD-6BA8-F556-FF32EFBF6DB9}"/>
              </a:ext>
            </a:extLst>
          </p:cNvPr>
          <p:cNvPicPr>
            <a:picLocks noChangeAspect="1"/>
          </p:cNvPicPr>
          <p:nvPr/>
        </p:nvPicPr>
        <p:blipFill>
          <a:blip r:embed="rId2"/>
          <a:stretch>
            <a:fillRect/>
          </a:stretch>
        </p:blipFill>
        <p:spPr>
          <a:xfrm>
            <a:off x="3376248" y="4172362"/>
            <a:ext cx="5446832" cy="1942274"/>
          </a:xfrm>
          <a:prstGeom prst="rect">
            <a:avLst/>
          </a:prstGeom>
        </p:spPr>
      </p:pic>
    </p:spTree>
    <p:extLst>
      <p:ext uri="{BB962C8B-B14F-4D97-AF65-F5344CB8AC3E}">
        <p14:creationId xmlns:p14="http://schemas.microsoft.com/office/powerpoint/2010/main" val="2154271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02CAA-196E-410E-7A83-C463792A95F7}"/>
              </a:ext>
            </a:extLst>
          </p:cNvPr>
          <p:cNvSpPr>
            <a:spLocks noGrp="1"/>
          </p:cNvSpPr>
          <p:nvPr>
            <p:ph type="title"/>
          </p:nvPr>
        </p:nvSpPr>
        <p:spPr>
          <a:xfrm>
            <a:off x="902855" y="3105872"/>
            <a:ext cx="3366655" cy="647748"/>
          </a:xfrm>
        </p:spPr>
        <p:txBody>
          <a:bodyPr/>
          <a:lstStyle/>
          <a:p>
            <a:r>
              <a:rPr lang="en-US"/>
              <a:t>Crossword</a:t>
            </a:r>
          </a:p>
        </p:txBody>
      </p:sp>
      <p:pic>
        <p:nvPicPr>
          <p:cNvPr id="4" name="Content Placeholder 3" descr="A crossword puzzle with words&#10;&#10;Description automatically generated">
            <a:extLst>
              <a:ext uri="{FF2B5EF4-FFF2-40B4-BE49-F238E27FC236}">
                <a16:creationId xmlns:a16="http://schemas.microsoft.com/office/drawing/2014/main" id="{745B7FCF-DA4F-D5BC-7061-97947BBD02C0}"/>
              </a:ext>
            </a:extLst>
          </p:cNvPr>
          <p:cNvPicPr>
            <a:picLocks noGrp="1" noChangeAspect="1"/>
          </p:cNvPicPr>
          <p:nvPr>
            <p:ph idx="1"/>
          </p:nvPr>
        </p:nvPicPr>
        <p:blipFill>
          <a:blip r:embed="rId2"/>
          <a:stretch>
            <a:fillRect/>
          </a:stretch>
        </p:blipFill>
        <p:spPr>
          <a:xfrm>
            <a:off x="4937745" y="-720"/>
            <a:ext cx="7257962" cy="6860642"/>
          </a:xfrm>
        </p:spPr>
      </p:pic>
    </p:spTree>
    <p:extLst>
      <p:ext uri="{BB962C8B-B14F-4D97-AF65-F5344CB8AC3E}">
        <p14:creationId xmlns:p14="http://schemas.microsoft.com/office/powerpoint/2010/main" val="3760209620"/>
      </p:ext>
    </p:extLst>
  </p:cSld>
  <p:clrMapOvr>
    <a:masterClrMapping/>
  </p:clrMapOvr>
</p:sld>
</file>

<file path=ppt/theme/theme1.xml><?xml version="1.0" encoding="utf-8"?>
<a:theme xmlns:a="http://schemas.openxmlformats.org/drawingml/2006/main" name="PoiseVTI">
  <a:themeElements>
    <a:clrScheme name="AnalogousFromLightSeedLeftStep">
      <a:dk1>
        <a:srgbClr val="000000"/>
      </a:dk1>
      <a:lt1>
        <a:srgbClr val="FFFFFF"/>
      </a:lt1>
      <a:dk2>
        <a:srgbClr val="243241"/>
      </a:dk2>
      <a:lt2>
        <a:srgbClr val="E2E5E8"/>
      </a:lt2>
      <a:accent1>
        <a:srgbClr val="BB9B82"/>
      </a:accent1>
      <a:accent2>
        <a:srgbClr val="BA807F"/>
      </a:accent2>
      <a:accent3>
        <a:srgbClr val="C594A7"/>
      </a:accent3>
      <a:accent4>
        <a:srgbClr val="BA7FAE"/>
      </a:accent4>
      <a:accent5>
        <a:srgbClr val="BB95C5"/>
      </a:accent5>
      <a:accent6>
        <a:srgbClr val="947FBA"/>
      </a:accent6>
      <a:hlink>
        <a:srgbClr val="5C85A7"/>
      </a:hlink>
      <a:folHlink>
        <a:srgbClr val="7F7F7F"/>
      </a:folHlink>
    </a:clrScheme>
    <a:fontScheme name="Goudy Univers">
      <a:majorFont>
        <a:latin typeface="Goudy Old Style"/>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iseVTI" id="{9843863B-6720-4231-BFE7-E604B355382A}" vid="{6C5B2780-C73E-445D-98DA-9D2BCD78971D}"/>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416</Words>
  <Application>Microsoft Macintosh PowerPoint</Application>
  <PresentationFormat>Widescreen</PresentationFormat>
  <Paragraphs>21</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Goudy Old Style</vt:lpstr>
      <vt:lpstr>Univers Light</vt:lpstr>
      <vt:lpstr>PoiseVTI</vt:lpstr>
      <vt:lpstr>The road pages 159-175</vt:lpstr>
      <vt:lpstr>PowerPoint Presentation</vt:lpstr>
      <vt:lpstr>Summary</vt:lpstr>
      <vt:lpstr>PowerPoint Presentation</vt:lpstr>
      <vt:lpstr>PowerPoint Presentation</vt:lpstr>
      <vt:lpstr>PowerPoint Presentation</vt:lpstr>
      <vt:lpstr>PowerPoint Presentation</vt:lpstr>
      <vt:lpstr>PowerPoint Presentation</vt:lpstr>
      <vt:lpstr>Crossword</vt:lpstr>
      <vt:lpstr>PowerPoint Presentation</vt:lpstr>
      <vt:lpstr>Next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Lisowicz, Audra</cp:lastModifiedBy>
  <cp:revision>2</cp:revision>
  <dcterms:created xsi:type="dcterms:W3CDTF">2024-10-17T10:51:21Z</dcterms:created>
  <dcterms:modified xsi:type="dcterms:W3CDTF">2024-10-24T21:04:29Z</dcterms:modified>
</cp:coreProperties>
</file>