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9" r:id="rId3"/>
    <p:sldId id="260" r:id="rId4"/>
    <p:sldId id="257" r:id="rId5"/>
    <p:sldId id="261" r:id="rId6"/>
    <p:sldId id="262" r:id="rId7"/>
    <p:sldId id="263" r:id="rId8"/>
    <p:sldId id="264" r:id="rId9"/>
    <p:sldId id="266"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5509D-2A38-A3F7-F304-7C25C9C1A197}" v="55" dt="2024-11-06T18:13:20.2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CDFB920-FA55-3E47-1E50-9217F08C87CF}"/>
    <pc:docChg chg="modSld">
      <pc:chgData name="" userId="" providerId="" clId="Web-{5CDFB920-FA55-3E47-1E50-9217F08C87CF}" dt="2024-10-28T13:04:00.768" v="0"/>
      <pc:docMkLst>
        <pc:docMk/>
      </pc:docMkLst>
      <pc:sldChg chg="delSp">
        <pc:chgData name="" userId="" providerId="" clId="Web-{5CDFB920-FA55-3E47-1E50-9217F08C87CF}" dt="2024-10-28T13:04:00.768" v="0"/>
        <pc:sldMkLst>
          <pc:docMk/>
          <pc:sldMk cId="212340701" sldId="265"/>
        </pc:sldMkLst>
        <pc:spChg chg="del">
          <ac:chgData name="" userId="" providerId="" clId="Web-{5CDFB920-FA55-3E47-1E50-9217F08C87CF}" dt="2024-10-28T13:04:00.768" v="0"/>
          <ac:spMkLst>
            <pc:docMk/>
            <pc:sldMk cId="212340701" sldId="265"/>
            <ac:spMk id="3" creationId="{1914AF09-DF5A-CCB5-32F6-40CDA66723A9}"/>
          </ac:spMkLst>
        </pc:spChg>
      </pc:sldChg>
    </pc:docChg>
  </pc:docChgLst>
  <pc:docChgLst>
    <pc:chgData name="Vernon, Kayla" userId="S::kayla.vernon@uconn.edu::22a05647-0223-49e1-9ec6-17806e7fa528" providerId="AD" clId="Web-{9A940758-2F8A-C45B-EE4B-1FFA647C3E96}"/>
    <pc:docChg chg="addSld delSld modSld sldOrd addMainMaster delMainMaster">
      <pc:chgData name="Vernon, Kayla" userId="S::kayla.vernon@uconn.edu::22a05647-0223-49e1-9ec6-17806e7fa528" providerId="AD" clId="Web-{9A940758-2F8A-C45B-EE4B-1FFA647C3E96}" dt="2024-10-26T22:57:37.860" v="787"/>
      <pc:docMkLst>
        <pc:docMk/>
      </pc:docMkLst>
      <pc:sldChg chg="addSp delSp modSp mod setBg modClrScheme chgLayout">
        <pc:chgData name="Vernon, Kayla" userId="S::kayla.vernon@uconn.edu::22a05647-0223-49e1-9ec6-17806e7fa528" providerId="AD" clId="Web-{9A940758-2F8A-C45B-EE4B-1FFA647C3E96}" dt="2024-10-26T21:07:36.677" v="446" actId="20577"/>
        <pc:sldMkLst>
          <pc:docMk/>
          <pc:sldMk cId="109857222" sldId="256"/>
        </pc:sldMkLst>
        <pc:spChg chg="mod">
          <ac:chgData name="Vernon, Kayla" userId="S::kayla.vernon@uconn.edu::22a05647-0223-49e1-9ec6-17806e7fa528" providerId="AD" clId="Web-{9A940758-2F8A-C45B-EE4B-1FFA647C3E96}" dt="2024-10-26T21:07:21.130" v="439" actId="20577"/>
          <ac:spMkLst>
            <pc:docMk/>
            <pc:sldMk cId="109857222" sldId="256"/>
            <ac:spMk id="2" creationId="{00000000-0000-0000-0000-000000000000}"/>
          </ac:spMkLst>
        </pc:spChg>
        <pc:spChg chg="mod">
          <ac:chgData name="Vernon, Kayla" userId="S::kayla.vernon@uconn.edu::22a05647-0223-49e1-9ec6-17806e7fa528" providerId="AD" clId="Web-{9A940758-2F8A-C45B-EE4B-1FFA647C3E96}" dt="2024-10-26T21:07:36.677" v="446" actId="20577"/>
          <ac:spMkLst>
            <pc:docMk/>
            <pc:sldMk cId="109857222" sldId="256"/>
            <ac:spMk id="3" creationId="{00000000-0000-0000-0000-000000000000}"/>
          </ac:spMkLst>
        </pc:spChg>
        <pc:spChg chg="add del">
          <ac:chgData name="Vernon, Kayla" userId="S::kayla.vernon@uconn.edu::22a05647-0223-49e1-9ec6-17806e7fa528" providerId="AD" clId="Web-{9A940758-2F8A-C45B-EE4B-1FFA647C3E96}" dt="2024-10-26T20:49:45.240" v="251"/>
          <ac:spMkLst>
            <pc:docMk/>
            <pc:sldMk cId="109857222" sldId="256"/>
            <ac:spMk id="9" creationId="{CA5B2A81-2C8E-4963-AFD4-E539D168B475}"/>
          </ac:spMkLst>
        </pc:spChg>
        <pc:spChg chg="add">
          <ac:chgData name="Vernon, Kayla" userId="S::kayla.vernon@uconn.edu::22a05647-0223-49e1-9ec6-17806e7fa528" providerId="AD" clId="Web-{9A940758-2F8A-C45B-EE4B-1FFA647C3E96}" dt="2024-10-26T20:49:45.240" v="251"/>
          <ac:spMkLst>
            <pc:docMk/>
            <pc:sldMk cId="109857222" sldId="256"/>
            <ac:spMk id="16" creationId="{CA5B2A81-2C8E-4963-AFD4-E539D168B475}"/>
          </ac:spMkLst>
        </pc:spChg>
        <pc:picChg chg="add del">
          <ac:chgData name="Vernon, Kayla" userId="S::kayla.vernon@uconn.edu::22a05647-0223-49e1-9ec6-17806e7fa528" providerId="AD" clId="Web-{9A940758-2F8A-C45B-EE4B-1FFA647C3E96}" dt="2024-10-26T20:48:56.581" v="239"/>
          <ac:picMkLst>
            <pc:docMk/>
            <pc:sldMk cId="109857222" sldId="256"/>
            <ac:picMk id="4" creationId="{27E041EE-47D6-18CC-17C1-A265F1F542D0}"/>
          </ac:picMkLst>
        </pc:picChg>
        <pc:picChg chg="add del mod modCrop">
          <ac:chgData name="Vernon, Kayla" userId="S::kayla.vernon@uconn.edu::22a05647-0223-49e1-9ec6-17806e7fa528" providerId="AD" clId="Web-{9A940758-2F8A-C45B-EE4B-1FFA647C3E96}" dt="2024-10-26T21:03:57.987" v="395"/>
          <ac:picMkLst>
            <pc:docMk/>
            <pc:sldMk cId="109857222" sldId="256"/>
            <ac:picMk id="5" creationId="{7595590F-D9F6-1C5E-1B45-325A9F64A734}"/>
          </ac:picMkLst>
        </pc:picChg>
        <pc:picChg chg="add mod modCrop">
          <ac:chgData name="Vernon, Kayla" userId="S::kayla.vernon@uconn.edu::22a05647-0223-49e1-9ec6-17806e7fa528" providerId="AD" clId="Web-{9A940758-2F8A-C45B-EE4B-1FFA647C3E96}" dt="2024-10-26T21:06:51.693" v="431" actId="1076"/>
          <ac:picMkLst>
            <pc:docMk/>
            <pc:sldMk cId="109857222" sldId="256"/>
            <ac:picMk id="6" creationId="{9C165816-22AF-E038-6E88-47A658F817AE}"/>
          </ac:picMkLst>
        </pc:picChg>
        <pc:cxnChg chg="add del">
          <ac:chgData name="Vernon, Kayla" userId="S::kayla.vernon@uconn.edu::22a05647-0223-49e1-9ec6-17806e7fa528" providerId="AD" clId="Web-{9A940758-2F8A-C45B-EE4B-1FFA647C3E96}" dt="2024-10-26T20:49:45.240" v="251"/>
          <ac:cxnSpMkLst>
            <pc:docMk/>
            <pc:sldMk cId="109857222" sldId="256"/>
            <ac:cxnSpMk id="11" creationId="{9E7C23BC-DAA6-40E1-8166-B8C4439D1430}"/>
          </ac:cxnSpMkLst>
        </pc:cxnChg>
        <pc:cxnChg chg="add">
          <ac:chgData name="Vernon, Kayla" userId="S::kayla.vernon@uconn.edu::22a05647-0223-49e1-9ec6-17806e7fa528" providerId="AD" clId="Web-{9A940758-2F8A-C45B-EE4B-1FFA647C3E96}" dt="2024-10-26T20:49:45.240" v="251"/>
          <ac:cxnSpMkLst>
            <pc:docMk/>
            <pc:sldMk cId="109857222" sldId="256"/>
            <ac:cxnSpMk id="18" creationId="{9E7C23BC-DAA6-40E1-8166-B8C4439D1430}"/>
          </ac:cxnSpMkLst>
        </pc:cxnChg>
      </pc:sldChg>
      <pc:sldChg chg="addSp delSp modSp new mod modClrScheme chgLayout">
        <pc:chgData name="Vernon, Kayla" userId="S::kayla.vernon@uconn.edu::22a05647-0223-49e1-9ec6-17806e7fa528" providerId="AD" clId="Web-{9A940758-2F8A-C45B-EE4B-1FFA647C3E96}" dt="2024-10-26T21:41:43.650" v="578" actId="20577"/>
        <pc:sldMkLst>
          <pc:docMk/>
          <pc:sldMk cId="4064505988" sldId="257"/>
        </pc:sldMkLst>
        <pc:spChg chg="mod ord">
          <ac:chgData name="Vernon, Kayla" userId="S::kayla.vernon@uconn.edu::22a05647-0223-49e1-9ec6-17806e7fa528" providerId="AD" clId="Web-{9A940758-2F8A-C45B-EE4B-1FFA647C3E96}" dt="2024-10-26T20:38:15.011" v="8" actId="20577"/>
          <ac:spMkLst>
            <pc:docMk/>
            <pc:sldMk cId="4064505988" sldId="257"/>
            <ac:spMk id="2" creationId="{03B162B5-317D-1F28-F233-A0639151C466}"/>
          </ac:spMkLst>
        </pc:spChg>
        <pc:spChg chg="mod ord">
          <ac:chgData name="Vernon, Kayla" userId="S::kayla.vernon@uconn.edu::22a05647-0223-49e1-9ec6-17806e7fa528" providerId="AD" clId="Web-{9A940758-2F8A-C45B-EE4B-1FFA647C3E96}" dt="2024-10-26T21:41:43.650" v="578" actId="20577"/>
          <ac:spMkLst>
            <pc:docMk/>
            <pc:sldMk cId="4064505988" sldId="257"/>
            <ac:spMk id="3" creationId="{F656C16F-40DB-F2B4-BEB5-F54281FAAACA}"/>
          </ac:spMkLst>
        </pc:spChg>
        <pc:spChg chg="add del mod ord">
          <ac:chgData name="Vernon, Kayla" userId="S::kayla.vernon@uconn.edu::22a05647-0223-49e1-9ec6-17806e7fa528" providerId="AD" clId="Web-{9A940758-2F8A-C45B-EE4B-1FFA647C3E96}" dt="2024-10-26T21:04:06.284" v="396"/>
          <ac:spMkLst>
            <pc:docMk/>
            <pc:sldMk cId="4064505988" sldId="257"/>
            <ac:spMk id="4" creationId="{DF62674C-E14B-1C4F-1ACD-77A4AA4C42EC}"/>
          </ac:spMkLst>
        </pc:spChg>
        <pc:picChg chg="add mod modCrop">
          <ac:chgData name="Vernon, Kayla" userId="S::kayla.vernon@uconn.edu::22a05647-0223-49e1-9ec6-17806e7fa528" providerId="AD" clId="Web-{9A940758-2F8A-C45B-EE4B-1FFA647C3E96}" dt="2024-10-26T21:04:38.768" v="401" actId="1076"/>
          <ac:picMkLst>
            <pc:docMk/>
            <pc:sldMk cId="4064505988" sldId="257"/>
            <ac:picMk id="5" creationId="{78D978C3-BFA6-6D76-7357-C7239F4C9719}"/>
          </ac:picMkLst>
        </pc:picChg>
      </pc:sldChg>
      <pc:sldChg chg="addSp delSp modSp new del mod modClrScheme chgLayout">
        <pc:chgData name="Vernon, Kayla" userId="S::kayla.vernon@uconn.edu::22a05647-0223-49e1-9ec6-17806e7fa528" providerId="AD" clId="Web-{9A940758-2F8A-C45B-EE4B-1FFA647C3E96}" dt="2024-10-26T22:08:40.028" v="608"/>
        <pc:sldMkLst>
          <pc:docMk/>
          <pc:sldMk cId="1197120289" sldId="258"/>
        </pc:sldMkLst>
        <pc:spChg chg="mod ord">
          <ac:chgData name="Vernon, Kayla" userId="S::kayla.vernon@uconn.edu::22a05647-0223-49e1-9ec6-17806e7fa528" providerId="AD" clId="Web-{9A940758-2F8A-C45B-EE4B-1FFA647C3E96}" dt="2024-10-26T20:39:11.715" v="28"/>
          <ac:spMkLst>
            <pc:docMk/>
            <pc:sldMk cId="1197120289" sldId="258"/>
            <ac:spMk id="2" creationId="{6E111DC2-EA4A-0DE5-472B-C8B9E23DFEBF}"/>
          </ac:spMkLst>
        </pc:spChg>
        <pc:spChg chg="del">
          <ac:chgData name="Vernon, Kayla" userId="S::kayla.vernon@uconn.edu::22a05647-0223-49e1-9ec6-17806e7fa528" providerId="AD" clId="Web-{9A940758-2F8A-C45B-EE4B-1FFA647C3E96}" dt="2024-10-26T20:39:01.949" v="25"/>
          <ac:spMkLst>
            <pc:docMk/>
            <pc:sldMk cId="1197120289" sldId="258"/>
            <ac:spMk id="3" creationId="{11A802E7-1D4F-7568-2412-F0AFA5E6737B}"/>
          </ac:spMkLst>
        </pc:spChg>
        <pc:spChg chg="del">
          <ac:chgData name="Vernon, Kayla" userId="S::kayla.vernon@uconn.edu::22a05647-0223-49e1-9ec6-17806e7fa528" providerId="AD" clId="Web-{9A940758-2F8A-C45B-EE4B-1FFA647C3E96}" dt="2024-10-26T20:39:01.949" v="25"/>
          <ac:spMkLst>
            <pc:docMk/>
            <pc:sldMk cId="1197120289" sldId="258"/>
            <ac:spMk id="4" creationId="{DD6316D0-C17C-97F2-3ACB-D4118C9AED93}"/>
          </ac:spMkLst>
        </pc:spChg>
        <pc:spChg chg="add mod ord">
          <ac:chgData name="Vernon, Kayla" userId="S::kayla.vernon@uconn.edu::22a05647-0223-49e1-9ec6-17806e7fa528" providerId="AD" clId="Web-{9A940758-2F8A-C45B-EE4B-1FFA647C3E96}" dt="2024-10-26T20:54:36.288" v="337" actId="20577"/>
          <ac:spMkLst>
            <pc:docMk/>
            <pc:sldMk cId="1197120289" sldId="258"/>
            <ac:spMk id="5" creationId="{A80AEA19-1B50-E1CC-B6BC-72F7CF958B0E}"/>
          </ac:spMkLst>
        </pc:spChg>
      </pc:sldChg>
      <pc:sldChg chg="addSp delSp modSp new mod setBg modClrScheme chgLayout">
        <pc:chgData name="Vernon, Kayla" userId="S::kayla.vernon@uconn.edu::22a05647-0223-49e1-9ec6-17806e7fa528" providerId="AD" clId="Web-{9A940758-2F8A-C45B-EE4B-1FFA647C3E96}" dt="2024-10-26T21:08:15.459" v="464"/>
        <pc:sldMkLst>
          <pc:docMk/>
          <pc:sldMk cId="2629155967" sldId="259"/>
        </pc:sldMkLst>
        <pc:spChg chg="mod ord">
          <ac:chgData name="Vernon, Kayla" userId="S::kayla.vernon@uconn.edu::22a05647-0223-49e1-9ec6-17806e7fa528" providerId="AD" clId="Web-{9A940758-2F8A-C45B-EE4B-1FFA647C3E96}" dt="2024-10-26T21:08:15.459" v="464"/>
          <ac:spMkLst>
            <pc:docMk/>
            <pc:sldMk cId="2629155967" sldId="259"/>
            <ac:spMk id="2" creationId="{A0465142-56BC-1A64-0BB3-94569020648F}"/>
          </ac:spMkLst>
        </pc:spChg>
        <pc:spChg chg="del">
          <ac:chgData name="Vernon, Kayla" userId="S::kayla.vernon@uconn.edu::22a05647-0223-49e1-9ec6-17806e7fa528" providerId="AD" clId="Web-{9A940758-2F8A-C45B-EE4B-1FFA647C3E96}" dt="2024-10-26T21:07:53.365" v="448"/>
          <ac:spMkLst>
            <pc:docMk/>
            <pc:sldMk cId="2629155967" sldId="259"/>
            <ac:spMk id="3" creationId="{BD84A675-A9D8-A731-FFA2-04D6EAB58487}"/>
          </ac:spMkLst>
        </pc:spChg>
        <pc:spChg chg="add del">
          <ac:chgData name="Vernon, Kayla" userId="S::kayla.vernon@uconn.edu::22a05647-0223-49e1-9ec6-17806e7fa528" providerId="AD" clId="Web-{9A940758-2F8A-C45B-EE4B-1FFA647C3E96}" dt="2024-10-26T21:08:15.396" v="463"/>
          <ac:spMkLst>
            <pc:docMk/>
            <pc:sldMk cId="2629155967" sldId="259"/>
            <ac:spMk id="15" creationId="{CA5B2A81-2C8E-4963-AFD4-E539D168B475}"/>
          </ac:spMkLst>
        </pc:spChg>
        <pc:spChg chg="add del">
          <ac:chgData name="Vernon, Kayla" userId="S::kayla.vernon@uconn.edu::22a05647-0223-49e1-9ec6-17806e7fa528" providerId="AD" clId="Web-{9A940758-2F8A-C45B-EE4B-1FFA647C3E96}" dt="2024-10-26T21:08:15.396" v="463"/>
          <ac:spMkLst>
            <pc:docMk/>
            <pc:sldMk cId="2629155967" sldId="259"/>
            <ac:spMk id="17" creationId="{7C81EAC2-A219-4AF7-884B-B9292FF9BFB3}"/>
          </ac:spMkLst>
        </pc:spChg>
        <pc:spChg chg="add del">
          <ac:chgData name="Vernon, Kayla" userId="S::kayla.vernon@uconn.edu::22a05647-0223-49e1-9ec6-17806e7fa528" providerId="AD" clId="Web-{9A940758-2F8A-C45B-EE4B-1FFA647C3E96}" dt="2024-10-26T21:08:15.396" v="463"/>
          <ac:spMkLst>
            <pc:docMk/>
            <pc:sldMk cId="2629155967" sldId="259"/>
            <ac:spMk id="19" creationId="{63CB92D7-8EE8-4690-BD3D-150988D4F6A0}"/>
          </ac:spMkLst>
        </pc:spChg>
        <pc:spChg chg="add">
          <ac:chgData name="Vernon, Kayla" userId="S::kayla.vernon@uconn.edu::22a05647-0223-49e1-9ec6-17806e7fa528" providerId="AD" clId="Web-{9A940758-2F8A-C45B-EE4B-1FFA647C3E96}" dt="2024-10-26T21:08:15.459" v="464"/>
          <ac:spMkLst>
            <pc:docMk/>
            <pc:sldMk cId="2629155967" sldId="259"/>
            <ac:spMk id="23" creationId="{DAD743CE-A4C9-4C61-8969-5096C42E4A2B}"/>
          </ac:spMkLst>
        </pc:spChg>
        <pc:spChg chg="add">
          <ac:chgData name="Vernon, Kayla" userId="S::kayla.vernon@uconn.edu::22a05647-0223-49e1-9ec6-17806e7fa528" providerId="AD" clId="Web-{9A940758-2F8A-C45B-EE4B-1FFA647C3E96}" dt="2024-10-26T21:08:15.459" v="464"/>
          <ac:spMkLst>
            <pc:docMk/>
            <pc:sldMk cId="2629155967" sldId="259"/>
            <ac:spMk id="25" creationId="{BD12B198-BFE5-4867-B13A-199FE41B4422}"/>
          </ac:spMkLst>
        </pc:spChg>
        <pc:spChg chg="add del">
          <ac:chgData name="Vernon, Kayla" userId="S::kayla.vernon@uconn.edu::22a05647-0223-49e1-9ec6-17806e7fa528" providerId="AD" clId="Web-{9A940758-2F8A-C45B-EE4B-1FFA647C3E96}" dt="2024-10-26T21:08:15.396" v="463"/>
          <ac:spMkLst>
            <pc:docMk/>
            <pc:sldMk cId="2629155967" sldId="259"/>
            <ac:spMk id="33" creationId="{93465154-C513-4D8E-AAE7-0008FE766BB8}"/>
          </ac:spMkLst>
        </pc:spChg>
        <pc:spChg chg="add del">
          <ac:chgData name="Vernon, Kayla" userId="S::kayla.vernon@uconn.edu::22a05647-0223-49e1-9ec6-17806e7fa528" providerId="AD" clId="Web-{9A940758-2F8A-C45B-EE4B-1FFA647C3E96}" dt="2024-10-26T21:08:15.396" v="463"/>
          <ac:spMkLst>
            <pc:docMk/>
            <pc:sldMk cId="2629155967" sldId="259"/>
            <ac:spMk id="53" creationId="{C0A3D83F-F025-4B9A-B82C-F73BE6BD3179}"/>
          </ac:spMkLst>
        </pc:spChg>
        <pc:spChg chg="add">
          <ac:chgData name="Vernon, Kayla" userId="S::kayla.vernon@uconn.edu::22a05647-0223-49e1-9ec6-17806e7fa528" providerId="AD" clId="Web-{9A940758-2F8A-C45B-EE4B-1FFA647C3E96}" dt="2024-10-26T21:08:15.459" v="464"/>
          <ac:spMkLst>
            <pc:docMk/>
            <pc:sldMk cId="2629155967" sldId="259"/>
            <ac:spMk id="73" creationId="{716BED87-A484-418B-BFE2-B7AF165C5C9F}"/>
          </ac:spMkLst>
        </pc:spChg>
        <pc:spChg chg="add">
          <ac:chgData name="Vernon, Kayla" userId="S::kayla.vernon@uconn.edu::22a05647-0223-49e1-9ec6-17806e7fa528" providerId="AD" clId="Web-{9A940758-2F8A-C45B-EE4B-1FFA647C3E96}" dt="2024-10-26T21:08:15.459" v="464"/>
          <ac:spMkLst>
            <pc:docMk/>
            <pc:sldMk cId="2629155967" sldId="259"/>
            <ac:spMk id="75" creationId="{91DAC796-CA78-4ABE-BE2F-B8B4D60A68AB}"/>
          </ac:spMkLst>
        </pc:spChg>
        <pc:spChg chg="add">
          <ac:chgData name="Vernon, Kayla" userId="S::kayla.vernon@uconn.edu::22a05647-0223-49e1-9ec6-17806e7fa528" providerId="AD" clId="Web-{9A940758-2F8A-C45B-EE4B-1FFA647C3E96}" dt="2024-10-26T21:08:15.459" v="464"/>
          <ac:spMkLst>
            <pc:docMk/>
            <pc:sldMk cId="2629155967" sldId="259"/>
            <ac:spMk id="77" creationId="{5DDA4212-2A25-49B5-912F-FE46DB634406}"/>
          </ac:spMkLst>
        </pc:spChg>
        <pc:spChg chg="add">
          <ac:chgData name="Vernon, Kayla" userId="S::kayla.vernon@uconn.edu::22a05647-0223-49e1-9ec6-17806e7fa528" providerId="AD" clId="Web-{9A940758-2F8A-C45B-EE4B-1FFA647C3E96}" dt="2024-10-26T21:08:15.459" v="464"/>
          <ac:spMkLst>
            <pc:docMk/>
            <pc:sldMk cId="2629155967" sldId="259"/>
            <ac:spMk id="79" creationId="{5D44875A-5D91-4826-BEA8-3D8137697368}"/>
          </ac:spMkLst>
        </pc:spChg>
        <pc:spChg chg="add">
          <ac:chgData name="Vernon, Kayla" userId="S::kayla.vernon@uconn.edu::22a05647-0223-49e1-9ec6-17806e7fa528" providerId="AD" clId="Web-{9A940758-2F8A-C45B-EE4B-1FFA647C3E96}" dt="2024-10-26T21:08:15.459" v="464"/>
          <ac:spMkLst>
            <pc:docMk/>
            <pc:sldMk cId="2629155967" sldId="259"/>
            <ac:spMk id="85" creationId="{3FD786AD-5715-4F40-BEE8-2D5F8F1EA711}"/>
          </ac:spMkLst>
        </pc:spChg>
        <pc:spChg chg="add">
          <ac:chgData name="Vernon, Kayla" userId="S::kayla.vernon@uconn.edu::22a05647-0223-49e1-9ec6-17806e7fa528" providerId="AD" clId="Web-{9A940758-2F8A-C45B-EE4B-1FFA647C3E96}" dt="2024-10-26T21:08:15.459" v="464"/>
          <ac:spMkLst>
            <pc:docMk/>
            <pc:sldMk cId="2629155967" sldId="259"/>
            <ac:spMk id="87" creationId="{BFC9C289-1965-44D3-BE1F-87A992A40BB5}"/>
          </ac:spMkLst>
        </pc:spChg>
        <pc:spChg chg="add">
          <ac:chgData name="Vernon, Kayla" userId="S::kayla.vernon@uconn.edu::22a05647-0223-49e1-9ec6-17806e7fa528" providerId="AD" clId="Web-{9A940758-2F8A-C45B-EE4B-1FFA647C3E96}" dt="2024-10-26T21:08:15.459" v="464"/>
          <ac:spMkLst>
            <pc:docMk/>
            <pc:sldMk cId="2629155967" sldId="259"/>
            <ac:spMk id="88" creationId="{CA5B2A81-2C8E-4963-AFD4-E539D168B475}"/>
          </ac:spMkLst>
        </pc:spChg>
        <pc:spChg chg="add">
          <ac:chgData name="Vernon, Kayla" userId="S::kayla.vernon@uconn.edu::22a05647-0223-49e1-9ec6-17806e7fa528" providerId="AD" clId="Web-{9A940758-2F8A-C45B-EE4B-1FFA647C3E96}" dt="2024-10-26T21:08:15.459" v="464"/>
          <ac:spMkLst>
            <pc:docMk/>
            <pc:sldMk cId="2629155967" sldId="259"/>
            <ac:spMk id="89" creationId="{0304243C-9A58-4B18-9670-1116282E76D7}"/>
          </ac:spMkLst>
        </pc:spChg>
        <pc:spChg chg="add">
          <ac:chgData name="Vernon, Kayla" userId="S::kayla.vernon@uconn.edu::22a05647-0223-49e1-9ec6-17806e7fa528" providerId="AD" clId="Web-{9A940758-2F8A-C45B-EE4B-1FFA647C3E96}" dt="2024-10-26T21:08:15.459" v="464"/>
          <ac:spMkLst>
            <pc:docMk/>
            <pc:sldMk cId="2629155967" sldId="259"/>
            <ac:spMk id="90" creationId="{877D5044-C0FC-41BD-921B-D2CEA70F43E9}"/>
          </ac:spMkLst>
        </pc:spChg>
        <pc:spChg chg="add">
          <ac:chgData name="Vernon, Kayla" userId="S::kayla.vernon@uconn.edu::22a05647-0223-49e1-9ec6-17806e7fa528" providerId="AD" clId="Web-{9A940758-2F8A-C45B-EE4B-1FFA647C3E96}" dt="2024-10-26T21:08:15.459" v="464"/>
          <ac:spMkLst>
            <pc:docMk/>
            <pc:sldMk cId="2629155967" sldId="259"/>
            <ac:spMk id="126" creationId="{240C59C6-5DFE-4F83-A118-7B0F1AD930C2}"/>
          </ac:spMkLst>
        </pc:spChg>
        <pc:spChg chg="add">
          <ac:chgData name="Vernon, Kayla" userId="S::kayla.vernon@uconn.edu::22a05647-0223-49e1-9ec6-17806e7fa528" providerId="AD" clId="Web-{9A940758-2F8A-C45B-EE4B-1FFA647C3E96}" dt="2024-10-26T21:08:15.459" v="464"/>
          <ac:spMkLst>
            <pc:docMk/>
            <pc:sldMk cId="2629155967" sldId="259"/>
            <ac:spMk id="127" creationId="{1273AD71-A9B2-42A5-A6AA-DC06CC4F817E}"/>
          </ac:spMkLst>
        </pc:spChg>
        <pc:spChg chg="add">
          <ac:chgData name="Vernon, Kayla" userId="S::kayla.vernon@uconn.edu::22a05647-0223-49e1-9ec6-17806e7fa528" providerId="AD" clId="Web-{9A940758-2F8A-C45B-EE4B-1FFA647C3E96}" dt="2024-10-26T21:08:15.459" v="464"/>
          <ac:spMkLst>
            <pc:docMk/>
            <pc:sldMk cId="2629155967" sldId="259"/>
            <ac:spMk id="129" creationId="{81C67526-3B2B-41B3-A8FD-141E1F828833}"/>
          </ac:spMkLst>
        </pc:spChg>
        <pc:spChg chg="add">
          <ac:chgData name="Vernon, Kayla" userId="S::kayla.vernon@uconn.edu::22a05647-0223-49e1-9ec6-17806e7fa528" providerId="AD" clId="Web-{9A940758-2F8A-C45B-EE4B-1FFA647C3E96}" dt="2024-10-26T21:08:15.459" v="464"/>
          <ac:spMkLst>
            <pc:docMk/>
            <pc:sldMk cId="2629155967" sldId="259"/>
            <ac:spMk id="130" creationId="{435B334E-B7AB-4395-9F2B-FD74A4085777}"/>
          </ac:spMkLst>
        </pc:spChg>
        <pc:grpChg chg="add del">
          <ac:chgData name="Vernon, Kayla" userId="S::kayla.vernon@uconn.edu::22a05647-0223-49e1-9ec6-17806e7fa528" providerId="AD" clId="Web-{9A940758-2F8A-C45B-EE4B-1FFA647C3E96}" dt="2024-10-26T21:08:15.396" v="463"/>
          <ac:grpSpMkLst>
            <pc:docMk/>
            <pc:sldMk cId="2629155967" sldId="259"/>
            <ac:grpSpMk id="9" creationId="{F982E0B2-AA9C-441C-A08E-A9DF9CF12116}"/>
          </ac:grpSpMkLst>
        </pc:grpChg>
        <pc:grpChg chg="add del">
          <ac:chgData name="Vernon, Kayla" userId="S::kayla.vernon@uconn.edu::22a05647-0223-49e1-9ec6-17806e7fa528" providerId="AD" clId="Web-{9A940758-2F8A-C45B-EE4B-1FFA647C3E96}" dt="2024-10-26T21:08:15.396" v="463"/>
          <ac:grpSpMkLst>
            <pc:docMk/>
            <pc:sldMk cId="2629155967" sldId="259"/>
            <ac:grpSpMk id="21" creationId="{2E62ACCB-9A97-41C7-8114-309BF7098A42}"/>
          </ac:grpSpMkLst>
        </pc:grpChg>
        <pc:grpChg chg="add">
          <ac:chgData name="Vernon, Kayla" userId="S::kayla.vernon@uconn.edu::22a05647-0223-49e1-9ec6-17806e7fa528" providerId="AD" clId="Web-{9A940758-2F8A-C45B-EE4B-1FFA647C3E96}" dt="2024-10-26T21:08:15.459" v="464"/>
          <ac:grpSpMkLst>
            <pc:docMk/>
            <pc:sldMk cId="2629155967" sldId="259"/>
            <ac:grpSpMk id="27" creationId="{AE14FB45-3E95-44C0-8B14-18E3A5B9B48F}"/>
          </ac:grpSpMkLst>
        </pc:grpChg>
        <pc:grpChg chg="add del">
          <ac:chgData name="Vernon, Kayla" userId="S::kayla.vernon@uconn.edu::22a05647-0223-49e1-9ec6-17806e7fa528" providerId="AD" clId="Web-{9A940758-2F8A-C45B-EE4B-1FFA647C3E96}" dt="2024-10-26T21:08:15.396" v="463"/>
          <ac:grpSpMkLst>
            <pc:docMk/>
            <pc:sldMk cId="2629155967" sldId="259"/>
            <ac:grpSpMk id="35" creationId="{2840A968-B9F1-4307-8A13-48F4453A302B}"/>
          </ac:grpSpMkLst>
        </pc:grpChg>
        <pc:grpChg chg="add">
          <ac:chgData name="Vernon, Kayla" userId="S::kayla.vernon@uconn.edu::22a05647-0223-49e1-9ec6-17806e7fa528" providerId="AD" clId="Web-{9A940758-2F8A-C45B-EE4B-1FFA647C3E96}" dt="2024-10-26T21:08:15.459" v="464"/>
          <ac:grpSpMkLst>
            <pc:docMk/>
            <pc:sldMk cId="2629155967" sldId="259"/>
            <ac:grpSpMk id="37" creationId="{5582A241-3D03-49F2-9515-690487FBF914}"/>
          </ac:grpSpMkLst>
        </pc:grpChg>
        <pc:grpChg chg="add del">
          <ac:chgData name="Vernon, Kayla" userId="S::kayla.vernon@uconn.edu::22a05647-0223-49e1-9ec6-17806e7fa528" providerId="AD" clId="Web-{9A940758-2F8A-C45B-EE4B-1FFA647C3E96}" dt="2024-10-26T21:08:15.396" v="463"/>
          <ac:grpSpMkLst>
            <pc:docMk/>
            <pc:sldMk cId="2629155967" sldId="259"/>
            <ac:grpSpMk id="39" creationId="{0FECCAAE-5C44-4266-9D17-6B62D10D7967}"/>
          </ac:grpSpMkLst>
        </pc:grpChg>
        <pc:grpChg chg="add del">
          <ac:chgData name="Vernon, Kayla" userId="S::kayla.vernon@uconn.edu::22a05647-0223-49e1-9ec6-17806e7fa528" providerId="AD" clId="Web-{9A940758-2F8A-C45B-EE4B-1FFA647C3E96}" dt="2024-10-26T21:08:15.396" v="463"/>
          <ac:grpSpMkLst>
            <pc:docMk/>
            <pc:sldMk cId="2629155967" sldId="259"/>
            <ac:grpSpMk id="46" creationId="{6913CEF2-6E97-400A-931E-FF4A7D799E19}"/>
          </ac:grpSpMkLst>
        </pc:grpChg>
        <pc:grpChg chg="add del">
          <ac:chgData name="Vernon, Kayla" userId="S::kayla.vernon@uconn.edu::22a05647-0223-49e1-9ec6-17806e7fa528" providerId="AD" clId="Web-{9A940758-2F8A-C45B-EE4B-1FFA647C3E96}" dt="2024-10-26T21:08:15.396" v="463"/>
          <ac:grpSpMkLst>
            <pc:docMk/>
            <pc:sldMk cId="2629155967" sldId="259"/>
            <ac:grpSpMk id="55" creationId="{A54B4D41-E775-46AC-95B8-F9B645FE3BE1}"/>
          </ac:grpSpMkLst>
        </pc:grpChg>
        <pc:grpChg chg="add del">
          <ac:chgData name="Vernon, Kayla" userId="S::kayla.vernon@uconn.edu::22a05647-0223-49e1-9ec6-17806e7fa528" providerId="AD" clId="Web-{9A940758-2F8A-C45B-EE4B-1FFA647C3E96}" dt="2024-10-26T21:08:15.396" v="463"/>
          <ac:grpSpMkLst>
            <pc:docMk/>
            <pc:sldMk cId="2629155967" sldId="259"/>
            <ac:grpSpMk id="65" creationId="{97422AC4-A069-4D59-8C02-45C5A0DB2E9E}"/>
          </ac:grpSpMkLst>
        </pc:grpChg>
        <pc:grpChg chg="add del">
          <ac:chgData name="Vernon, Kayla" userId="S::kayla.vernon@uconn.edu::22a05647-0223-49e1-9ec6-17806e7fa528" providerId="AD" clId="Web-{9A940758-2F8A-C45B-EE4B-1FFA647C3E96}" dt="2024-10-26T21:08:15.396" v="463"/>
          <ac:grpSpMkLst>
            <pc:docMk/>
            <pc:sldMk cId="2629155967" sldId="259"/>
            <ac:grpSpMk id="69" creationId="{8B9806FC-A649-4974-9361-F9AA940D9308}"/>
          </ac:grpSpMkLst>
        </pc:grpChg>
        <pc:grpChg chg="add del">
          <ac:chgData name="Vernon, Kayla" userId="S::kayla.vernon@uconn.edu::22a05647-0223-49e1-9ec6-17806e7fa528" providerId="AD" clId="Web-{9A940758-2F8A-C45B-EE4B-1FFA647C3E96}" dt="2024-10-26T21:08:15.396" v="463"/>
          <ac:grpSpMkLst>
            <pc:docMk/>
            <pc:sldMk cId="2629155967" sldId="259"/>
            <ac:grpSpMk id="76" creationId="{E1739B0E-E50E-4961-A4B8-474F1B0C2D7F}"/>
          </ac:grpSpMkLst>
        </pc:grpChg>
        <pc:grpChg chg="add">
          <ac:chgData name="Vernon, Kayla" userId="S::kayla.vernon@uconn.edu::22a05647-0223-49e1-9ec6-17806e7fa528" providerId="AD" clId="Web-{9A940758-2F8A-C45B-EE4B-1FFA647C3E96}" dt="2024-10-26T21:08:15.459" v="464"/>
          <ac:grpSpMkLst>
            <pc:docMk/>
            <pc:sldMk cId="2629155967" sldId="259"/>
            <ac:grpSpMk id="81" creationId="{76032A1D-6324-4525-B325-BA10F1B5AF10}"/>
          </ac:grpSpMkLst>
        </pc:grpChg>
        <pc:grpChg chg="add">
          <ac:chgData name="Vernon, Kayla" userId="S::kayla.vernon@uconn.edu::22a05647-0223-49e1-9ec6-17806e7fa528" providerId="AD" clId="Web-{9A940758-2F8A-C45B-EE4B-1FFA647C3E96}" dt="2024-10-26T21:08:15.459" v="464"/>
          <ac:grpSpMkLst>
            <pc:docMk/>
            <pc:sldMk cId="2629155967" sldId="259"/>
            <ac:grpSpMk id="86" creationId="{F982E0B2-AA9C-441C-A08E-A9DF9CF12116}"/>
          </ac:grpSpMkLst>
        </pc:grpChg>
        <pc:grpChg chg="add">
          <ac:chgData name="Vernon, Kayla" userId="S::kayla.vernon@uconn.edu::22a05647-0223-49e1-9ec6-17806e7fa528" providerId="AD" clId="Web-{9A940758-2F8A-C45B-EE4B-1FFA647C3E96}" dt="2024-10-26T21:08:15.459" v="464"/>
          <ac:grpSpMkLst>
            <pc:docMk/>
            <pc:sldMk cId="2629155967" sldId="259"/>
            <ac:grpSpMk id="91" creationId="{1004F330-2685-43E8-93CC-3A72F1945B3E}"/>
          </ac:grpSpMkLst>
        </pc:grpChg>
        <pc:cxnChg chg="add del">
          <ac:chgData name="Vernon, Kayla" userId="S::kayla.vernon@uconn.edu::22a05647-0223-49e1-9ec6-17806e7fa528" providerId="AD" clId="Web-{9A940758-2F8A-C45B-EE4B-1FFA647C3E96}" dt="2024-10-26T21:08:15.396" v="463"/>
          <ac:cxnSpMkLst>
            <pc:docMk/>
            <pc:sldMk cId="2629155967" sldId="259"/>
            <ac:cxnSpMk id="7" creationId="{701C0CAB-6A03-4C6A-9FAA-219847753628}"/>
          </ac:cxnSpMkLst>
        </pc:cxnChg>
        <pc:cxnChg chg="add del">
          <ac:chgData name="Vernon, Kayla" userId="S::kayla.vernon@uconn.edu::22a05647-0223-49e1-9ec6-17806e7fa528" providerId="AD" clId="Web-{9A940758-2F8A-C45B-EE4B-1FFA647C3E96}" dt="2024-10-26T21:08:15.396" v="463"/>
          <ac:cxnSpMkLst>
            <pc:docMk/>
            <pc:sldMk cId="2629155967" sldId="259"/>
            <ac:cxnSpMk id="31" creationId="{9E7C23BC-DAA6-40E1-8166-B8C4439D1430}"/>
          </ac:cxnSpMkLst>
        </pc:cxnChg>
        <pc:cxnChg chg="add">
          <ac:chgData name="Vernon, Kayla" userId="S::kayla.vernon@uconn.edu::22a05647-0223-49e1-9ec6-17806e7fa528" providerId="AD" clId="Web-{9A940758-2F8A-C45B-EE4B-1FFA647C3E96}" dt="2024-10-26T21:08:15.459" v="464"/>
          <ac:cxnSpMkLst>
            <pc:docMk/>
            <pc:sldMk cId="2629155967" sldId="259"/>
            <ac:cxnSpMk id="84" creationId="{701C0CAB-6A03-4C6A-9FAA-219847753628}"/>
          </ac:cxnSpMkLst>
        </pc:cxnChg>
        <pc:cxnChg chg="add">
          <ac:chgData name="Vernon, Kayla" userId="S::kayla.vernon@uconn.edu::22a05647-0223-49e1-9ec6-17806e7fa528" providerId="AD" clId="Web-{9A940758-2F8A-C45B-EE4B-1FFA647C3E96}" dt="2024-10-26T21:08:15.459" v="464"/>
          <ac:cxnSpMkLst>
            <pc:docMk/>
            <pc:sldMk cId="2629155967" sldId="259"/>
            <ac:cxnSpMk id="128" creationId="{9E7C23BC-DAA6-40E1-8166-B8C4439D1430}"/>
          </ac:cxnSpMkLst>
        </pc:cxnChg>
      </pc:sldChg>
      <pc:sldChg chg="addSp delSp modSp new mod modClrScheme chgLayout">
        <pc:chgData name="Vernon, Kayla" userId="S::kayla.vernon@uconn.edu::22a05647-0223-49e1-9ec6-17806e7fa528" providerId="AD" clId="Web-{9A940758-2F8A-C45B-EE4B-1FFA647C3E96}" dt="2024-10-26T21:42:53.384" v="607" actId="14100"/>
        <pc:sldMkLst>
          <pc:docMk/>
          <pc:sldMk cId="786748560" sldId="260"/>
        </pc:sldMkLst>
        <pc:spChg chg="del">
          <ac:chgData name="Vernon, Kayla" userId="S::kayla.vernon@uconn.edu::22a05647-0223-49e1-9ec6-17806e7fa528" providerId="AD" clId="Web-{9A940758-2F8A-C45B-EE4B-1FFA647C3E96}" dt="2024-10-26T21:08:34.053" v="466"/>
          <ac:spMkLst>
            <pc:docMk/>
            <pc:sldMk cId="786748560" sldId="260"/>
            <ac:spMk id="2" creationId="{2E2F9C21-698C-1CF8-1426-3C9B71AF8694}"/>
          </ac:spMkLst>
        </pc:spChg>
        <pc:spChg chg="add mod">
          <ac:chgData name="Vernon, Kayla" userId="S::kayla.vernon@uconn.edu::22a05647-0223-49e1-9ec6-17806e7fa528" providerId="AD" clId="Web-{9A940758-2F8A-C45B-EE4B-1FFA647C3E96}" dt="2024-10-26T21:08:47.506" v="469" actId="20577"/>
          <ac:spMkLst>
            <pc:docMk/>
            <pc:sldMk cId="786748560" sldId="260"/>
            <ac:spMk id="3" creationId="{D19A2A52-F299-9227-3A2D-40CEC8BD3B10}"/>
          </ac:spMkLst>
        </pc:spChg>
        <pc:spChg chg="add del mod">
          <ac:chgData name="Vernon, Kayla" userId="S::kayla.vernon@uconn.edu::22a05647-0223-49e1-9ec6-17806e7fa528" providerId="AD" clId="Web-{9A940758-2F8A-C45B-EE4B-1FFA647C3E96}" dt="2024-10-26T21:08:53.334" v="470"/>
          <ac:spMkLst>
            <pc:docMk/>
            <pc:sldMk cId="786748560" sldId="260"/>
            <ac:spMk id="4" creationId="{42CAF67A-1BE1-944C-83A8-A58225B2811F}"/>
          </ac:spMkLst>
        </pc:spChg>
        <pc:spChg chg="add mod ord">
          <ac:chgData name="Vernon, Kayla" userId="S::kayla.vernon@uconn.edu::22a05647-0223-49e1-9ec6-17806e7fa528" providerId="AD" clId="Web-{9A940758-2F8A-C45B-EE4B-1FFA647C3E96}" dt="2024-10-26T21:42:33.119" v="598" actId="1076"/>
          <ac:spMkLst>
            <pc:docMk/>
            <pc:sldMk cId="786748560" sldId="260"/>
            <ac:spMk id="15" creationId="{FD915DCC-F77D-5723-8EE0-2D97FBDF3DC1}"/>
          </ac:spMkLst>
        </pc:spChg>
        <pc:picChg chg="add mod">
          <ac:chgData name="Vernon, Kayla" userId="S::kayla.vernon@uconn.edu::22a05647-0223-49e1-9ec6-17806e7fa528" providerId="AD" clId="Web-{9A940758-2F8A-C45B-EE4B-1FFA647C3E96}" dt="2024-10-26T21:42:50.744" v="606" actId="1076"/>
          <ac:picMkLst>
            <pc:docMk/>
            <pc:sldMk cId="786748560" sldId="260"/>
            <ac:picMk id="5" creationId="{3C5350C3-A99B-FDBB-0FDF-4EA67FD5125A}"/>
          </ac:picMkLst>
        </pc:picChg>
        <pc:picChg chg="add del mod">
          <ac:chgData name="Vernon, Kayla" userId="S::kayla.vernon@uconn.edu::22a05647-0223-49e1-9ec6-17806e7fa528" providerId="AD" clId="Web-{9A940758-2F8A-C45B-EE4B-1FFA647C3E96}" dt="2024-10-26T21:35:47.289" v="480"/>
          <ac:picMkLst>
            <pc:docMk/>
            <pc:sldMk cId="786748560" sldId="260"/>
            <ac:picMk id="6" creationId="{9104B021-A709-3A91-0A49-A6560D881D4A}"/>
          </ac:picMkLst>
        </pc:picChg>
        <pc:picChg chg="add del mod">
          <ac:chgData name="Vernon, Kayla" userId="S::kayla.vernon@uconn.edu::22a05647-0223-49e1-9ec6-17806e7fa528" providerId="AD" clId="Web-{9A940758-2F8A-C45B-EE4B-1FFA647C3E96}" dt="2024-10-26T21:36:06.539" v="488"/>
          <ac:picMkLst>
            <pc:docMk/>
            <pc:sldMk cId="786748560" sldId="260"/>
            <ac:picMk id="7" creationId="{3FED3526-6559-0F2F-D07C-C84CAFD39A80}"/>
          </ac:picMkLst>
        </pc:picChg>
        <pc:picChg chg="add del mod">
          <ac:chgData name="Vernon, Kayla" userId="S::kayla.vernon@uconn.edu::22a05647-0223-49e1-9ec6-17806e7fa528" providerId="AD" clId="Web-{9A940758-2F8A-C45B-EE4B-1FFA647C3E96}" dt="2024-10-26T21:37:29.430" v="496"/>
          <ac:picMkLst>
            <pc:docMk/>
            <pc:sldMk cId="786748560" sldId="260"/>
            <ac:picMk id="8" creationId="{507F1CBF-1CF8-CFEB-D4F6-EE27269CC5AC}"/>
          </ac:picMkLst>
        </pc:picChg>
        <pc:picChg chg="add del mod">
          <ac:chgData name="Vernon, Kayla" userId="S::kayla.vernon@uconn.edu::22a05647-0223-49e1-9ec6-17806e7fa528" providerId="AD" clId="Web-{9A940758-2F8A-C45B-EE4B-1FFA647C3E96}" dt="2024-10-26T21:37:29.430" v="495"/>
          <ac:picMkLst>
            <pc:docMk/>
            <pc:sldMk cId="786748560" sldId="260"/>
            <ac:picMk id="9" creationId="{513977A5-BC1F-D9F9-FDB6-E59A9BF0CCAE}"/>
          </ac:picMkLst>
        </pc:picChg>
        <pc:picChg chg="add del mod">
          <ac:chgData name="Vernon, Kayla" userId="S::kayla.vernon@uconn.edu::22a05647-0223-49e1-9ec6-17806e7fa528" providerId="AD" clId="Web-{9A940758-2F8A-C45B-EE4B-1FFA647C3E96}" dt="2024-10-26T21:37:29.415" v="494"/>
          <ac:picMkLst>
            <pc:docMk/>
            <pc:sldMk cId="786748560" sldId="260"/>
            <ac:picMk id="10" creationId="{9C5EB51E-82F4-1375-52E9-C0F00ED8E2F5}"/>
          </ac:picMkLst>
        </pc:picChg>
        <pc:picChg chg="add mod modCrop">
          <ac:chgData name="Vernon, Kayla" userId="S::kayla.vernon@uconn.edu::22a05647-0223-49e1-9ec6-17806e7fa528" providerId="AD" clId="Web-{9A940758-2F8A-C45B-EE4B-1FFA647C3E96}" dt="2024-10-26T21:42:33.087" v="595" actId="1076"/>
          <ac:picMkLst>
            <pc:docMk/>
            <pc:sldMk cId="786748560" sldId="260"/>
            <ac:picMk id="11" creationId="{FBEA428D-09F8-78D7-E913-AE0656C6BC58}"/>
          </ac:picMkLst>
        </pc:picChg>
        <pc:picChg chg="add mod">
          <ac:chgData name="Vernon, Kayla" userId="S::kayla.vernon@uconn.edu::22a05647-0223-49e1-9ec6-17806e7fa528" providerId="AD" clId="Web-{9A940758-2F8A-C45B-EE4B-1FFA647C3E96}" dt="2024-10-26T21:42:33.103" v="596" actId="1076"/>
          <ac:picMkLst>
            <pc:docMk/>
            <pc:sldMk cId="786748560" sldId="260"/>
            <ac:picMk id="12" creationId="{6D3A5487-3466-1E64-DB84-F86633B06503}"/>
          </ac:picMkLst>
        </pc:picChg>
        <pc:picChg chg="add mod">
          <ac:chgData name="Vernon, Kayla" userId="S::kayla.vernon@uconn.edu::22a05647-0223-49e1-9ec6-17806e7fa528" providerId="AD" clId="Web-{9A940758-2F8A-C45B-EE4B-1FFA647C3E96}" dt="2024-10-26T21:42:33.119" v="597" actId="1076"/>
          <ac:picMkLst>
            <pc:docMk/>
            <pc:sldMk cId="786748560" sldId="260"/>
            <ac:picMk id="13" creationId="{3B8B802D-99EE-AACF-A6DD-3D5D42C2BF80}"/>
          </ac:picMkLst>
        </pc:picChg>
        <pc:picChg chg="add mod">
          <ac:chgData name="Vernon, Kayla" userId="S::kayla.vernon@uconn.edu::22a05647-0223-49e1-9ec6-17806e7fa528" providerId="AD" clId="Web-{9A940758-2F8A-C45B-EE4B-1FFA647C3E96}" dt="2024-10-26T21:42:33.134" v="599" actId="1076"/>
          <ac:picMkLst>
            <pc:docMk/>
            <pc:sldMk cId="786748560" sldId="260"/>
            <ac:picMk id="14" creationId="{6A9FD9BA-5E9D-EDC7-6C17-195E388B6ADE}"/>
          </ac:picMkLst>
        </pc:picChg>
        <pc:picChg chg="add mod">
          <ac:chgData name="Vernon, Kayla" userId="S::kayla.vernon@uconn.edu::22a05647-0223-49e1-9ec6-17806e7fa528" providerId="AD" clId="Web-{9A940758-2F8A-C45B-EE4B-1FFA647C3E96}" dt="2024-10-26T21:42:53.384" v="607" actId="14100"/>
          <ac:picMkLst>
            <pc:docMk/>
            <pc:sldMk cId="786748560" sldId="260"/>
            <ac:picMk id="16" creationId="{A1694277-7C8D-B6B6-3973-021FF0C58F85}"/>
          </ac:picMkLst>
        </pc:picChg>
        <pc:picChg chg="add mod">
          <ac:chgData name="Vernon, Kayla" userId="S::kayla.vernon@uconn.edu::22a05647-0223-49e1-9ec6-17806e7fa528" providerId="AD" clId="Web-{9A940758-2F8A-C45B-EE4B-1FFA647C3E96}" dt="2024-10-26T21:42:46.916" v="605" actId="1076"/>
          <ac:picMkLst>
            <pc:docMk/>
            <pc:sldMk cId="786748560" sldId="260"/>
            <ac:picMk id="17" creationId="{B05C9684-EFF3-01CA-8E3B-BE4F5A575E53}"/>
          </ac:picMkLst>
        </pc:picChg>
      </pc:sldChg>
      <pc:sldChg chg="addSp delSp modSp new mod modClrScheme chgLayout">
        <pc:chgData name="Vernon, Kayla" userId="S::kayla.vernon@uconn.edu::22a05647-0223-49e1-9ec6-17806e7fa528" providerId="AD" clId="Web-{9A940758-2F8A-C45B-EE4B-1FFA647C3E96}" dt="2024-10-26T22:27:23.948" v="624" actId="1076"/>
        <pc:sldMkLst>
          <pc:docMk/>
          <pc:sldMk cId="1659196872" sldId="261"/>
        </pc:sldMkLst>
        <pc:spChg chg="mod ord">
          <ac:chgData name="Vernon, Kayla" userId="S::kayla.vernon@uconn.edu::22a05647-0223-49e1-9ec6-17806e7fa528" providerId="AD" clId="Web-{9A940758-2F8A-C45B-EE4B-1FFA647C3E96}" dt="2024-10-26T22:26:14.886" v="613" actId="20577"/>
          <ac:spMkLst>
            <pc:docMk/>
            <pc:sldMk cId="1659196872" sldId="261"/>
            <ac:spMk id="2" creationId="{81079F64-2FFC-4295-C71B-22AE563138F9}"/>
          </ac:spMkLst>
        </pc:spChg>
        <pc:spChg chg="mod ord">
          <ac:chgData name="Vernon, Kayla" userId="S::kayla.vernon@uconn.edu::22a05647-0223-49e1-9ec6-17806e7fa528" providerId="AD" clId="Web-{9A940758-2F8A-C45B-EE4B-1FFA647C3E96}" dt="2024-10-26T22:26:46.214" v="619" actId="20577"/>
          <ac:spMkLst>
            <pc:docMk/>
            <pc:sldMk cId="1659196872" sldId="261"/>
            <ac:spMk id="3" creationId="{EF30CB2E-568E-8D4C-4770-31EE408E4671}"/>
          </ac:spMkLst>
        </pc:spChg>
        <pc:spChg chg="del mod ord">
          <ac:chgData name="Vernon, Kayla" userId="S::kayla.vernon@uconn.edu::22a05647-0223-49e1-9ec6-17806e7fa528" providerId="AD" clId="Web-{9A940758-2F8A-C45B-EE4B-1FFA647C3E96}" dt="2024-10-26T22:26:48.386" v="620"/>
          <ac:spMkLst>
            <pc:docMk/>
            <pc:sldMk cId="1659196872" sldId="261"/>
            <ac:spMk id="4" creationId="{AC644BE7-DAE8-4073-1B52-442FB32A5EEC}"/>
          </ac:spMkLst>
        </pc:spChg>
        <pc:picChg chg="add mod">
          <ac:chgData name="Vernon, Kayla" userId="S::kayla.vernon@uconn.edu::22a05647-0223-49e1-9ec6-17806e7fa528" providerId="AD" clId="Web-{9A940758-2F8A-C45B-EE4B-1FFA647C3E96}" dt="2024-10-26T22:27:23.948" v="624" actId="1076"/>
          <ac:picMkLst>
            <pc:docMk/>
            <pc:sldMk cId="1659196872" sldId="261"/>
            <ac:picMk id="5" creationId="{D3C79081-F9B0-B1A3-E2B4-0CCC07D5162E}"/>
          </ac:picMkLst>
        </pc:picChg>
      </pc:sldChg>
      <pc:sldChg chg="addSp delSp modSp add replId">
        <pc:chgData name="Vernon, Kayla" userId="S::kayla.vernon@uconn.edu::22a05647-0223-49e1-9ec6-17806e7fa528" providerId="AD" clId="Web-{9A940758-2F8A-C45B-EE4B-1FFA647C3E96}" dt="2024-10-26T22:30:01.199" v="654" actId="14100"/>
        <pc:sldMkLst>
          <pc:docMk/>
          <pc:sldMk cId="1029524208" sldId="262"/>
        </pc:sldMkLst>
        <pc:spChg chg="mod">
          <ac:chgData name="Vernon, Kayla" userId="S::kayla.vernon@uconn.edu::22a05647-0223-49e1-9ec6-17806e7fa528" providerId="AD" clId="Web-{9A940758-2F8A-C45B-EE4B-1FFA647C3E96}" dt="2024-10-26T22:27:37.573" v="627" actId="20577"/>
          <ac:spMkLst>
            <pc:docMk/>
            <pc:sldMk cId="1029524208" sldId="262"/>
            <ac:spMk id="2" creationId="{81079F64-2FFC-4295-C71B-22AE563138F9}"/>
          </ac:spMkLst>
        </pc:spChg>
        <pc:spChg chg="mod">
          <ac:chgData name="Vernon, Kayla" userId="S::kayla.vernon@uconn.edu::22a05647-0223-49e1-9ec6-17806e7fa528" providerId="AD" clId="Web-{9A940758-2F8A-C45B-EE4B-1FFA647C3E96}" dt="2024-10-26T22:28:13.480" v="637" actId="20577"/>
          <ac:spMkLst>
            <pc:docMk/>
            <pc:sldMk cId="1029524208" sldId="262"/>
            <ac:spMk id="3" creationId="{EF30CB2E-568E-8D4C-4770-31EE408E4671}"/>
          </ac:spMkLst>
        </pc:spChg>
        <pc:picChg chg="add mod modCrop">
          <ac:chgData name="Vernon, Kayla" userId="S::kayla.vernon@uconn.edu::22a05647-0223-49e1-9ec6-17806e7fa528" providerId="AD" clId="Web-{9A940758-2F8A-C45B-EE4B-1FFA647C3E96}" dt="2024-10-26T22:29:12.777" v="643" actId="1076"/>
          <ac:picMkLst>
            <pc:docMk/>
            <pc:sldMk cId="1029524208" sldId="262"/>
            <ac:picMk id="4" creationId="{AC5D80F9-26C7-2F07-8CB5-DC24D26D8122}"/>
          </ac:picMkLst>
        </pc:picChg>
        <pc:picChg chg="del">
          <ac:chgData name="Vernon, Kayla" userId="S::kayla.vernon@uconn.edu::22a05647-0223-49e1-9ec6-17806e7fa528" providerId="AD" clId="Web-{9A940758-2F8A-C45B-EE4B-1FFA647C3E96}" dt="2024-10-26T22:27:38.761" v="628"/>
          <ac:picMkLst>
            <pc:docMk/>
            <pc:sldMk cId="1029524208" sldId="262"/>
            <ac:picMk id="5" creationId="{D3C79081-F9B0-B1A3-E2B4-0CCC07D5162E}"/>
          </ac:picMkLst>
        </pc:picChg>
        <pc:picChg chg="add mod">
          <ac:chgData name="Vernon, Kayla" userId="S::kayla.vernon@uconn.edu::22a05647-0223-49e1-9ec6-17806e7fa528" providerId="AD" clId="Web-{9A940758-2F8A-C45B-EE4B-1FFA647C3E96}" dt="2024-10-26T22:30:01.199" v="654" actId="14100"/>
          <ac:picMkLst>
            <pc:docMk/>
            <pc:sldMk cId="1029524208" sldId="262"/>
            <ac:picMk id="6" creationId="{04A7DF02-98B6-CB8E-E982-42DEDEC23921}"/>
          </ac:picMkLst>
        </pc:picChg>
      </pc:sldChg>
      <pc:sldChg chg="add del replId">
        <pc:chgData name="Vernon, Kayla" userId="S::kayla.vernon@uconn.edu::22a05647-0223-49e1-9ec6-17806e7fa528" providerId="AD" clId="Web-{9A940758-2F8A-C45B-EE4B-1FFA647C3E96}" dt="2024-10-26T22:30:46.683" v="662"/>
        <pc:sldMkLst>
          <pc:docMk/>
          <pc:sldMk cId="26207931" sldId="263"/>
        </pc:sldMkLst>
      </pc:sldChg>
      <pc:sldChg chg="addSp delSp modSp new">
        <pc:chgData name="Vernon, Kayla" userId="S::kayla.vernon@uconn.edu::22a05647-0223-49e1-9ec6-17806e7fa528" providerId="AD" clId="Web-{9A940758-2F8A-C45B-EE4B-1FFA647C3E96}" dt="2024-10-26T22:36:11.200" v="747" actId="20577"/>
        <pc:sldMkLst>
          <pc:docMk/>
          <pc:sldMk cId="1815439446" sldId="263"/>
        </pc:sldMkLst>
        <pc:spChg chg="mod">
          <ac:chgData name="Vernon, Kayla" userId="S::kayla.vernon@uconn.edu::22a05647-0223-49e1-9ec6-17806e7fa528" providerId="AD" clId="Web-{9A940758-2F8A-C45B-EE4B-1FFA647C3E96}" dt="2024-10-26T22:31:20.793" v="673" actId="20577"/>
          <ac:spMkLst>
            <pc:docMk/>
            <pc:sldMk cId="1815439446" sldId="263"/>
            <ac:spMk id="2" creationId="{C4AC2C4B-EF23-FE2E-1F65-55542C13E68C}"/>
          </ac:spMkLst>
        </pc:spChg>
        <pc:spChg chg="del">
          <ac:chgData name="Vernon, Kayla" userId="S::kayla.vernon@uconn.edu::22a05647-0223-49e1-9ec6-17806e7fa528" providerId="AD" clId="Web-{9A940758-2F8A-C45B-EE4B-1FFA647C3E96}" dt="2024-10-26T22:31:47.027" v="678"/>
          <ac:spMkLst>
            <pc:docMk/>
            <pc:sldMk cId="1815439446" sldId="263"/>
            <ac:spMk id="3" creationId="{2255EB7D-BF3E-1CBA-F525-8D689313A387}"/>
          </ac:spMkLst>
        </pc:spChg>
        <pc:spChg chg="mod">
          <ac:chgData name="Vernon, Kayla" userId="S::kayla.vernon@uconn.edu::22a05647-0223-49e1-9ec6-17806e7fa528" providerId="AD" clId="Web-{9A940758-2F8A-C45B-EE4B-1FFA647C3E96}" dt="2024-10-26T22:36:11.200" v="747" actId="20577"/>
          <ac:spMkLst>
            <pc:docMk/>
            <pc:sldMk cId="1815439446" sldId="263"/>
            <ac:spMk id="4" creationId="{AF05DC1F-9AE4-2BCF-64BF-F013F9951970}"/>
          </ac:spMkLst>
        </pc:spChg>
        <pc:spChg chg="add mod">
          <ac:chgData name="Vernon, Kayla" userId="S::kayla.vernon@uconn.edu::22a05647-0223-49e1-9ec6-17806e7fa528" providerId="AD" clId="Web-{9A940758-2F8A-C45B-EE4B-1FFA647C3E96}" dt="2024-10-26T22:34:15.528" v="728" actId="1076"/>
          <ac:spMkLst>
            <pc:docMk/>
            <pc:sldMk cId="1815439446" sldId="263"/>
            <ac:spMk id="5" creationId="{870DD8A2-2D6A-69F3-B0A6-518ED1A3D9D2}"/>
          </ac:spMkLst>
        </pc:spChg>
        <pc:picChg chg="add mod">
          <ac:chgData name="Vernon, Kayla" userId="S::kayla.vernon@uconn.edu::22a05647-0223-49e1-9ec6-17806e7fa528" providerId="AD" clId="Web-{9A940758-2F8A-C45B-EE4B-1FFA647C3E96}" dt="2024-10-26T22:34:04.528" v="725" actId="1076"/>
          <ac:picMkLst>
            <pc:docMk/>
            <pc:sldMk cId="1815439446" sldId="263"/>
            <ac:picMk id="6" creationId="{7A3EAC09-5D5E-F8C8-8E93-31C689F5B14E}"/>
          </ac:picMkLst>
        </pc:picChg>
        <pc:picChg chg="add mod">
          <ac:chgData name="Vernon, Kayla" userId="S::kayla.vernon@uconn.edu::22a05647-0223-49e1-9ec6-17806e7fa528" providerId="AD" clId="Web-{9A940758-2F8A-C45B-EE4B-1FFA647C3E96}" dt="2024-10-26T22:34:42.450" v="731" actId="1076"/>
          <ac:picMkLst>
            <pc:docMk/>
            <pc:sldMk cId="1815439446" sldId="263"/>
            <ac:picMk id="7" creationId="{D2948BCA-8E6E-8A89-A2E6-7AA8B8BA2D1E}"/>
          </ac:picMkLst>
        </pc:picChg>
      </pc:sldChg>
      <pc:sldChg chg="add del replId">
        <pc:chgData name="Vernon, Kayla" userId="S::kayla.vernon@uconn.edu::22a05647-0223-49e1-9ec6-17806e7fa528" providerId="AD" clId="Web-{9A940758-2F8A-C45B-EE4B-1FFA647C3E96}" dt="2024-10-26T22:30:59.340" v="664"/>
        <pc:sldMkLst>
          <pc:docMk/>
          <pc:sldMk cId="3088580456" sldId="263"/>
        </pc:sldMkLst>
      </pc:sldChg>
      <pc:sldChg chg="modSp add del ord replId">
        <pc:chgData name="Vernon, Kayla" userId="S::kayla.vernon@uconn.edu::22a05647-0223-49e1-9ec6-17806e7fa528" providerId="AD" clId="Web-{9A940758-2F8A-C45B-EE4B-1FFA647C3E96}" dt="2024-10-26T22:30:34.480" v="660"/>
        <pc:sldMkLst>
          <pc:docMk/>
          <pc:sldMk cId="3224402505" sldId="263"/>
        </pc:sldMkLst>
        <pc:picChg chg="mod">
          <ac:chgData name="Vernon, Kayla" userId="S::kayla.vernon@uconn.edu::22a05647-0223-49e1-9ec6-17806e7fa528" providerId="AD" clId="Web-{9A940758-2F8A-C45B-EE4B-1FFA647C3E96}" dt="2024-10-26T22:30:29.433" v="658" actId="1076"/>
          <ac:picMkLst>
            <pc:docMk/>
            <pc:sldMk cId="3224402505" sldId="263"/>
            <ac:picMk id="5" creationId="{D3C79081-F9B0-B1A3-E2B4-0CCC07D5162E}"/>
          </ac:picMkLst>
        </pc:picChg>
      </pc:sldChg>
      <pc:sldChg chg="add del replId">
        <pc:chgData name="Vernon, Kayla" userId="S::kayla.vernon@uconn.edu::22a05647-0223-49e1-9ec6-17806e7fa528" providerId="AD" clId="Web-{9A940758-2F8A-C45B-EE4B-1FFA647C3E96}" dt="2024-10-26T22:34:59.575" v="733"/>
        <pc:sldMkLst>
          <pc:docMk/>
          <pc:sldMk cId="3511229003" sldId="264"/>
        </pc:sldMkLst>
      </pc:sldChg>
      <pc:sldChg chg="delSp modSp new">
        <pc:chgData name="Vernon, Kayla" userId="S::kayla.vernon@uconn.edu::22a05647-0223-49e1-9ec6-17806e7fa528" providerId="AD" clId="Web-{9A940758-2F8A-C45B-EE4B-1FFA647C3E96}" dt="2024-10-26T22:37:45.872" v="753" actId="1076"/>
        <pc:sldMkLst>
          <pc:docMk/>
          <pc:sldMk cId="3628423892" sldId="264"/>
        </pc:sldMkLst>
        <pc:spChg chg="mod">
          <ac:chgData name="Vernon, Kayla" userId="S::kayla.vernon@uconn.edu::22a05647-0223-49e1-9ec6-17806e7fa528" providerId="AD" clId="Web-{9A940758-2F8A-C45B-EE4B-1FFA647C3E96}" dt="2024-10-26T22:35:15.372" v="740" actId="20577"/>
          <ac:spMkLst>
            <pc:docMk/>
            <pc:sldMk cId="3628423892" sldId="264"/>
            <ac:spMk id="2" creationId="{9694232B-FF0B-84B7-0254-A4B1DA146457}"/>
          </ac:spMkLst>
        </pc:spChg>
        <pc:spChg chg="del">
          <ac:chgData name="Vernon, Kayla" userId="S::kayla.vernon@uconn.edu::22a05647-0223-49e1-9ec6-17806e7fa528" providerId="AD" clId="Web-{9A940758-2F8A-C45B-EE4B-1FFA647C3E96}" dt="2024-10-26T22:36:38.888" v="749"/>
          <ac:spMkLst>
            <pc:docMk/>
            <pc:sldMk cId="3628423892" sldId="264"/>
            <ac:spMk id="3" creationId="{ED5CD4F8-F10D-D6C0-205E-B56D33B5C81D}"/>
          </ac:spMkLst>
        </pc:spChg>
        <pc:spChg chg="mod">
          <ac:chgData name="Vernon, Kayla" userId="S::kayla.vernon@uconn.edu::22a05647-0223-49e1-9ec6-17806e7fa528" providerId="AD" clId="Web-{9A940758-2F8A-C45B-EE4B-1FFA647C3E96}" dt="2024-10-26T22:37:45.872" v="753" actId="1076"/>
          <ac:spMkLst>
            <pc:docMk/>
            <pc:sldMk cId="3628423892" sldId="264"/>
            <ac:spMk id="4" creationId="{05438EC6-2C18-2AF9-2EEC-3814E62AF965}"/>
          </ac:spMkLst>
        </pc:spChg>
      </pc:sldChg>
      <pc:sldChg chg="delSp modSp new mod modClrScheme chgLayout">
        <pc:chgData name="Vernon, Kayla" userId="S::kayla.vernon@uconn.edu::22a05647-0223-49e1-9ec6-17806e7fa528" providerId="AD" clId="Web-{9A940758-2F8A-C45B-EE4B-1FFA647C3E96}" dt="2024-10-26T22:38:08.435" v="760" actId="20577"/>
        <pc:sldMkLst>
          <pc:docMk/>
          <pc:sldMk cId="212340701" sldId="265"/>
        </pc:sldMkLst>
        <pc:spChg chg="mod ord">
          <ac:chgData name="Vernon, Kayla" userId="S::kayla.vernon@uconn.edu::22a05647-0223-49e1-9ec6-17806e7fa528" providerId="AD" clId="Web-{9A940758-2F8A-C45B-EE4B-1FFA647C3E96}" dt="2024-10-26T22:38:08.435" v="760" actId="20577"/>
          <ac:spMkLst>
            <pc:docMk/>
            <pc:sldMk cId="212340701" sldId="265"/>
            <ac:spMk id="2" creationId="{ECEE0E54-2E77-1653-02FB-F0D8CE64C9FF}"/>
          </ac:spMkLst>
        </pc:spChg>
        <pc:spChg chg="mod ord">
          <ac:chgData name="Vernon, Kayla" userId="S::kayla.vernon@uconn.edu::22a05647-0223-49e1-9ec6-17806e7fa528" providerId="AD" clId="Web-{9A940758-2F8A-C45B-EE4B-1FFA647C3E96}" dt="2024-10-26T22:38:00.200" v="755"/>
          <ac:spMkLst>
            <pc:docMk/>
            <pc:sldMk cId="212340701" sldId="265"/>
            <ac:spMk id="3" creationId="{1914AF09-DF5A-CCB5-32F6-40CDA66723A9}"/>
          </ac:spMkLst>
        </pc:spChg>
        <pc:spChg chg="del">
          <ac:chgData name="Vernon, Kayla" userId="S::kayla.vernon@uconn.edu::22a05647-0223-49e1-9ec6-17806e7fa528" providerId="AD" clId="Web-{9A940758-2F8A-C45B-EE4B-1FFA647C3E96}" dt="2024-10-26T22:38:00.200" v="755"/>
          <ac:spMkLst>
            <pc:docMk/>
            <pc:sldMk cId="212340701" sldId="265"/>
            <ac:spMk id="4" creationId="{E7805328-55CC-D3EF-6ED1-CDCD58CF7804}"/>
          </ac:spMkLst>
        </pc:spChg>
      </pc:sldChg>
      <pc:sldChg chg="delSp modSp new">
        <pc:chgData name="Vernon, Kayla" userId="S::kayla.vernon@uconn.edu::22a05647-0223-49e1-9ec6-17806e7fa528" providerId="AD" clId="Web-{9A940758-2F8A-C45B-EE4B-1FFA647C3E96}" dt="2024-10-26T22:39:31.514" v="785" actId="20577"/>
        <pc:sldMkLst>
          <pc:docMk/>
          <pc:sldMk cId="1991802858" sldId="266"/>
        </pc:sldMkLst>
        <pc:spChg chg="del">
          <ac:chgData name="Vernon, Kayla" userId="S::kayla.vernon@uconn.edu::22a05647-0223-49e1-9ec6-17806e7fa528" providerId="AD" clId="Web-{9A940758-2F8A-C45B-EE4B-1FFA647C3E96}" dt="2024-10-26T22:38:32.014" v="768"/>
          <ac:spMkLst>
            <pc:docMk/>
            <pc:sldMk cId="1991802858" sldId="266"/>
            <ac:spMk id="2" creationId="{D7ADF141-6EF3-0436-1177-F80951E42BDE}"/>
          </ac:spMkLst>
        </pc:spChg>
        <pc:spChg chg="mod">
          <ac:chgData name="Vernon, Kayla" userId="S::kayla.vernon@uconn.edu::22a05647-0223-49e1-9ec6-17806e7fa528" providerId="AD" clId="Web-{9A940758-2F8A-C45B-EE4B-1FFA647C3E96}" dt="2024-10-26T22:39:31.514" v="785" actId="20577"/>
          <ac:spMkLst>
            <pc:docMk/>
            <pc:sldMk cId="1991802858" sldId="266"/>
            <ac:spMk id="3" creationId="{A61828F1-8FD8-2A5B-A036-6C5B822CE8D1}"/>
          </ac:spMkLst>
        </pc:spChg>
        <pc:spChg chg="mod">
          <ac:chgData name="Vernon, Kayla" userId="S::kayla.vernon@uconn.edu::22a05647-0223-49e1-9ec6-17806e7fa528" providerId="AD" clId="Web-{9A940758-2F8A-C45B-EE4B-1FFA647C3E96}" dt="2024-10-26T22:39:28.764" v="783" actId="20577"/>
          <ac:spMkLst>
            <pc:docMk/>
            <pc:sldMk cId="1991802858" sldId="266"/>
            <ac:spMk id="4" creationId="{AF327742-FDE5-C68A-683A-C5390E0A2998}"/>
          </ac:spMkLst>
        </pc:spChg>
      </pc:sldChg>
      <pc:sldChg chg="new del">
        <pc:chgData name="Vernon, Kayla" userId="S::kayla.vernon@uconn.edu::22a05647-0223-49e1-9ec6-17806e7fa528" providerId="AD" clId="Web-{9A940758-2F8A-C45B-EE4B-1FFA647C3E96}" dt="2024-10-26T22:57:37.860" v="787"/>
        <pc:sldMkLst>
          <pc:docMk/>
          <pc:sldMk cId="3874461527" sldId="267"/>
        </pc:sldMkLst>
      </pc:sldChg>
      <pc:sldMasterChg chg="del delSldLayout">
        <pc:chgData name="Vernon, Kayla" userId="S::kayla.vernon@uconn.edu::22a05647-0223-49e1-9ec6-17806e7fa528" providerId="AD" clId="Web-{9A940758-2F8A-C45B-EE4B-1FFA647C3E96}" dt="2024-10-26T20:37:23.464" v="0"/>
        <pc:sldMasterMkLst>
          <pc:docMk/>
          <pc:sldMasterMk cId="2460954070" sldId="2147483660"/>
        </pc:sldMasterMkLst>
        <pc:sldLayoutChg chg="del">
          <pc:chgData name="Vernon, Kayla" userId="S::kayla.vernon@uconn.edu::22a05647-0223-49e1-9ec6-17806e7fa528" providerId="AD" clId="Web-{9A940758-2F8A-C45B-EE4B-1FFA647C3E96}" dt="2024-10-26T20:37:23.464" v="0"/>
          <pc:sldLayoutMkLst>
            <pc:docMk/>
            <pc:sldMasterMk cId="2460954070" sldId="2147483660"/>
            <pc:sldLayoutMk cId="2385387890" sldId="2147483661"/>
          </pc:sldLayoutMkLst>
        </pc:sldLayoutChg>
        <pc:sldLayoutChg chg="del">
          <pc:chgData name="Vernon, Kayla" userId="S::kayla.vernon@uconn.edu::22a05647-0223-49e1-9ec6-17806e7fa528" providerId="AD" clId="Web-{9A940758-2F8A-C45B-EE4B-1FFA647C3E96}" dt="2024-10-26T20:37:23.464" v="0"/>
          <pc:sldLayoutMkLst>
            <pc:docMk/>
            <pc:sldMasterMk cId="2460954070" sldId="2147483660"/>
            <pc:sldLayoutMk cId="949138452" sldId="2147483662"/>
          </pc:sldLayoutMkLst>
        </pc:sldLayoutChg>
        <pc:sldLayoutChg chg="del">
          <pc:chgData name="Vernon, Kayla" userId="S::kayla.vernon@uconn.edu::22a05647-0223-49e1-9ec6-17806e7fa528" providerId="AD" clId="Web-{9A940758-2F8A-C45B-EE4B-1FFA647C3E96}" dt="2024-10-26T20:37:23.464" v="0"/>
          <pc:sldLayoutMkLst>
            <pc:docMk/>
            <pc:sldMasterMk cId="2460954070" sldId="2147483660"/>
            <pc:sldLayoutMk cId="2591524520" sldId="2147483663"/>
          </pc:sldLayoutMkLst>
        </pc:sldLayoutChg>
        <pc:sldLayoutChg chg="del">
          <pc:chgData name="Vernon, Kayla" userId="S::kayla.vernon@uconn.edu::22a05647-0223-49e1-9ec6-17806e7fa528" providerId="AD" clId="Web-{9A940758-2F8A-C45B-EE4B-1FFA647C3E96}" dt="2024-10-26T20:37:23.464" v="0"/>
          <pc:sldLayoutMkLst>
            <pc:docMk/>
            <pc:sldMasterMk cId="2460954070" sldId="2147483660"/>
            <pc:sldLayoutMk cId="1203092039" sldId="2147483664"/>
          </pc:sldLayoutMkLst>
        </pc:sldLayoutChg>
        <pc:sldLayoutChg chg="del">
          <pc:chgData name="Vernon, Kayla" userId="S::kayla.vernon@uconn.edu::22a05647-0223-49e1-9ec6-17806e7fa528" providerId="AD" clId="Web-{9A940758-2F8A-C45B-EE4B-1FFA647C3E96}" dt="2024-10-26T20:37:23.464" v="0"/>
          <pc:sldLayoutMkLst>
            <pc:docMk/>
            <pc:sldMasterMk cId="2460954070" sldId="2147483660"/>
            <pc:sldLayoutMk cId="3733172339" sldId="2147483665"/>
          </pc:sldLayoutMkLst>
        </pc:sldLayoutChg>
        <pc:sldLayoutChg chg="del">
          <pc:chgData name="Vernon, Kayla" userId="S::kayla.vernon@uconn.edu::22a05647-0223-49e1-9ec6-17806e7fa528" providerId="AD" clId="Web-{9A940758-2F8A-C45B-EE4B-1FFA647C3E96}" dt="2024-10-26T20:37:23.464" v="0"/>
          <pc:sldLayoutMkLst>
            <pc:docMk/>
            <pc:sldMasterMk cId="2460954070" sldId="2147483660"/>
            <pc:sldLayoutMk cId="3210312558" sldId="2147483666"/>
          </pc:sldLayoutMkLst>
        </pc:sldLayoutChg>
        <pc:sldLayoutChg chg="del">
          <pc:chgData name="Vernon, Kayla" userId="S::kayla.vernon@uconn.edu::22a05647-0223-49e1-9ec6-17806e7fa528" providerId="AD" clId="Web-{9A940758-2F8A-C45B-EE4B-1FFA647C3E96}" dt="2024-10-26T20:37:23.464" v="0"/>
          <pc:sldLayoutMkLst>
            <pc:docMk/>
            <pc:sldMasterMk cId="2460954070" sldId="2147483660"/>
            <pc:sldLayoutMk cId="3146388984" sldId="2147483667"/>
          </pc:sldLayoutMkLst>
        </pc:sldLayoutChg>
        <pc:sldLayoutChg chg="del">
          <pc:chgData name="Vernon, Kayla" userId="S::kayla.vernon@uconn.edu::22a05647-0223-49e1-9ec6-17806e7fa528" providerId="AD" clId="Web-{9A940758-2F8A-C45B-EE4B-1FFA647C3E96}" dt="2024-10-26T20:37:23.464" v="0"/>
          <pc:sldLayoutMkLst>
            <pc:docMk/>
            <pc:sldMasterMk cId="2460954070" sldId="2147483660"/>
            <pc:sldLayoutMk cId="3171841454" sldId="2147483668"/>
          </pc:sldLayoutMkLst>
        </pc:sldLayoutChg>
        <pc:sldLayoutChg chg="del">
          <pc:chgData name="Vernon, Kayla" userId="S::kayla.vernon@uconn.edu::22a05647-0223-49e1-9ec6-17806e7fa528" providerId="AD" clId="Web-{9A940758-2F8A-C45B-EE4B-1FFA647C3E96}" dt="2024-10-26T20:37:23.464" v="0"/>
          <pc:sldLayoutMkLst>
            <pc:docMk/>
            <pc:sldMasterMk cId="2460954070" sldId="2147483660"/>
            <pc:sldLayoutMk cId="1718958274" sldId="2147483669"/>
          </pc:sldLayoutMkLst>
        </pc:sldLayoutChg>
        <pc:sldLayoutChg chg="del">
          <pc:chgData name="Vernon, Kayla" userId="S::kayla.vernon@uconn.edu::22a05647-0223-49e1-9ec6-17806e7fa528" providerId="AD" clId="Web-{9A940758-2F8A-C45B-EE4B-1FFA647C3E96}" dt="2024-10-26T20:37:23.464" v="0"/>
          <pc:sldLayoutMkLst>
            <pc:docMk/>
            <pc:sldMasterMk cId="2460954070" sldId="2147483660"/>
            <pc:sldLayoutMk cId="2202905451" sldId="2147483670"/>
          </pc:sldLayoutMkLst>
        </pc:sldLayoutChg>
        <pc:sldLayoutChg chg="del">
          <pc:chgData name="Vernon, Kayla" userId="S::kayla.vernon@uconn.edu::22a05647-0223-49e1-9ec6-17806e7fa528" providerId="AD" clId="Web-{9A940758-2F8A-C45B-EE4B-1FFA647C3E96}" dt="2024-10-26T20:37:23.464" v="0"/>
          <pc:sldLayoutMkLst>
            <pc:docMk/>
            <pc:sldMasterMk cId="2460954070" sldId="2147483660"/>
            <pc:sldLayoutMk cId="3479445657" sldId="2147483671"/>
          </pc:sldLayoutMkLst>
        </pc:sldLayoutChg>
      </pc:sldMasterChg>
      <pc:sldMasterChg chg="add addSldLayout">
        <pc:chgData name="Vernon, Kayla" userId="S::kayla.vernon@uconn.edu::22a05647-0223-49e1-9ec6-17806e7fa528" providerId="AD" clId="Web-{9A940758-2F8A-C45B-EE4B-1FFA647C3E96}" dt="2024-10-26T20:37:23.464" v="0"/>
        <pc:sldMasterMkLst>
          <pc:docMk/>
          <pc:sldMasterMk cId="1330565103" sldId="2147483724"/>
        </pc:sldMasterMkLst>
        <pc:sldLayoutChg chg="add">
          <pc:chgData name="Vernon, Kayla" userId="S::kayla.vernon@uconn.edu::22a05647-0223-49e1-9ec6-17806e7fa528" providerId="AD" clId="Web-{9A940758-2F8A-C45B-EE4B-1FFA647C3E96}" dt="2024-10-26T20:37:23.464" v="0"/>
          <pc:sldLayoutMkLst>
            <pc:docMk/>
            <pc:sldMasterMk cId="1330565103" sldId="2147483724"/>
            <pc:sldLayoutMk cId="2817194192" sldId="2147483713"/>
          </pc:sldLayoutMkLst>
        </pc:sldLayoutChg>
        <pc:sldLayoutChg chg="add">
          <pc:chgData name="Vernon, Kayla" userId="S::kayla.vernon@uconn.edu::22a05647-0223-49e1-9ec6-17806e7fa528" providerId="AD" clId="Web-{9A940758-2F8A-C45B-EE4B-1FFA647C3E96}" dt="2024-10-26T20:37:23.464" v="0"/>
          <pc:sldLayoutMkLst>
            <pc:docMk/>
            <pc:sldMasterMk cId="1330565103" sldId="2147483724"/>
            <pc:sldLayoutMk cId="3917976896" sldId="2147483714"/>
          </pc:sldLayoutMkLst>
        </pc:sldLayoutChg>
        <pc:sldLayoutChg chg="add">
          <pc:chgData name="Vernon, Kayla" userId="S::kayla.vernon@uconn.edu::22a05647-0223-49e1-9ec6-17806e7fa528" providerId="AD" clId="Web-{9A940758-2F8A-C45B-EE4B-1FFA647C3E96}" dt="2024-10-26T20:37:23.464" v="0"/>
          <pc:sldLayoutMkLst>
            <pc:docMk/>
            <pc:sldMasterMk cId="1330565103" sldId="2147483724"/>
            <pc:sldLayoutMk cId="4073464395" sldId="2147483715"/>
          </pc:sldLayoutMkLst>
        </pc:sldLayoutChg>
        <pc:sldLayoutChg chg="add">
          <pc:chgData name="Vernon, Kayla" userId="S::kayla.vernon@uconn.edu::22a05647-0223-49e1-9ec6-17806e7fa528" providerId="AD" clId="Web-{9A940758-2F8A-C45B-EE4B-1FFA647C3E96}" dt="2024-10-26T20:37:23.464" v="0"/>
          <pc:sldLayoutMkLst>
            <pc:docMk/>
            <pc:sldMasterMk cId="1330565103" sldId="2147483724"/>
            <pc:sldLayoutMk cId="2986039161" sldId="2147483716"/>
          </pc:sldLayoutMkLst>
        </pc:sldLayoutChg>
        <pc:sldLayoutChg chg="add">
          <pc:chgData name="Vernon, Kayla" userId="S::kayla.vernon@uconn.edu::22a05647-0223-49e1-9ec6-17806e7fa528" providerId="AD" clId="Web-{9A940758-2F8A-C45B-EE4B-1FFA647C3E96}" dt="2024-10-26T20:37:23.464" v="0"/>
          <pc:sldLayoutMkLst>
            <pc:docMk/>
            <pc:sldMasterMk cId="1330565103" sldId="2147483724"/>
            <pc:sldLayoutMk cId="1104269599" sldId="2147483717"/>
          </pc:sldLayoutMkLst>
        </pc:sldLayoutChg>
        <pc:sldLayoutChg chg="add">
          <pc:chgData name="Vernon, Kayla" userId="S::kayla.vernon@uconn.edu::22a05647-0223-49e1-9ec6-17806e7fa528" providerId="AD" clId="Web-{9A940758-2F8A-C45B-EE4B-1FFA647C3E96}" dt="2024-10-26T20:37:23.464" v="0"/>
          <pc:sldLayoutMkLst>
            <pc:docMk/>
            <pc:sldMasterMk cId="1330565103" sldId="2147483724"/>
            <pc:sldLayoutMk cId="2104381890" sldId="2147483718"/>
          </pc:sldLayoutMkLst>
        </pc:sldLayoutChg>
        <pc:sldLayoutChg chg="add">
          <pc:chgData name="Vernon, Kayla" userId="S::kayla.vernon@uconn.edu::22a05647-0223-49e1-9ec6-17806e7fa528" providerId="AD" clId="Web-{9A940758-2F8A-C45B-EE4B-1FFA647C3E96}" dt="2024-10-26T20:37:23.464" v="0"/>
          <pc:sldLayoutMkLst>
            <pc:docMk/>
            <pc:sldMasterMk cId="1330565103" sldId="2147483724"/>
            <pc:sldLayoutMk cId="992137396" sldId="2147483719"/>
          </pc:sldLayoutMkLst>
        </pc:sldLayoutChg>
        <pc:sldLayoutChg chg="add">
          <pc:chgData name="Vernon, Kayla" userId="S::kayla.vernon@uconn.edu::22a05647-0223-49e1-9ec6-17806e7fa528" providerId="AD" clId="Web-{9A940758-2F8A-C45B-EE4B-1FFA647C3E96}" dt="2024-10-26T20:37:23.464" v="0"/>
          <pc:sldLayoutMkLst>
            <pc:docMk/>
            <pc:sldMasterMk cId="1330565103" sldId="2147483724"/>
            <pc:sldLayoutMk cId="1499560574" sldId="2147483720"/>
          </pc:sldLayoutMkLst>
        </pc:sldLayoutChg>
        <pc:sldLayoutChg chg="add">
          <pc:chgData name="Vernon, Kayla" userId="S::kayla.vernon@uconn.edu::22a05647-0223-49e1-9ec6-17806e7fa528" providerId="AD" clId="Web-{9A940758-2F8A-C45B-EE4B-1FFA647C3E96}" dt="2024-10-26T20:37:23.464" v="0"/>
          <pc:sldLayoutMkLst>
            <pc:docMk/>
            <pc:sldMasterMk cId="1330565103" sldId="2147483724"/>
            <pc:sldLayoutMk cId="2976437335" sldId="2147483721"/>
          </pc:sldLayoutMkLst>
        </pc:sldLayoutChg>
        <pc:sldLayoutChg chg="add">
          <pc:chgData name="Vernon, Kayla" userId="S::kayla.vernon@uconn.edu::22a05647-0223-49e1-9ec6-17806e7fa528" providerId="AD" clId="Web-{9A940758-2F8A-C45B-EE4B-1FFA647C3E96}" dt="2024-10-26T20:37:23.464" v="0"/>
          <pc:sldLayoutMkLst>
            <pc:docMk/>
            <pc:sldMasterMk cId="1330565103" sldId="2147483724"/>
            <pc:sldLayoutMk cId="3214865390" sldId="2147483722"/>
          </pc:sldLayoutMkLst>
        </pc:sldLayoutChg>
        <pc:sldLayoutChg chg="add">
          <pc:chgData name="Vernon, Kayla" userId="S::kayla.vernon@uconn.edu::22a05647-0223-49e1-9ec6-17806e7fa528" providerId="AD" clId="Web-{9A940758-2F8A-C45B-EE4B-1FFA647C3E96}" dt="2024-10-26T20:37:23.464" v="0"/>
          <pc:sldLayoutMkLst>
            <pc:docMk/>
            <pc:sldMasterMk cId="1330565103" sldId="2147483724"/>
            <pc:sldLayoutMk cId="2869613904" sldId="2147483723"/>
          </pc:sldLayoutMkLst>
        </pc:sldLayoutChg>
      </pc:sldMasterChg>
    </pc:docChg>
  </pc:docChgLst>
  <pc:docChgLst>
    <pc:chgData name="Vernon, Kayla" userId="S::kayla.vernon@uconn.edu::22a05647-0223-49e1-9ec6-17806e7fa528" providerId="AD" clId="Web-{5CDFB920-FA55-3E47-1E50-9217F08C87CF}"/>
    <pc:docChg chg="modSld">
      <pc:chgData name="Vernon, Kayla" userId="S::kayla.vernon@uconn.edu::22a05647-0223-49e1-9ec6-17806e7fa528" providerId="AD" clId="Web-{5CDFB920-FA55-3E47-1E50-9217F08C87CF}" dt="2024-10-28T13:11:52.599" v="246" actId="1076"/>
      <pc:docMkLst>
        <pc:docMk/>
      </pc:docMkLst>
      <pc:sldChg chg="addSp delSp modSp">
        <pc:chgData name="Vernon, Kayla" userId="S::kayla.vernon@uconn.edu::22a05647-0223-49e1-9ec6-17806e7fa528" providerId="AD" clId="Web-{5CDFB920-FA55-3E47-1E50-9217F08C87CF}" dt="2024-10-28T13:11:52.599" v="246" actId="1076"/>
        <pc:sldMkLst>
          <pc:docMk/>
          <pc:sldMk cId="212340701" sldId="265"/>
        </pc:sldMkLst>
        <pc:spChg chg="mod">
          <ac:chgData name="Vernon, Kayla" userId="S::kayla.vernon@uconn.edu::22a05647-0223-49e1-9ec6-17806e7fa528" providerId="AD" clId="Web-{5CDFB920-FA55-3E47-1E50-9217F08C87CF}" dt="2024-10-28T13:04:32.550" v="4" actId="1076"/>
          <ac:spMkLst>
            <pc:docMk/>
            <pc:sldMk cId="212340701" sldId="265"/>
            <ac:spMk id="2" creationId="{ECEE0E54-2E77-1653-02FB-F0D8CE64C9FF}"/>
          </ac:spMkLst>
        </pc:spChg>
        <pc:spChg chg="add mod">
          <ac:chgData name="Vernon, Kayla" userId="S::kayla.vernon@uconn.edu::22a05647-0223-49e1-9ec6-17806e7fa528" providerId="AD" clId="Web-{5CDFB920-FA55-3E47-1E50-9217F08C87CF}" dt="2024-10-28T13:06:08.035" v="52" actId="1076"/>
          <ac:spMkLst>
            <pc:docMk/>
            <pc:sldMk cId="212340701" sldId="265"/>
            <ac:spMk id="5" creationId="{13CA680B-0A27-1F23-7D9F-7E4F1817E903}"/>
          </ac:spMkLst>
        </pc:spChg>
        <pc:spChg chg="add mod">
          <ac:chgData name="Vernon, Kayla" userId="S::kayla.vernon@uconn.edu::22a05647-0223-49e1-9ec6-17806e7fa528" providerId="AD" clId="Web-{5CDFB920-FA55-3E47-1E50-9217F08C87CF}" dt="2024-10-28T13:07:02.597" v="91" actId="20577"/>
          <ac:spMkLst>
            <pc:docMk/>
            <pc:sldMk cId="212340701" sldId="265"/>
            <ac:spMk id="7" creationId="{0B34F831-AB37-6A79-5039-B27E069AC9ED}"/>
          </ac:spMkLst>
        </pc:spChg>
        <pc:spChg chg="add del mod">
          <ac:chgData name="Vernon, Kayla" userId="S::kayla.vernon@uconn.edu::22a05647-0223-49e1-9ec6-17806e7fa528" providerId="AD" clId="Web-{5CDFB920-FA55-3E47-1E50-9217F08C87CF}" dt="2024-10-28T13:07:57.910" v="146" actId="20577"/>
          <ac:spMkLst>
            <pc:docMk/>
            <pc:sldMk cId="212340701" sldId="265"/>
            <ac:spMk id="8" creationId="{132D4CBA-68DE-EB1D-81F4-4F3BA5F8BB04}"/>
          </ac:spMkLst>
        </pc:spChg>
        <pc:spChg chg="add mod">
          <ac:chgData name="Vernon, Kayla" userId="S::kayla.vernon@uconn.edu::22a05647-0223-49e1-9ec6-17806e7fa528" providerId="AD" clId="Web-{5CDFB920-FA55-3E47-1E50-9217F08C87CF}" dt="2024-10-28T13:09:58.629" v="204" actId="20577"/>
          <ac:spMkLst>
            <pc:docMk/>
            <pc:sldMk cId="212340701" sldId="265"/>
            <ac:spMk id="9" creationId="{814ADCBD-0CC9-F829-8A88-ACF8657997BF}"/>
          </ac:spMkLst>
        </pc:spChg>
        <pc:spChg chg="add mod">
          <ac:chgData name="Vernon, Kayla" userId="S::kayla.vernon@uconn.edu::22a05647-0223-49e1-9ec6-17806e7fa528" providerId="AD" clId="Web-{5CDFB920-FA55-3E47-1E50-9217F08C87CF}" dt="2024-10-28T13:09:55.583" v="203" actId="20577"/>
          <ac:spMkLst>
            <pc:docMk/>
            <pc:sldMk cId="212340701" sldId="265"/>
            <ac:spMk id="10" creationId="{D30C1A6D-C6AD-61F6-CB24-C9A9FE4DEC7F}"/>
          </ac:spMkLst>
        </pc:spChg>
        <pc:spChg chg="add mod">
          <ac:chgData name="Vernon, Kayla" userId="S::kayla.vernon@uconn.edu::22a05647-0223-49e1-9ec6-17806e7fa528" providerId="AD" clId="Web-{5CDFB920-FA55-3E47-1E50-9217F08C87CF}" dt="2024-10-28T13:10:14.426" v="208" actId="20577"/>
          <ac:spMkLst>
            <pc:docMk/>
            <pc:sldMk cId="212340701" sldId="265"/>
            <ac:spMk id="11" creationId="{7B506204-433D-E304-01D2-497AD791C611}"/>
          </ac:spMkLst>
        </pc:spChg>
        <pc:spChg chg="add mod">
          <ac:chgData name="Vernon, Kayla" userId="S::kayla.vernon@uconn.edu::22a05647-0223-49e1-9ec6-17806e7fa528" providerId="AD" clId="Web-{5CDFB920-FA55-3E47-1E50-9217F08C87CF}" dt="2024-10-28T13:10:30.802" v="212" actId="20577"/>
          <ac:spMkLst>
            <pc:docMk/>
            <pc:sldMk cId="212340701" sldId="265"/>
            <ac:spMk id="12" creationId="{4CDD4CF7-3C66-809C-CE37-33B49301A0FE}"/>
          </ac:spMkLst>
        </pc:spChg>
        <pc:spChg chg="add mod">
          <ac:chgData name="Vernon, Kayla" userId="S::kayla.vernon@uconn.edu::22a05647-0223-49e1-9ec6-17806e7fa528" providerId="AD" clId="Web-{5CDFB920-FA55-3E47-1E50-9217F08C87CF}" dt="2024-10-28T13:10:36.911" v="215" actId="20577"/>
          <ac:spMkLst>
            <pc:docMk/>
            <pc:sldMk cId="212340701" sldId="265"/>
            <ac:spMk id="13" creationId="{101EE4D4-3D7B-2B5F-F31E-FCDA892BBC69}"/>
          </ac:spMkLst>
        </pc:spChg>
        <pc:spChg chg="add mod">
          <ac:chgData name="Vernon, Kayla" userId="S::kayla.vernon@uconn.edu::22a05647-0223-49e1-9ec6-17806e7fa528" providerId="AD" clId="Web-{5CDFB920-FA55-3E47-1E50-9217F08C87CF}" dt="2024-10-28T13:10:45.098" v="218" actId="20577"/>
          <ac:spMkLst>
            <pc:docMk/>
            <pc:sldMk cId="212340701" sldId="265"/>
            <ac:spMk id="14" creationId="{C9C49363-3275-A159-6396-6F359B216BA8}"/>
          </ac:spMkLst>
        </pc:spChg>
        <pc:spChg chg="add mod">
          <ac:chgData name="Vernon, Kayla" userId="S::kayla.vernon@uconn.edu::22a05647-0223-49e1-9ec6-17806e7fa528" providerId="AD" clId="Web-{5CDFB920-FA55-3E47-1E50-9217F08C87CF}" dt="2024-10-28T13:10:53.755" v="220" actId="1076"/>
          <ac:spMkLst>
            <pc:docMk/>
            <pc:sldMk cId="212340701" sldId="265"/>
            <ac:spMk id="15" creationId="{A9A40F27-F57B-AD93-8B01-8589AEA1D7B4}"/>
          </ac:spMkLst>
        </pc:spChg>
        <pc:spChg chg="add mod">
          <ac:chgData name="Vernon, Kayla" userId="S::kayla.vernon@uconn.edu::22a05647-0223-49e1-9ec6-17806e7fa528" providerId="AD" clId="Web-{5CDFB920-FA55-3E47-1E50-9217F08C87CF}" dt="2024-10-28T13:11:05.145" v="225" actId="1076"/>
          <ac:spMkLst>
            <pc:docMk/>
            <pc:sldMk cId="212340701" sldId="265"/>
            <ac:spMk id="16" creationId="{E9DF92F7-3B32-85EB-6640-04579AF3B16B}"/>
          </ac:spMkLst>
        </pc:spChg>
        <pc:spChg chg="add mod">
          <ac:chgData name="Vernon, Kayla" userId="S::kayla.vernon@uconn.edu::22a05647-0223-49e1-9ec6-17806e7fa528" providerId="AD" clId="Web-{5CDFB920-FA55-3E47-1E50-9217F08C87CF}" dt="2024-10-28T13:11:15.739" v="230" actId="20577"/>
          <ac:spMkLst>
            <pc:docMk/>
            <pc:sldMk cId="212340701" sldId="265"/>
            <ac:spMk id="17" creationId="{CE5D9A5B-937B-4555-4F91-7423E1F7DB82}"/>
          </ac:spMkLst>
        </pc:spChg>
        <pc:spChg chg="add mod">
          <ac:chgData name="Vernon, Kayla" userId="S::kayla.vernon@uconn.edu::22a05647-0223-49e1-9ec6-17806e7fa528" providerId="AD" clId="Web-{5CDFB920-FA55-3E47-1E50-9217F08C87CF}" dt="2024-10-28T13:11:52.599" v="246" actId="1076"/>
          <ac:spMkLst>
            <pc:docMk/>
            <pc:sldMk cId="212340701" sldId="265"/>
            <ac:spMk id="18" creationId="{9D2577A4-FAB1-8E73-2585-E19A7E51F702}"/>
          </ac:spMkLst>
        </pc:spChg>
        <pc:spChg chg="add mod">
          <ac:chgData name="Vernon, Kayla" userId="S::kayla.vernon@uconn.edu::22a05647-0223-49e1-9ec6-17806e7fa528" providerId="AD" clId="Web-{5CDFB920-FA55-3E47-1E50-9217F08C87CF}" dt="2024-10-28T13:11:49.380" v="245" actId="1076"/>
          <ac:spMkLst>
            <pc:docMk/>
            <pc:sldMk cId="212340701" sldId="265"/>
            <ac:spMk id="19" creationId="{1C069289-4C24-E15B-9E93-81CA9D2D2433}"/>
          </ac:spMkLst>
        </pc:spChg>
        <pc:spChg chg="add mod">
          <ac:chgData name="Vernon, Kayla" userId="S::kayla.vernon@uconn.edu::22a05647-0223-49e1-9ec6-17806e7fa528" providerId="AD" clId="Web-{5CDFB920-FA55-3E47-1E50-9217F08C87CF}" dt="2024-10-28T13:11:35.802" v="240" actId="20577"/>
          <ac:spMkLst>
            <pc:docMk/>
            <pc:sldMk cId="212340701" sldId="265"/>
            <ac:spMk id="20" creationId="{FF928EB1-BDFB-DF6B-54BE-80B74840FA99}"/>
          </ac:spMkLst>
        </pc:spChg>
        <pc:spChg chg="add mod">
          <ac:chgData name="Vernon, Kayla" userId="S::kayla.vernon@uconn.edu::22a05647-0223-49e1-9ec6-17806e7fa528" providerId="AD" clId="Web-{5CDFB920-FA55-3E47-1E50-9217F08C87CF}" dt="2024-10-28T13:11:45.771" v="244" actId="1076"/>
          <ac:spMkLst>
            <pc:docMk/>
            <pc:sldMk cId="212340701" sldId="265"/>
            <ac:spMk id="21" creationId="{9583EBD8-5306-E2BD-F5AD-A899C75556A5}"/>
          </ac:spMkLst>
        </pc:spChg>
        <pc:picChg chg="add mod">
          <ac:chgData name="Vernon, Kayla" userId="S::kayla.vernon@uconn.edu::22a05647-0223-49e1-9ec6-17806e7fa528" providerId="AD" clId="Web-{5CDFB920-FA55-3E47-1E50-9217F08C87CF}" dt="2024-10-28T13:04:39.987" v="6" actId="1076"/>
          <ac:picMkLst>
            <pc:docMk/>
            <pc:sldMk cId="212340701" sldId="265"/>
            <ac:picMk id="4" creationId="{A6EB10A1-CC2E-DEA9-A423-32322E41CD7E}"/>
          </ac:picMkLst>
        </pc:picChg>
        <pc:picChg chg="add del mod">
          <ac:chgData name="Vernon, Kayla" userId="S::kayla.vernon@uconn.edu::22a05647-0223-49e1-9ec6-17806e7fa528" providerId="AD" clId="Web-{5CDFB920-FA55-3E47-1E50-9217F08C87CF}" dt="2024-10-28T13:06:21.894" v="54"/>
          <ac:picMkLst>
            <pc:docMk/>
            <pc:sldMk cId="212340701" sldId="265"/>
            <ac:picMk id="6" creationId="{1EADA973-5C3D-BE98-A0D4-DFD61F912515}"/>
          </ac:picMkLst>
        </pc:picChg>
      </pc:sldChg>
    </pc:docChg>
  </pc:docChgLst>
  <pc:docChgLst>
    <pc:chgData name="Vernon, Kayla" userId="S::kayla.vernon@uconn.edu::22a05647-0223-49e1-9ec6-17806e7fa528" providerId="AD" clId="Web-{A8D5509D-2A38-A3F7-F304-7C25C9C1A197}"/>
    <pc:docChg chg="modSld">
      <pc:chgData name="Vernon, Kayla" userId="S::kayla.vernon@uconn.edu::22a05647-0223-49e1-9ec6-17806e7fa528" providerId="AD" clId="Web-{A8D5509D-2A38-A3F7-F304-7C25C9C1A197}" dt="2024-11-06T18:13:20.296" v="54" actId="20577"/>
      <pc:docMkLst>
        <pc:docMk/>
      </pc:docMkLst>
      <pc:sldChg chg="delSp modSp">
        <pc:chgData name="Vernon, Kayla" userId="S::kayla.vernon@uconn.edu::22a05647-0223-49e1-9ec6-17806e7fa528" providerId="AD" clId="Web-{A8D5509D-2A38-A3F7-F304-7C25C9C1A197}" dt="2024-11-06T18:10:40.025" v="3" actId="1076"/>
        <pc:sldMkLst>
          <pc:docMk/>
          <pc:sldMk cId="4064505988" sldId="257"/>
        </pc:sldMkLst>
        <pc:spChg chg="mod">
          <ac:chgData name="Vernon, Kayla" userId="S::kayla.vernon@uconn.edu::22a05647-0223-49e1-9ec6-17806e7fa528" providerId="AD" clId="Web-{A8D5509D-2A38-A3F7-F304-7C25C9C1A197}" dt="2024-11-06T18:10:35.291" v="2" actId="1076"/>
          <ac:spMkLst>
            <pc:docMk/>
            <pc:sldMk cId="4064505988" sldId="257"/>
            <ac:spMk id="2" creationId="{03B162B5-317D-1F28-F233-A0639151C466}"/>
          </ac:spMkLst>
        </pc:spChg>
        <pc:spChg chg="mod">
          <ac:chgData name="Vernon, Kayla" userId="S::kayla.vernon@uconn.edu::22a05647-0223-49e1-9ec6-17806e7fa528" providerId="AD" clId="Web-{A8D5509D-2A38-A3F7-F304-7C25C9C1A197}" dt="2024-11-06T18:10:40.025" v="3" actId="1076"/>
          <ac:spMkLst>
            <pc:docMk/>
            <pc:sldMk cId="4064505988" sldId="257"/>
            <ac:spMk id="3" creationId="{F656C16F-40DB-F2B4-BEB5-F54281FAAACA}"/>
          </ac:spMkLst>
        </pc:spChg>
        <pc:picChg chg="del">
          <ac:chgData name="Vernon, Kayla" userId="S::kayla.vernon@uconn.edu::22a05647-0223-49e1-9ec6-17806e7fa528" providerId="AD" clId="Web-{A8D5509D-2A38-A3F7-F304-7C25C9C1A197}" dt="2024-11-06T18:10:21.868" v="0"/>
          <ac:picMkLst>
            <pc:docMk/>
            <pc:sldMk cId="4064505988" sldId="257"/>
            <ac:picMk id="5" creationId="{78D978C3-BFA6-6D76-7357-C7239F4C9719}"/>
          </ac:picMkLst>
        </pc:picChg>
      </pc:sldChg>
      <pc:sldChg chg="modSp">
        <pc:chgData name="Vernon, Kayla" userId="S::kayla.vernon@uconn.edu::22a05647-0223-49e1-9ec6-17806e7fa528" providerId="AD" clId="Web-{A8D5509D-2A38-A3F7-F304-7C25C9C1A197}" dt="2024-11-06T18:11:20.855" v="14" actId="20577"/>
        <pc:sldMkLst>
          <pc:docMk/>
          <pc:sldMk cId="1659196872" sldId="261"/>
        </pc:sldMkLst>
        <pc:spChg chg="mod">
          <ac:chgData name="Vernon, Kayla" userId="S::kayla.vernon@uconn.edu::22a05647-0223-49e1-9ec6-17806e7fa528" providerId="AD" clId="Web-{A8D5509D-2A38-A3F7-F304-7C25C9C1A197}" dt="2024-11-06T18:11:20.855" v="14" actId="20577"/>
          <ac:spMkLst>
            <pc:docMk/>
            <pc:sldMk cId="1659196872" sldId="261"/>
            <ac:spMk id="3" creationId="{EF30CB2E-568E-8D4C-4770-31EE408E4671}"/>
          </ac:spMkLst>
        </pc:spChg>
        <pc:picChg chg="mod">
          <ac:chgData name="Vernon, Kayla" userId="S::kayla.vernon@uconn.edu::22a05647-0223-49e1-9ec6-17806e7fa528" providerId="AD" clId="Web-{A8D5509D-2A38-A3F7-F304-7C25C9C1A197}" dt="2024-11-06T18:11:11.026" v="10" actId="1076"/>
          <ac:picMkLst>
            <pc:docMk/>
            <pc:sldMk cId="1659196872" sldId="261"/>
            <ac:picMk id="5" creationId="{D3C79081-F9B0-B1A3-E2B4-0CCC07D5162E}"/>
          </ac:picMkLst>
        </pc:picChg>
      </pc:sldChg>
      <pc:sldChg chg="delSp modSp">
        <pc:chgData name="Vernon, Kayla" userId="S::kayla.vernon@uconn.edu::22a05647-0223-49e1-9ec6-17806e7fa528" providerId="AD" clId="Web-{A8D5509D-2A38-A3F7-F304-7C25C9C1A197}" dt="2024-11-06T18:11:49.137" v="21" actId="20577"/>
        <pc:sldMkLst>
          <pc:docMk/>
          <pc:sldMk cId="1029524208" sldId="262"/>
        </pc:sldMkLst>
        <pc:spChg chg="mod">
          <ac:chgData name="Vernon, Kayla" userId="S::kayla.vernon@uconn.edu::22a05647-0223-49e1-9ec6-17806e7fa528" providerId="AD" clId="Web-{A8D5509D-2A38-A3F7-F304-7C25C9C1A197}" dt="2024-11-06T18:11:49.137" v="21" actId="20577"/>
          <ac:spMkLst>
            <pc:docMk/>
            <pc:sldMk cId="1029524208" sldId="262"/>
            <ac:spMk id="3" creationId="{EF30CB2E-568E-8D4C-4770-31EE408E4671}"/>
          </ac:spMkLst>
        </pc:spChg>
        <pc:picChg chg="del">
          <ac:chgData name="Vernon, Kayla" userId="S::kayla.vernon@uconn.edu::22a05647-0223-49e1-9ec6-17806e7fa528" providerId="AD" clId="Web-{A8D5509D-2A38-A3F7-F304-7C25C9C1A197}" dt="2024-11-06T18:11:32.386" v="16"/>
          <ac:picMkLst>
            <pc:docMk/>
            <pc:sldMk cId="1029524208" sldId="262"/>
            <ac:picMk id="4" creationId="{AC5D80F9-26C7-2F07-8CB5-DC24D26D8122}"/>
          </ac:picMkLst>
        </pc:picChg>
        <pc:picChg chg="del">
          <ac:chgData name="Vernon, Kayla" userId="S::kayla.vernon@uconn.edu::22a05647-0223-49e1-9ec6-17806e7fa528" providerId="AD" clId="Web-{A8D5509D-2A38-A3F7-F304-7C25C9C1A197}" dt="2024-11-06T18:11:30.605" v="15"/>
          <ac:picMkLst>
            <pc:docMk/>
            <pc:sldMk cId="1029524208" sldId="262"/>
            <ac:picMk id="6" creationId="{04A7DF02-98B6-CB8E-E982-42DEDEC23921}"/>
          </ac:picMkLst>
        </pc:picChg>
      </pc:sldChg>
      <pc:sldChg chg="modSp">
        <pc:chgData name="Vernon, Kayla" userId="S::kayla.vernon@uconn.edu::22a05647-0223-49e1-9ec6-17806e7fa528" providerId="AD" clId="Web-{A8D5509D-2A38-A3F7-F304-7C25C9C1A197}" dt="2024-11-06T18:13:05.780" v="50" actId="20577"/>
        <pc:sldMkLst>
          <pc:docMk/>
          <pc:sldMk cId="1815439446" sldId="263"/>
        </pc:sldMkLst>
        <pc:spChg chg="mod">
          <ac:chgData name="Vernon, Kayla" userId="S::kayla.vernon@uconn.edu::22a05647-0223-49e1-9ec6-17806e7fa528" providerId="AD" clId="Web-{A8D5509D-2A38-A3F7-F304-7C25C9C1A197}" dt="2024-11-06T18:13:05.780" v="50" actId="20577"/>
          <ac:spMkLst>
            <pc:docMk/>
            <pc:sldMk cId="1815439446" sldId="263"/>
            <ac:spMk id="4" creationId="{AF05DC1F-9AE4-2BCF-64BF-F013F9951970}"/>
          </ac:spMkLst>
        </pc:spChg>
        <pc:spChg chg="mod">
          <ac:chgData name="Vernon, Kayla" userId="S::kayla.vernon@uconn.edu::22a05647-0223-49e1-9ec6-17806e7fa528" providerId="AD" clId="Web-{A8D5509D-2A38-A3F7-F304-7C25C9C1A197}" dt="2024-11-06T18:12:46.810" v="42" actId="20577"/>
          <ac:spMkLst>
            <pc:docMk/>
            <pc:sldMk cId="1815439446" sldId="263"/>
            <ac:spMk id="5" creationId="{870DD8A2-2D6A-69F3-B0A6-518ED1A3D9D2}"/>
          </ac:spMkLst>
        </pc:spChg>
        <pc:picChg chg="mod">
          <ac:chgData name="Vernon, Kayla" userId="S::kayla.vernon@uconn.edu::22a05647-0223-49e1-9ec6-17806e7fa528" providerId="AD" clId="Web-{A8D5509D-2A38-A3F7-F304-7C25C9C1A197}" dt="2024-11-06T18:12:41.982" v="35" actId="1076"/>
          <ac:picMkLst>
            <pc:docMk/>
            <pc:sldMk cId="1815439446" sldId="263"/>
            <ac:picMk id="6" creationId="{7A3EAC09-5D5E-F8C8-8E93-31C689F5B14E}"/>
          </ac:picMkLst>
        </pc:picChg>
        <pc:picChg chg="mod">
          <ac:chgData name="Vernon, Kayla" userId="S::kayla.vernon@uconn.edu::22a05647-0223-49e1-9ec6-17806e7fa528" providerId="AD" clId="Web-{A8D5509D-2A38-A3F7-F304-7C25C9C1A197}" dt="2024-11-06T18:12:51.904" v="44" actId="1076"/>
          <ac:picMkLst>
            <pc:docMk/>
            <pc:sldMk cId="1815439446" sldId="263"/>
            <ac:picMk id="7" creationId="{D2948BCA-8E6E-8A89-A2E6-7AA8B8BA2D1E}"/>
          </ac:picMkLst>
        </pc:picChg>
      </pc:sldChg>
      <pc:sldChg chg="modSp">
        <pc:chgData name="Vernon, Kayla" userId="S::kayla.vernon@uconn.edu::22a05647-0223-49e1-9ec6-17806e7fa528" providerId="AD" clId="Web-{A8D5509D-2A38-A3F7-F304-7C25C9C1A197}" dt="2024-11-06T18:13:20.296" v="54" actId="20577"/>
        <pc:sldMkLst>
          <pc:docMk/>
          <pc:sldMk cId="3628423892" sldId="264"/>
        </pc:sldMkLst>
        <pc:spChg chg="mod">
          <ac:chgData name="Vernon, Kayla" userId="S::kayla.vernon@uconn.edu::22a05647-0223-49e1-9ec6-17806e7fa528" providerId="AD" clId="Web-{A8D5509D-2A38-A3F7-F304-7C25C9C1A197}" dt="2024-11-06T18:13:20.296" v="54" actId="20577"/>
          <ac:spMkLst>
            <pc:docMk/>
            <pc:sldMk cId="3628423892" sldId="264"/>
            <ac:spMk id="4" creationId="{05438EC6-2C18-2AF9-2EEC-3814E62AF96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11/6/2024</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817194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11/6/2024</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21486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11/6/2024</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86961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11/6/2024</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91797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11/6/2024</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46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11/6/2024</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986039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11/6/2024</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104269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11/6/2024</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10438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11/6/2024</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99213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11/6/2024</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49956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11/6/2024</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97643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11/6/2024</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330565103"/>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766050" y="1079500"/>
            <a:ext cx="3884962" cy="2138400"/>
          </a:xfrm>
        </p:spPr>
        <p:txBody>
          <a:bodyPr>
            <a:normAutofit/>
          </a:bodyPr>
          <a:lstStyle/>
          <a:p>
            <a:r>
              <a:rPr lang="en-US" dirty="0"/>
              <a:t>Pages 175-198</a:t>
            </a:r>
          </a:p>
        </p:txBody>
      </p:sp>
      <p:sp>
        <p:nvSpPr>
          <p:cNvPr id="3" name="Subtitle 2"/>
          <p:cNvSpPr>
            <a:spLocks noGrp="1"/>
          </p:cNvSpPr>
          <p:nvPr>
            <p:ph type="subTitle" idx="1"/>
          </p:nvPr>
        </p:nvSpPr>
        <p:spPr>
          <a:xfrm>
            <a:off x="7766051" y="4113213"/>
            <a:ext cx="3884961" cy="1655762"/>
          </a:xfrm>
        </p:spPr>
        <p:txBody>
          <a:bodyPr>
            <a:normAutofit/>
          </a:bodyPr>
          <a:lstStyle/>
          <a:p>
            <a:r>
              <a:rPr lang="en-US" dirty="0">
                <a:solidFill>
                  <a:srgbClr val="FFFFFF">
                    <a:alpha val="70000"/>
                  </a:srgbClr>
                </a:solidFill>
              </a:rPr>
              <a:t>11/8/2024</a:t>
            </a:r>
            <a:endParaRPr lang="en-US" dirty="0"/>
          </a:p>
        </p:txBody>
      </p:sp>
      <p:cxnSp>
        <p:nvCxnSpPr>
          <p:cNvPr id="18" name="Straight Connector 17">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8531"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The Road: Pulitzer Prize Winner (Paperback) - Walmart.com">
            <a:extLst>
              <a:ext uri="{FF2B5EF4-FFF2-40B4-BE49-F238E27FC236}">
                <a16:creationId xmlns:a16="http://schemas.microsoft.com/office/drawing/2014/main" id="{9C165816-22AF-E038-6E88-47A658F817AE}"/>
              </a:ext>
            </a:extLst>
          </p:cNvPr>
          <p:cNvPicPr>
            <a:picLocks noChangeAspect="1"/>
          </p:cNvPicPr>
          <p:nvPr/>
        </p:nvPicPr>
        <p:blipFill>
          <a:blip r:embed="rId2"/>
          <a:srcRect l="17927" r="18207" b="-281"/>
          <a:stretch/>
        </p:blipFill>
        <p:spPr>
          <a:xfrm>
            <a:off x="1753370" y="579582"/>
            <a:ext cx="3614630" cy="569114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0E54-2E77-1653-02FB-F0D8CE64C9FF}"/>
              </a:ext>
            </a:extLst>
          </p:cNvPr>
          <p:cNvSpPr>
            <a:spLocks noGrp="1"/>
          </p:cNvSpPr>
          <p:nvPr>
            <p:ph type="title"/>
          </p:nvPr>
        </p:nvSpPr>
        <p:spPr>
          <a:xfrm>
            <a:off x="1079500" y="210753"/>
            <a:ext cx="10026650" cy="655637"/>
          </a:xfrm>
        </p:spPr>
        <p:txBody>
          <a:bodyPr/>
          <a:lstStyle/>
          <a:p>
            <a:pPr algn="ctr"/>
            <a:r>
              <a:rPr lang="en-US" dirty="0"/>
              <a:t>Crossword</a:t>
            </a:r>
          </a:p>
        </p:txBody>
      </p:sp>
      <p:pic>
        <p:nvPicPr>
          <p:cNvPr id="4" name="Picture 3" descr="A crossword puzzle with words&#10;&#10;Description automatically generated">
            <a:extLst>
              <a:ext uri="{FF2B5EF4-FFF2-40B4-BE49-F238E27FC236}">
                <a16:creationId xmlns:a16="http://schemas.microsoft.com/office/drawing/2014/main" id="{A6EB10A1-CC2E-DEA9-A423-32322E41CD7E}"/>
              </a:ext>
            </a:extLst>
          </p:cNvPr>
          <p:cNvPicPr>
            <a:picLocks noChangeAspect="1"/>
          </p:cNvPicPr>
          <p:nvPr/>
        </p:nvPicPr>
        <p:blipFill>
          <a:blip r:embed="rId2"/>
          <a:stretch>
            <a:fillRect/>
          </a:stretch>
        </p:blipFill>
        <p:spPr>
          <a:xfrm>
            <a:off x="1672252" y="661940"/>
            <a:ext cx="8847497" cy="6057515"/>
          </a:xfrm>
          <a:prstGeom prst="rect">
            <a:avLst/>
          </a:prstGeom>
        </p:spPr>
      </p:pic>
      <p:sp>
        <p:nvSpPr>
          <p:cNvPr id="5" name="TextBox 4">
            <a:extLst>
              <a:ext uri="{FF2B5EF4-FFF2-40B4-BE49-F238E27FC236}">
                <a16:creationId xmlns:a16="http://schemas.microsoft.com/office/drawing/2014/main" id="{13CA680B-0A27-1F23-7D9F-7E4F1817E903}"/>
              </a:ext>
            </a:extLst>
          </p:cNvPr>
          <p:cNvSpPr txBox="1"/>
          <p:nvPr/>
        </p:nvSpPr>
        <p:spPr>
          <a:xfrm>
            <a:off x="5992677" y="865322"/>
            <a:ext cx="14077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 F  O   U   R</a:t>
            </a:r>
          </a:p>
        </p:txBody>
      </p:sp>
      <p:sp>
        <p:nvSpPr>
          <p:cNvPr id="7" name="TextBox 6">
            <a:extLst>
              <a:ext uri="{FF2B5EF4-FFF2-40B4-BE49-F238E27FC236}">
                <a16:creationId xmlns:a16="http://schemas.microsoft.com/office/drawing/2014/main" id="{0B34F831-AB37-6A79-5039-B27E069AC9ED}"/>
              </a:ext>
            </a:extLst>
          </p:cNvPr>
          <p:cNvSpPr txBox="1"/>
          <p:nvPr/>
        </p:nvSpPr>
        <p:spPr>
          <a:xfrm>
            <a:off x="5288795" y="1950203"/>
            <a:ext cx="27767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 P   R    E   G   N   A   N    T</a:t>
            </a:r>
          </a:p>
        </p:txBody>
      </p:sp>
      <p:sp>
        <p:nvSpPr>
          <p:cNvPr id="8" name="TextBox 7">
            <a:extLst>
              <a:ext uri="{FF2B5EF4-FFF2-40B4-BE49-F238E27FC236}">
                <a16:creationId xmlns:a16="http://schemas.microsoft.com/office/drawing/2014/main" id="{132D4CBA-68DE-EB1D-81F4-4F3BA5F8BB04}"/>
              </a:ext>
            </a:extLst>
          </p:cNvPr>
          <p:cNvSpPr txBox="1"/>
          <p:nvPr/>
        </p:nvSpPr>
        <p:spPr>
          <a:xfrm>
            <a:off x="4242659" y="3325677"/>
            <a:ext cx="20922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 D    I   E    S   E    L</a:t>
            </a:r>
          </a:p>
        </p:txBody>
      </p:sp>
      <p:sp>
        <p:nvSpPr>
          <p:cNvPr id="9" name="TextBox 8">
            <a:extLst>
              <a:ext uri="{FF2B5EF4-FFF2-40B4-BE49-F238E27FC236}">
                <a16:creationId xmlns:a16="http://schemas.microsoft.com/office/drawing/2014/main" id="{814ADCBD-0CC9-F829-8A88-ACF8657997BF}"/>
              </a:ext>
            </a:extLst>
          </p:cNvPr>
          <p:cNvSpPr txBox="1"/>
          <p:nvPr/>
        </p:nvSpPr>
        <p:spPr>
          <a:xfrm>
            <a:off x="6050798" y="1233407"/>
            <a:ext cx="6263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rPr>
              <a:t>I</a:t>
            </a:r>
          </a:p>
        </p:txBody>
      </p:sp>
      <p:sp>
        <p:nvSpPr>
          <p:cNvPr id="10" name="TextBox 9">
            <a:extLst>
              <a:ext uri="{FF2B5EF4-FFF2-40B4-BE49-F238E27FC236}">
                <a16:creationId xmlns:a16="http://schemas.microsoft.com/office/drawing/2014/main" id="{D30C1A6D-C6AD-61F6-CB24-C9A9FE4DEC7F}"/>
              </a:ext>
            </a:extLst>
          </p:cNvPr>
          <p:cNvSpPr txBox="1"/>
          <p:nvPr/>
        </p:nvSpPr>
        <p:spPr>
          <a:xfrm>
            <a:off x="6018509" y="1601491"/>
            <a:ext cx="6263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rPr>
              <a:t>R</a:t>
            </a:r>
          </a:p>
        </p:txBody>
      </p:sp>
      <p:sp>
        <p:nvSpPr>
          <p:cNvPr id="11" name="TextBox 10">
            <a:extLst>
              <a:ext uri="{FF2B5EF4-FFF2-40B4-BE49-F238E27FC236}">
                <a16:creationId xmlns:a16="http://schemas.microsoft.com/office/drawing/2014/main" id="{7B506204-433D-E304-01D2-497AD791C611}"/>
              </a:ext>
            </a:extLst>
          </p:cNvPr>
          <p:cNvSpPr txBox="1"/>
          <p:nvPr/>
        </p:nvSpPr>
        <p:spPr>
          <a:xfrm>
            <a:off x="7084018" y="1601491"/>
            <a:ext cx="6263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rPr>
              <a:t>V</a:t>
            </a:r>
          </a:p>
        </p:txBody>
      </p:sp>
      <p:sp>
        <p:nvSpPr>
          <p:cNvPr id="12" name="TextBox 11">
            <a:extLst>
              <a:ext uri="{FF2B5EF4-FFF2-40B4-BE49-F238E27FC236}">
                <a16:creationId xmlns:a16="http://schemas.microsoft.com/office/drawing/2014/main" id="{4CDD4CF7-3C66-809C-CE37-33B49301A0FE}"/>
              </a:ext>
            </a:extLst>
          </p:cNvPr>
          <p:cNvSpPr txBox="1"/>
          <p:nvPr/>
        </p:nvSpPr>
        <p:spPr>
          <a:xfrm>
            <a:off x="7084018" y="2318288"/>
            <a:ext cx="6263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rPr>
              <a:t>L</a:t>
            </a:r>
          </a:p>
        </p:txBody>
      </p:sp>
      <p:sp>
        <p:nvSpPr>
          <p:cNvPr id="13" name="TextBox 12">
            <a:extLst>
              <a:ext uri="{FF2B5EF4-FFF2-40B4-BE49-F238E27FC236}">
                <a16:creationId xmlns:a16="http://schemas.microsoft.com/office/drawing/2014/main" id="{101EE4D4-3D7B-2B5F-F31E-FCDA892BBC69}"/>
              </a:ext>
            </a:extLst>
          </p:cNvPr>
          <p:cNvSpPr txBox="1"/>
          <p:nvPr/>
        </p:nvSpPr>
        <p:spPr>
          <a:xfrm>
            <a:off x="7084018" y="2686373"/>
            <a:ext cx="6263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rPr>
              <a:t>V</a:t>
            </a:r>
          </a:p>
        </p:txBody>
      </p:sp>
      <p:sp>
        <p:nvSpPr>
          <p:cNvPr id="14" name="TextBox 13">
            <a:extLst>
              <a:ext uri="{FF2B5EF4-FFF2-40B4-BE49-F238E27FC236}">
                <a16:creationId xmlns:a16="http://schemas.microsoft.com/office/drawing/2014/main" id="{C9C49363-3275-A159-6396-6F359B216BA8}"/>
              </a:ext>
            </a:extLst>
          </p:cNvPr>
          <p:cNvSpPr txBox="1"/>
          <p:nvPr/>
        </p:nvSpPr>
        <p:spPr>
          <a:xfrm>
            <a:off x="7084018" y="2957592"/>
            <a:ext cx="6263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rPr>
              <a:t>E</a:t>
            </a:r>
          </a:p>
        </p:txBody>
      </p:sp>
      <p:sp>
        <p:nvSpPr>
          <p:cNvPr id="15" name="TextBox 14">
            <a:extLst>
              <a:ext uri="{FF2B5EF4-FFF2-40B4-BE49-F238E27FC236}">
                <a16:creationId xmlns:a16="http://schemas.microsoft.com/office/drawing/2014/main" id="{A9A40F27-F57B-AD93-8B01-8589AEA1D7B4}"/>
              </a:ext>
            </a:extLst>
          </p:cNvPr>
          <p:cNvSpPr txBox="1"/>
          <p:nvPr/>
        </p:nvSpPr>
        <p:spPr>
          <a:xfrm>
            <a:off x="5366289" y="2318288"/>
            <a:ext cx="6263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rPr>
              <a:t>I</a:t>
            </a:r>
          </a:p>
        </p:txBody>
      </p:sp>
      <p:sp>
        <p:nvSpPr>
          <p:cNvPr id="16" name="TextBox 15">
            <a:extLst>
              <a:ext uri="{FF2B5EF4-FFF2-40B4-BE49-F238E27FC236}">
                <a16:creationId xmlns:a16="http://schemas.microsoft.com/office/drawing/2014/main" id="{E9DF92F7-3B32-85EB-6640-04579AF3B16B}"/>
              </a:ext>
            </a:extLst>
          </p:cNvPr>
          <p:cNvSpPr txBox="1"/>
          <p:nvPr/>
        </p:nvSpPr>
        <p:spPr>
          <a:xfrm>
            <a:off x="5366289" y="2589508"/>
            <a:ext cx="6263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rPr>
              <a:t>P</a:t>
            </a:r>
          </a:p>
        </p:txBody>
      </p:sp>
      <p:sp>
        <p:nvSpPr>
          <p:cNvPr id="17" name="TextBox 16">
            <a:extLst>
              <a:ext uri="{FF2B5EF4-FFF2-40B4-BE49-F238E27FC236}">
                <a16:creationId xmlns:a16="http://schemas.microsoft.com/office/drawing/2014/main" id="{CE5D9A5B-937B-4555-4F91-7423E1F7DB82}"/>
              </a:ext>
            </a:extLst>
          </p:cNvPr>
          <p:cNvSpPr txBox="1"/>
          <p:nvPr/>
        </p:nvSpPr>
        <p:spPr>
          <a:xfrm>
            <a:off x="5366289" y="2957593"/>
            <a:ext cx="6263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rPr>
              <a:t>E</a:t>
            </a:r>
          </a:p>
        </p:txBody>
      </p:sp>
      <p:sp>
        <p:nvSpPr>
          <p:cNvPr id="18" name="TextBox 17">
            <a:extLst>
              <a:ext uri="{FF2B5EF4-FFF2-40B4-BE49-F238E27FC236}">
                <a16:creationId xmlns:a16="http://schemas.microsoft.com/office/drawing/2014/main" id="{9D2577A4-FAB1-8E73-2585-E19A7E51F702}"/>
              </a:ext>
            </a:extLst>
          </p:cNvPr>
          <p:cNvSpPr txBox="1"/>
          <p:nvPr/>
        </p:nvSpPr>
        <p:spPr>
          <a:xfrm>
            <a:off x="7710408" y="2221424"/>
            <a:ext cx="6263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rPr>
              <a:t>R</a:t>
            </a:r>
          </a:p>
        </p:txBody>
      </p:sp>
      <p:sp>
        <p:nvSpPr>
          <p:cNvPr id="19" name="TextBox 18">
            <a:extLst>
              <a:ext uri="{FF2B5EF4-FFF2-40B4-BE49-F238E27FC236}">
                <a16:creationId xmlns:a16="http://schemas.microsoft.com/office/drawing/2014/main" id="{1C069289-4C24-E15B-9E93-81CA9D2D2433}"/>
              </a:ext>
            </a:extLst>
          </p:cNvPr>
          <p:cNvSpPr txBox="1"/>
          <p:nvPr/>
        </p:nvSpPr>
        <p:spPr>
          <a:xfrm>
            <a:off x="7710407" y="2589508"/>
            <a:ext cx="6263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rPr>
              <a:t>A</a:t>
            </a:r>
          </a:p>
        </p:txBody>
      </p:sp>
      <p:sp>
        <p:nvSpPr>
          <p:cNvPr id="20" name="TextBox 19">
            <a:extLst>
              <a:ext uri="{FF2B5EF4-FFF2-40B4-BE49-F238E27FC236}">
                <a16:creationId xmlns:a16="http://schemas.microsoft.com/office/drawing/2014/main" id="{FF928EB1-BDFB-DF6B-54BE-80B74840FA99}"/>
              </a:ext>
            </a:extLst>
          </p:cNvPr>
          <p:cNvSpPr txBox="1"/>
          <p:nvPr/>
        </p:nvSpPr>
        <p:spPr>
          <a:xfrm>
            <a:off x="7710407" y="2957593"/>
            <a:ext cx="6263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rPr>
              <a:t>S</a:t>
            </a:r>
          </a:p>
        </p:txBody>
      </p:sp>
      <p:sp>
        <p:nvSpPr>
          <p:cNvPr id="21" name="TextBox 20">
            <a:extLst>
              <a:ext uri="{FF2B5EF4-FFF2-40B4-BE49-F238E27FC236}">
                <a16:creationId xmlns:a16="http://schemas.microsoft.com/office/drawing/2014/main" id="{9583EBD8-5306-E2BD-F5AD-A899C75556A5}"/>
              </a:ext>
            </a:extLst>
          </p:cNvPr>
          <p:cNvSpPr txBox="1"/>
          <p:nvPr/>
        </p:nvSpPr>
        <p:spPr>
          <a:xfrm>
            <a:off x="7710407" y="3325678"/>
            <a:ext cx="6263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chemeClr val="bg1"/>
                </a:solidFill>
              </a:rPr>
              <a:t>H</a:t>
            </a:r>
          </a:p>
        </p:txBody>
      </p:sp>
    </p:spTree>
    <p:extLst>
      <p:ext uri="{BB962C8B-B14F-4D97-AF65-F5344CB8AC3E}">
        <p14:creationId xmlns:p14="http://schemas.microsoft.com/office/powerpoint/2010/main" val="212340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4" name="Straight Connector 83">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0" name="Freeform: Shape 9">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12" name="Freeform: Shape 11">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88" name="Rectangle 87">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465142-56BC-1A64-0BB3-94569020648F}"/>
              </a:ext>
            </a:extLst>
          </p:cNvPr>
          <p:cNvSpPr>
            <a:spLocks noGrp="1"/>
          </p:cNvSpPr>
          <p:nvPr>
            <p:ph type="title"/>
          </p:nvPr>
        </p:nvSpPr>
        <p:spPr>
          <a:xfrm>
            <a:off x="3863976" y="1079500"/>
            <a:ext cx="4456328" cy="2138400"/>
          </a:xfrm>
        </p:spPr>
        <p:txBody>
          <a:bodyPr vert="horz" lIns="0" tIns="0" rIns="0" bIns="0" rtlCol="0" anchor="b" anchorCtr="0">
            <a:normAutofit/>
          </a:bodyPr>
          <a:lstStyle/>
          <a:p>
            <a:r>
              <a:rPr lang="en-US" dirty="0"/>
              <a:t>How was your week?</a:t>
            </a:r>
          </a:p>
        </p:txBody>
      </p:sp>
      <p:sp>
        <p:nvSpPr>
          <p:cNvPr id="90" name="Freeform: Shape 89">
            <a:extLst>
              <a:ext uri="{FF2B5EF4-FFF2-40B4-BE49-F238E27FC236}">
                <a16:creationId xmlns:a16="http://schemas.microsoft.com/office/drawing/2014/main" id="{877D5044-C0FC-41BD-921B-D2CEA70F4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759198" y="604046"/>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6" name="Freeform: Shape 125">
            <a:extLst>
              <a:ext uri="{FF2B5EF4-FFF2-40B4-BE49-F238E27FC236}">
                <a16:creationId xmlns:a16="http://schemas.microsoft.com/office/drawing/2014/main" id="{240C59C6-5DFE-4F83-A118-7B0F1AD93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07906" y="2694497"/>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27" name="Freeform: Shape 126">
            <a:extLst>
              <a:ext uri="{FF2B5EF4-FFF2-40B4-BE49-F238E27FC236}">
                <a16:creationId xmlns:a16="http://schemas.microsoft.com/office/drawing/2014/main" id="{1273AD71-A9B2-42A5-A6AA-DC06CC4F8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a:off x="1638112" y="796012"/>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AD743CE-A4C9-4C61-8969-5096C42E4A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85060" y="882376"/>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Freeform: Shape 24">
            <a:extLst>
              <a:ext uri="{FF2B5EF4-FFF2-40B4-BE49-F238E27FC236}">
                <a16:creationId xmlns:a16="http://schemas.microsoft.com/office/drawing/2014/main" id="{BD12B198-BFE5-4867-B13A-199FE41B4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39412" y="1420178"/>
            <a:ext cx="901736" cy="1868598"/>
          </a:xfrm>
          <a:custGeom>
            <a:avLst/>
            <a:gdLst>
              <a:gd name="connsiteX0" fmla="*/ 450869 w 901736"/>
              <a:gd name="connsiteY0" fmla="*/ 0 h 1868598"/>
              <a:gd name="connsiteX1" fmla="*/ 492611 w 901736"/>
              <a:gd name="connsiteY1" fmla="*/ 52638 h 1868598"/>
              <a:gd name="connsiteX2" fmla="*/ 894647 w 901736"/>
              <a:gd name="connsiteY2" fmla="*/ 1225278 h 1868598"/>
              <a:gd name="connsiteX3" fmla="*/ 901596 w 901736"/>
              <a:gd name="connsiteY3" fmla="*/ 1416229 h 1868598"/>
              <a:gd name="connsiteX4" fmla="*/ 901595 w 901736"/>
              <a:gd name="connsiteY4" fmla="*/ 1416229 h 1868598"/>
              <a:gd name="connsiteX5" fmla="*/ 901736 w 901736"/>
              <a:gd name="connsiteY5" fmla="*/ 1420099 h 1868598"/>
              <a:gd name="connsiteX6" fmla="*/ 892724 w 901736"/>
              <a:gd name="connsiteY6" fmla="*/ 1509500 h 1868598"/>
              <a:gd name="connsiteX7" fmla="*/ 452126 w 901736"/>
              <a:gd name="connsiteY7" fmla="*/ 1868598 h 1868598"/>
              <a:gd name="connsiteX8" fmla="*/ 450868 w 901736"/>
              <a:gd name="connsiteY8" fmla="*/ 1868471 h 1868598"/>
              <a:gd name="connsiteX9" fmla="*/ 450868 w 901736"/>
              <a:gd name="connsiteY9" fmla="*/ 1346995 h 1868598"/>
              <a:gd name="connsiteX10" fmla="*/ 450868 w 901736"/>
              <a:gd name="connsiteY10" fmla="*/ 969255 h 1868598"/>
              <a:gd name="connsiteX11" fmla="*/ 450868 w 901736"/>
              <a:gd name="connsiteY11" fmla="*/ 664370 h 1868598"/>
              <a:gd name="connsiteX12" fmla="*/ 450869 w 901736"/>
              <a:gd name="connsiteY12" fmla="*/ 664370 h 1868598"/>
              <a:gd name="connsiteX13" fmla="*/ 450867 w 901736"/>
              <a:gd name="connsiteY13" fmla="*/ 0 h 1868598"/>
              <a:gd name="connsiteX14" fmla="*/ 450867 w 901736"/>
              <a:gd name="connsiteY14" fmla="*/ 664370 h 1868598"/>
              <a:gd name="connsiteX15" fmla="*/ 450868 w 901736"/>
              <a:gd name="connsiteY15" fmla="*/ 664370 h 1868598"/>
              <a:gd name="connsiteX16" fmla="*/ 450868 w 901736"/>
              <a:gd name="connsiteY16" fmla="*/ 969255 h 1868598"/>
              <a:gd name="connsiteX17" fmla="*/ 450868 w 901736"/>
              <a:gd name="connsiteY17" fmla="*/ 1346995 h 1868598"/>
              <a:gd name="connsiteX18" fmla="*/ 450868 w 901736"/>
              <a:gd name="connsiteY18" fmla="*/ 1868471 h 1868598"/>
              <a:gd name="connsiteX19" fmla="*/ 449610 w 901736"/>
              <a:gd name="connsiteY19" fmla="*/ 1868598 h 1868598"/>
              <a:gd name="connsiteX20" fmla="*/ 9012 w 901736"/>
              <a:gd name="connsiteY20" fmla="*/ 1509500 h 1868598"/>
              <a:gd name="connsiteX21" fmla="*/ 0 w 901736"/>
              <a:gd name="connsiteY21" fmla="*/ 1420099 h 1868598"/>
              <a:gd name="connsiteX22" fmla="*/ 141 w 901736"/>
              <a:gd name="connsiteY22" fmla="*/ 1416229 h 1868598"/>
              <a:gd name="connsiteX23" fmla="*/ 140 w 901736"/>
              <a:gd name="connsiteY23" fmla="*/ 1416229 h 1868598"/>
              <a:gd name="connsiteX24" fmla="*/ 7089 w 901736"/>
              <a:gd name="connsiteY24" fmla="*/ 1225278 h 1868598"/>
              <a:gd name="connsiteX25" fmla="*/ 409125 w 901736"/>
              <a:gd name="connsiteY25" fmla="*/ 52638 h 18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1736" h="1868598">
                <a:moveTo>
                  <a:pt x="450869" y="0"/>
                </a:moveTo>
                <a:lnTo>
                  <a:pt x="492611" y="52638"/>
                </a:lnTo>
                <a:cubicBezTo>
                  <a:pt x="713860" y="359618"/>
                  <a:pt x="861255" y="769067"/>
                  <a:pt x="894647" y="1225278"/>
                </a:cubicBezTo>
                <a:lnTo>
                  <a:pt x="901596" y="1416229"/>
                </a:lnTo>
                <a:lnTo>
                  <a:pt x="901595" y="1416229"/>
                </a:lnTo>
                <a:lnTo>
                  <a:pt x="901736" y="1420099"/>
                </a:lnTo>
                <a:lnTo>
                  <a:pt x="892724" y="1509500"/>
                </a:lnTo>
                <a:cubicBezTo>
                  <a:pt x="850788" y="1714437"/>
                  <a:pt x="669460" y="1868598"/>
                  <a:pt x="452126" y="1868598"/>
                </a:cubicBezTo>
                <a:lnTo>
                  <a:pt x="450868" y="1868471"/>
                </a:lnTo>
                <a:lnTo>
                  <a:pt x="450868" y="1346995"/>
                </a:lnTo>
                <a:lnTo>
                  <a:pt x="450868" y="969255"/>
                </a:lnTo>
                <a:lnTo>
                  <a:pt x="450868" y="664370"/>
                </a:lnTo>
                <a:lnTo>
                  <a:pt x="450869" y="664370"/>
                </a:lnTo>
                <a:close/>
                <a:moveTo>
                  <a:pt x="450867" y="0"/>
                </a:moveTo>
                <a:lnTo>
                  <a:pt x="450867" y="664370"/>
                </a:lnTo>
                <a:lnTo>
                  <a:pt x="450868" y="664370"/>
                </a:lnTo>
                <a:lnTo>
                  <a:pt x="450868" y="969255"/>
                </a:lnTo>
                <a:lnTo>
                  <a:pt x="450868" y="1346995"/>
                </a:lnTo>
                <a:lnTo>
                  <a:pt x="450868" y="1868471"/>
                </a:lnTo>
                <a:lnTo>
                  <a:pt x="449610" y="1868598"/>
                </a:lnTo>
                <a:cubicBezTo>
                  <a:pt x="232276" y="1868598"/>
                  <a:pt x="50948" y="1714437"/>
                  <a:pt x="9012" y="1509500"/>
                </a:cubicBezTo>
                <a:lnTo>
                  <a:pt x="0" y="1420099"/>
                </a:lnTo>
                <a:lnTo>
                  <a:pt x="141" y="1416229"/>
                </a:lnTo>
                <a:lnTo>
                  <a:pt x="140" y="1416229"/>
                </a:lnTo>
                <a:lnTo>
                  <a:pt x="7089" y="1225278"/>
                </a:lnTo>
                <a:cubicBezTo>
                  <a:pt x="40481" y="769067"/>
                  <a:pt x="187876" y="359618"/>
                  <a:pt x="409125" y="52638"/>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4"/>
              </a:solidFill>
            </a:endParaRPr>
          </a:p>
        </p:txBody>
      </p:sp>
      <p:grpSp>
        <p:nvGrpSpPr>
          <p:cNvPr id="27" name="Group 26">
            <a:extLst>
              <a:ext uri="{FF2B5EF4-FFF2-40B4-BE49-F238E27FC236}">
                <a16:creationId xmlns:a16="http://schemas.microsoft.com/office/drawing/2014/main" id="{AE14FB45-3E95-44C0-8B14-18E3A5B9B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V="1">
            <a:off x="2274277" y="2744140"/>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FF09C3B3-A2C4-4FEA-BE56-D6B9E0083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6F314B9F-8AF4-4376-9568-6285B12343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128" name="Straight Connector 127">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val 128">
            <a:extLst>
              <a:ext uri="{FF2B5EF4-FFF2-40B4-BE49-F238E27FC236}">
                <a16:creationId xmlns:a16="http://schemas.microsoft.com/office/drawing/2014/main" id="{81C67526-3B2B-41B3-A8FD-141E1F828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806655" y="5832285"/>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0" name="Freeform: Shape 129">
            <a:extLst>
              <a:ext uri="{FF2B5EF4-FFF2-40B4-BE49-F238E27FC236}">
                <a16:creationId xmlns:a16="http://schemas.microsoft.com/office/drawing/2014/main" id="{435B334E-B7AB-4395-9F2B-FD74A4085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06399" y="5010707"/>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5582A241-3D03-49F2-9515-690487FBF9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4789" y="608309"/>
            <a:ext cx="3532531" cy="5929857"/>
            <a:chOff x="404789" y="608309"/>
            <a:chExt cx="3532531" cy="5929857"/>
          </a:xfrm>
        </p:grpSpPr>
        <p:grpSp>
          <p:nvGrpSpPr>
            <p:cNvPr id="38" name="Group 37">
              <a:extLst>
                <a:ext uri="{FF2B5EF4-FFF2-40B4-BE49-F238E27FC236}">
                  <a16:creationId xmlns:a16="http://schemas.microsoft.com/office/drawing/2014/main" id="{F06EB4C5-742F-447D-B28D-F64AB9EEE52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flipV="1">
              <a:off x="559780" y="2646371"/>
              <a:ext cx="2287608" cy="3673900"/>
              <a:chOff x="-6080955" y="3437416"/>
              <a:chExt cx="2287608" cy="3673900"/>
            </a:xfrm>
          </p:grpSpPr>
          <p:cxnSp>
            <p:nvCxnSpPr>
              <p:cNvPr id="64" name="Straight Connector 63">
                <a:extLst>
                  <a:ext uri="{FF2B5EF4-FFF2-40B4-BE49-F238E27FC236}">
                    <a16:creationId xmlns:a16="http://schemas.microsoft.com/office/drawing/2014/main" id="{14995024-146A-4770-B919-056CCF5537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Freeform: Shape 130">
                <a:extLst>
                  <a:ext uri="{FF2B5EF4-FFF2-40B4-BE49-F238E27FC236}">
                    <a16:creationId xmlns:a16="http://schemas.microsoft.com/office/drawing/2014/main" id="{50E9FCC2-0C21-4DAF-B958-07DD64296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Freeform: Shape 65">
                <a:extLst>
                  <a:ext uri="{FF2B5EF4-FFF2-40B4-BE49-F238E27FC236}">
                    <a16:creationId xmlns:a16="http://schemas.microsoft.com/office/drawing/2014/main" id="{7342065E-24B7-4441-88A9-98962993F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Freeform: Shape 66">
                <a:extLst>
                  <a:ext uri="{FF2B5EF4-FFF2-40B4-BE49-F238E27FC236}">
                    <a16:creationId xmlns:a16="http://schemas.microsoft.com/office/drawing/2014/main" id="{D23FA6BA-2513-415C-BA4B-E879A4101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eeform: Shape 67">
                <a:extLst>
                  <a:ext uri="{FF2B5EF4-FFF2-40B4-BE49-F238E27FC236}">
                    <a16:creationId xmlns:a16="http://schemas.microsoft.com/office/drawing/2014/main" id="{06239F02-2DBC-4CAC-AA3F-243D0649B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Freeform: Shape 131">
                <a:extLst>
                  <a:ext uri="{FF2B5EF4-FFF2-40B4-BE49-F238E27FC236}">
                    <a16:creationId xmlns:a16="http://schemas.microsoft.com/office/drawing/2014/main" id="{3B11F1A6-D8AC-465F-9ED9-554E58F73A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a:extLst>
                  <a:ext uri="{FF2B5EF4-FFF2-40B4-BE49-F238E27FC236}">
                    <a16:creationId xmlns:a16="http://schemas.microsoft.com/office/drawing/2014/main" id="{E066101D-03CF-4DB9-B962-F7DB806FD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eeform: Shape 70">
                <a:extLst>
                  <a:ext uri="{FF2B5EF4-FFF2-40B4-BE49-F238E27FC236}">
                    <a16:creationId xmlns:a16="http://schemas.microsoft.com/office/drawing/2014/main" id="{645EFA12-DAD4-4108-B86D-C86A4CC88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3" name="Group 132">
              <a:extLst>
                <a:ext uri="{FF2B5EF4-FFF2-40B4-BE49-F238E27FC236}">
                  <a16:creationId xmlns:a16="http://schemas.microsoft.com/office/drawing/2014/main" id="{651FE0DB-0A7E-417A-B47D-569C4FB9A58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1736442" y="397061"/>
              <a:ext cx="1785983" cy="2208479"/>
              <a:chOff x="2725201" y="4453039"/>
              <a:chExt cx="1785983" cy="2208479"/>
            </a:xfrm>
          </p:grpSpPr>
          <p:cxnSp>
            <p:nvCxnSpPr>
              <p:cNvPr id="59" name="Straight Connector 58">
                <a:extLst>
                  <a:ext uri="{FF2B5EF4-FFF2-40B4-BE49-F238E27FC236}">
                    <a16:creationId xmlns:a16="http://schemas.microsoft.com/office/drawing/2014/main" id="{68596D8F-CB16-49CF-B881-3AF402821F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F37FB24-AFCD-493D-B340-7EED10E977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789B142B-6F71-458C-8CAC-4B3E1A441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62" name="Rectangle 30">
                <a:extLst>
                  <a:ext uri="{FF2B5EF4-FFF2-40B4-BE49-F238E27FC236}">
                    <a16:creationId xmlns:a16="http://schemas.microsoft.com/office/drawing/2014/main" id="{E577B59B-3FF5-4CE3-B8CD-B37F6E4E4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30">
                <a:extLst>
                  <a:ext uri="{FF2B5EF4-FFF2-40B4-BE49-F238E27FC236}">
                    <a16:creationId xmlns:a16="http://schemas.microsoft.com/office/drawing/2014/main" id="{912FC165-D3BB-433A-BEED-90223608A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609A7342-6944-4593-A8CB-2E56FC75E4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flipV="1">
              <a:off x="2226591" y="2385858"/>
              <a:ext cx="864005" cy="1032464"/>
              <a:chOff x="2207971" y="2384401"/>
              <a:chExt cx="864005" cy="1032464"/>
            </a:xfrm>
          </p:grpSpPr>
          <p:sp>
            <p:nvSpPr>
              <p:cNvPr id="54" name="Freeform: Shape 53">
                <a:extLst>
                  <a:ext uri="{FF2B5EF4-FFF2-40B4-BE49-F238E27FC236}">
                    <a16:creationId xmlns:a16="http://schemas.microsoft.com/office/drawing/2014/main" id="{4BBFA3E1-95AC-4B97-94E0-FA975C6A1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4" name="Freeform: Shape 133">
                <a:extLst>
                  <a:ext uri="{FF2B5EF4-FFF2-40B4-BE49-F238E27FC236}">
                    <a16:creationId xmlns:a16="http://schemas.microsoft.com/office/drawing/2014/main" id="{5F0692E3-CEC8-47C3-B77F-E9C8614F6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6" name="Group 55">
                <a:extLst>
                  <a:ext uri="{FF2B5EF4-FFF2-40B4-BE49-F238E27FC236}">
                    <a16:creationId xmlns:a16="http://schemas.microsoft.com/office/drawing/2014/main" id="{9B80E6A3-263D-4DD4-8C58-EA2BB38C5B9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57" name="Straight Connector 56">
                  <a:extLst>
                    <a:ext uri="{FF2B5EF4-FFF2-40B4-BE49-F238E27FC236}">
                      <a16:creationId xmlns:a16="http://schemas.microsoft.com/office/drawing/2014/main" id="{5AA2C02F-3722-4124-9F30-AB9D6F052A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B6EC254-9786-4485-A07E-0F055DA958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1" name="Oval 40">
              <a:extLst>
                <a:ext uri="{FF2B5EF4-FFF2-40B4-BE49-F238E27FC236}">
                  <a16:creationId xmlns:a16="http://schemas.microsoft.com/office/drawing/2014/main" id="{5AB57BFA-A302-43AD-B2D6-EE3191DDD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58529" y="5784159"/>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Oval 41">
              <a:extLst>
                <a:ext uri="{FF2B5EF4-FFF2-40B4-BE49-F238E27FC236}">
                  <a16:creationId xmlns:a16="http://schemas.microsoft.com/office/drawing/2014/main" id="{DEEABC33-1767-4B45-924F-3ECD00964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36934" y="834250"/>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3" name="Group 42">
              <a:extLst>
                <a:ext uri="{FF2B5EF4-FFF2-40B4-BE49-F238E27FC236}">
                  <a16:creationId xmlns:a16="http://schemas.microsoft.com/office/drawing/2014/main" id="{C0748559-962C-4EC9-A1EC-E5E55AFDFB0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591286" y="1090043"/>
              <a:ext cx="901736" cy="2160000"/>
              <a:chOff x="8217770" y="397306"/>
              <a:chExt cx="901736" cy="2160000"/>
            </a:xfrm>
          </p:grpSpPr>
          <p:cxnSp>
            <p:nvCxnSpPr>
              <p:cNvPr id="50" name="Straight Connector 49">
                <a:extLst>
                  <a:ext uri="{FF2B5EF4-FFF2-40B4-BE49-F238E27FC236}">
                    <a16:creationId xmlns:a16="http://schemas.microsoft.com/office/drawing/2014/main" id="{CB099024-D74B-47AA-8E9C-40AF75B94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668638" y="397306"/>
                <a:ext cx="0"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Freeform: Shape 50">
                <a:extLst>
                  <a:ext uri="{FF2B5EF4-FFF2-40B4-BE49-F238E27FC236}">
                    <a16:creationId xmlns:a16="http://schemas.microsoft.com/office/drawing/2014/main" id="{34AC7ACA-BFE6-46A8-A8AA-78602ED70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217770" y="397306"/>
                <a:ext cx="901736" cy="1868598"/>
              </a:xfrm>
              <a:custGeom>
                <a:avLst/>
                <a:gdLst>
                  <a:gd name="connsiteX0" fmla="*/ 450869 w 901736"/>
                  <a:gd name="connsiteY0" fmla="*/ 0 h 1868598"/>
                  <a:gd name="connsiteX1" fmla="*/ 450868 w 901736"/>
                  <a:gd name="connsiteY1" fmla="*/ 0 h 1868598"/>
                  <a:gd name="connsiteX2" fmla="*/ 450867 w 901736"/>
                  <a:gd name="connsiteY2" fmla="*/ 0 h 1868598"/>
                  <a:gd name="connsiteX3" fmla="*/ 409125 w 901736"/>
                  <a:gd name="connsiteY3" fmla="*/ 52638 h 1868598"/>
                  <a:gd name="connsiteX4" fmla="*/ 7089 w 901736"/>
                  <a:gd name="connsiteY4" fmla="*/ 1225278 h 1868598"/>
                  <a:gd name="connsiteX5" fmla="*/ 140 w 901736"/>
                  <a:gd name="connsiteY5" fmla="*/ 1416229 h 1868598"/>
                  <a:gd name="connsiteX6" fmla="*/ 141 w 901736"/>
                  <a:gd name="connsiteY6" fmla="*/ 1416229 h 1868598"/>
                  <a:gd name="connsiteX7" fmla="*/ 0 w 901736"/>
                  <a:gd name="connsiteY7" fmla="*/ 1420099 h 1868598"/>
                  <a:gd name="connsiteX8" fmla="*/ 9012 w 901736"/>
                  <a:gd name="connsiteY8" fmla="*/ 1509500 h 1868598"/>
                  <a:gd name="connsiteX9" fmla="*/ 449610 w 901736"/>
                  <a:gd name="connsiteY9" fmla="*/ 1868598 h 1868598"/>
                  <a:gd name="connsiteX10" fmla="*/ 450868 w 901736"/>
                  <a:gd name="connsiteY10" fmla="*/ 1868471 h 1868598"/>
                  <a:gd name="connsiteX11" fmla="*/ 452126 w 901736"/>
                  <a:gd name="connsiteY11" fmla="*/ 1868598 h 1868598"/>
                  <a:gd name="connsiteX12" fmla="*/ 892724 w 901736"/>
                  <a:gd name="connsiteY12" fmla="*/ 1509500 h 1868598"/>
                  <a:gd name="connsiteX13" fmla="*/ 901736 w 901736"/>
                  <a:gd name="connsiteY13" fmla="*/ 1420099 h 1868598"/>
                  <a:gd name="connsiteX14" fmla="*/ 901595 w 901736"/>
                  <a:gd name="connsiteY14" fmla="*/ 1416229 h 1868598"/>
                  <a:gd name="connsiteX15" fmla="*/ 901596 w 901736"/>
                  <a:gd name="connsiteY15" fmla="*/ 1416229 h 1868598"/>
                  <a:gd name="connsiteX16" fmla="*/ 894647 w 901736"/>
                  <a:gd name="connsiteY16" fmla="*/ 1225278 h 1868598"/>
                  <a:gd name="connsiteX17" fmla="*/ 492611 w 901736"/>
                  <a:gd name="connsiteY17" fmla="*/ 52638 h 18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1736" h="1868598">
                    <a:moveTo>
                      <a:pt x="450869" y="0"/>
                    </a:moveTo>
                    <a:lnTo>
                      <a:pt x="450868" y="0"/>
                    </a:lnTo>
                    <a:lnTo>
                      <a:pt x="450867" y="0"/>
                    </a:lnTo>
                    <a:lnTo>
                      <a:pt x="409125" y="52638"/>
                    </a:lnTo>
                    <a:cubicBezTo>
                      <a:pt x="187876" y="359618"/>
                      <a:pt x="40481" y="769067"/>
                      <a:pt x="7089" y="1225278"/>
                    </a:cubicBezTo>
                    <a:lnTo>
                      <a:pt x="140" y="1416229"/>
                    </a:lnTo>
                    <a:lnTo>
                      <a:pt x="141" y="1416229"/>
                    </a:lnTo>
                    <a:lnTo>
                      <a:pt x="0" y="1420099"/>
                    </a:lnTo>
                    <a:lnTo>
                      <a:pt x="9012" y="1509500"/>
                    </a:lnTo>
                    <a:cubicBezTo>
                      <a:pt x="50948" y="1714437"/>
                      <a:pt x="232276" y="1868598"/>
                      <a:pt x="449610" y="1868598"/>
                    </a:cubicBezTo>
                    <a:lnTo>
                      <a:pt x="450868" y="1868471"/>
                    </a:lnTo>
                    <a:lnTo>
                      <a:pt x="452126" y="1868598"/>
                    </a:lnTo>
                    <a:cubicBezTo>
                      <a:pt x="669460" y="1868598"/>
                      <a:pt x="850788" y="1714437"/>
                      <a:pt x="892724" y="1509500"/>
                    </a:cubicBezTo>
                    <a:lnTo>
                      <a:pt x="901736" y="1420099"/>
                    </a:lnTo>
                    <a:lnTo>
                      <a:pt x="901595" y="1416229"/>
                    </a:lnTo>
                    <a:lnTo>
                      <a:pt x="901596" y="1416229"/>
                    </a:lnTo>
                    <a:lnTo>
                      <a:pt x="894647" y="1225278"/>
                    </a:lnTo>
                    <a:cubicBezTo>
                      <a:pt x="861255" y="769067"/>
                      <a:pt x="713860" y="359618"/>
                      <a:pt x="492611" y="52638"/>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Rectangle 5">
                <a:extLst>
                  <a:ext uri="{FF2B5EF4-FFF2-40B4-BE49-F238E27FC236}">
                    <a16:creationId xmlns:a16="http://schemas.microsoft.com/office/drawing/2014/main" id="{D0946E2F-C083-48AF-9D1C-3754DE0E8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70075" y="1136688"/>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5">
                <a:extLst>
                  <a:ext uri="{FF2B5EF4-FFF2-40B4-BE49-F238E27FC236}">
                    <a16:creationId xmlns:a16="http://schemas.microsoft.com/office/drawing/2014/main" id="{8F933FF1-7DAC-4751-B504-C8C68E537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457521" y="720913"/>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AED587E1-23B3-44EE-B0CA-84F46A8D5EC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a:off x="3365500" y="4918166"/>
              <a:ext cx="571820" cy="1620000"/>
              <a:chOff x="8482785" y="4330454"/>
              <a:chExt cx="571820" cy="1620000"/>
            </a:xfrm>
          </p:grpSpPr>
          <p:sp>
            <p:nvSpPr>
              <p:cNvPr id="48" name="Freeform: Shape 47">
                <a:extLst>
                  <a:ext uri="{FF2B5EF4-FFF2-40B4-BE49-F238E27FC236}">
                    <a16:creationId xmlns:a16="http://schemas.microsoft.com/office/drawing/2014/main" id="{C3EA330E-53DA-43C3-94DF-051C622C8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id="{7CF8DEE9-82BC-4F6D-9E7D-A61DE0391F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477FE6E3-76CF-4BFE-A9BB-D2B04E547D6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622419" y="427549"/>
              <a:ext cx="464739" cy="900000"/>
              <a:chOff x="4511184" y="2651374"/>
              <a:chExt cx="464739" cy="900000"/>
            </a:xfrm>
          </p:grpSpPr>
          <p:sp>
            <p:nvSpPr>
              <p:cNvPr id="136" name="Freeform: Shape 135">
                <a:extLst>
                  <a:ext uri="{FF2B5EF4-FFF2-40B4-BE49-F238E27FC236}">
                    <a16:creationId xmlns:a16="http://schemas.microsoft.com/office/drawing/2014/main" id="{8B90047D-5FCF-4A72-98F9-4C5F3BE36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7" name="Straight Connector 46">
                <a:extLst>
                  <a:ext uri="{FF2B5EF4-FFF2-40B4-BE49-F238E27FC236}">
                    <a16:creationId xmlns:a16="http://schemas.microsoft.com/office/drawing/2014/main" id="{5D6597A5-9B58-4515-A65F-776A599681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3982" y="2651374"/>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3" name="Freeform: Shape 72">
            <a:extLst>
              <a:ext uri="{FF2B5EF4-FFF2-40B4-BE49-F238E27FC236}">
                <a16:creationId xmlns:a16="http://schemas.microsoft.com/office/drawing/2014/main" id="{716BED87-A484-418B-BFE2-B7AF165C5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392603" y="2694497"/>
            <a:ext cx="2287608" cy="3232926"/>
          </a:xfrm>
          <a:custGeom>
            <a:avLst/>
            <a:gdLst>
              <a:gd name="connsiteX0" fmla="*/ 1143804 w 2287608"/>
              <a:gd name="connsiteY0" fmla="*/ 1916209 h 3232926"/>
              <a:gd name="connsiteX1" fmla="*/ 1140311 w 2287608"/>
              <a:gd name="connsiteY1" fmla="*/ 1919384 h 3232926"/>
              <a:gd name="connsiteX2" fmla="*/ 1136818 w 2287608"/>
              <a:gd name="connsiteY2" fmla="*/ 1916209 h 3232926"/>
              <a:gd name="connsiteX3" fmla="*/ 1136818 w 2287608"/>
              <a:gd name="connsiteY3" fmla="*/ 1922559 h 3232926"/>
              <a:gd name="connsiteX4" fmla="*/ 1117018 w 2287608"/>
              <a:gd name="connsiteY4" fmla="*/ 1940554 h 3232926"/>
              <a:gd name="connsiteX5" fmla="*/ 854401 w 2287608"/>
              <a:gd name="connsiteY5" fmla="*/ 2574568 h 3232926"/>
              <a:gd name="connsiteX6" fmla="*/ 1117018 w 2287608"/>
              <a:gd name="connsiteY6" fmla="*/ 3208581 h 3232926"/>
              <a:gd name="connsiteX7" fmla="*/ 1136818 w 2287608"/>
              <a:gd name="connsiteY7" fmla="*/ 3226577 h 3232926"/>
              <a:gd name="connsiteX8" fmla="*/ 1136818 w 2287608"/>
              <a:gd name="connsiteY8" fmla="*/ 3232926 h 3232926"/>
              <a:gd name="connsiteX9" fmla="*/ 1140311 w 2287608"/>
              <a:gd name="connsiteY9" fmla="*/ 3229751 h 3232926"/>
              <a:gd name="connsiteX10" fmla="*/ 1143804 w 2287608"/>
              <a:gd name="connsiteY10" fmla="*/ 3232926 h 3232926"/>
              <a:gd name="connsiteX11" fmla="*/ 1143804 w 2287608"/>
              <a:gd name="connsiteY11" fmla="*/ 3226577 h 3232926"/>
              <a:gd name="connsiteX12" fmla="*/ 1163604 w 2287608"/>
              <a:gd name="connsiteY12" fmla="*/ 3208581 h 3232926"/>
              <a:gd name="connsiteX13" fmla="*/ 1426221 w 2287608"/>
              <a:gd name="connsiteY13" fmla="*/ 2574567 h 3232926"/>
              <a:gd name="connsiteX14" fmla="*/ 1163604 w 2287608"/>
              <a:gd name="connsiteY14" fmla="*/ 1940554 h 3232926"/>
              <a:gd name="connsiteX15" fmla="*/ 1143804 w 2287608"/>
              <a:gd name="connsiteY15" fmla="*/ 1922558 h 3232926"/>
              <a:gd name="connsiteX16" fmla="*/ 1140312 w 2287608"/>
              <a:gd name="connsiteY16" fmla="*/ 1494239 h 3232926"/>
              <a:gd name="connsiteX17" fmla="*/ 1134813 w 2287608"/>
              <a:gd name="connsiteY17" fmla="*/ 1497413 h 3232926"/>
              <a:gd name="connsiteX18" fmla="*/ 1109328 w 2287608"/>
              <a:gd name="connsiteY18" fmla="*/ 1489264 h 3232926"/>
              <a:gd name="connsiteX19" fmla="*/ 428947 w 2287608"/>
              <a:gd name="connsiteY19" fmla="*/ 1578838 h 3232926"/>
              <a:gd name="connsiteX20" fmla="*/ 11185 w 2287608"/>
              <a:gd name="connsiteY20" fmla="*/ 2123278 h 3232926"/>
              <a:gd name="connsiteX21" fmla="*/ 5499 w 2287608"/>
              <a:gd name="connsiteY21" fmla="*/ 2149423 h 3232926"/>
              <a:gd name="connsiteX22" fmla="*/ 0 w 2287608"/>
              <a:gd name="connsiteY22" fmla="*/ 2152597 h 3232926"/>
              <a:gd name="connsiteX23" fmla="*/ 4497 w 2287608"/>
              <a:gd name="connsiteY23" fmla="*/ 2154035 h 3232926"/>
              <a:gd name="connsiteX24" fmla="*/ 3493 w 2287608"/>
              <a:gd name="connsiteY24" fmla="*/ 2158648 h 3232926"/>
              <a:gd name="connsiteX25" fmla="*/ 8992 w 2287608"/>
              <a:gd name="connsiteY25" fmla="*/ 2155473 h 3232926"/>
              <a:gd name="connsiteX26" fmla="*/ 34477 w 2287608"/>
              <a:gd name="connsiteY26" fmla="*/ 2163622 h 3232926"/>
              <a:gd name="connsiteX27" fmla="*/ 290620 w 2287608"/>
              <a:gd name="connsiteY27" fmla="*/ 2194022 h 3232926"/>
              <a:gd name="connsiteX28" fmla="*/ 714858 w 2287608"/>
              <a:gd name="connsiteY28" fmla="*/ 2074049 h 3232926"/>
              <a:gd name="connsiteX29" fmla="*/ 1132621 w 2287608"/>
              <a:gd name="connsiteY29" fmla="*/ 1529609 h 3232926"/>
              <a:gd name="connsiteX30" fmla="*/ 1138305 w 2287608"/>
              <a:gd name="connsiteY30" fmla="*/ 1503464 h 3232926"/>
              <a:gd name="connsiteX31" fmla="*/ 1143804 w 2287608"/>
              <a:gd name="connsiteY31" fmla="*/ 1500289 h 3232926"/>
              <a:gd name="connsiteX32" fmla="*/ 1139308 w 2287608"/>
              <a:gd name="connsiteY32" fmla="*/ 1498852 h 3232926"/>
              <a:gd name="connsiteX33" fmla="*/ 2069415 w 2287608"/>
              <a:gd name="connsiteY33" fmla="*/ 1747063 h 3232926"/>
              <a:gd name="connsiteX34" fmla="*/ 1858661 w 2287608"/>
              <a:gd name="connsiteY34" fmla="*/ 1578837 h 3232926"/>
              <a:gd name="connsiteX35" fmla="*/ 1178281 w 2287608"/>
              <a:gd name="connsiteY35" fmla="*/ 1489263 h 3232926"/>
              <a:gd name="connsiteX36" fmla="*/ 1152796 w 2287608"/>
              <a:gd name="connsiteY36" fmla="*/ 1497412 h 3232926"/>
              <a:gd name="connsiteX37" fmla="*/ 1147297 w 2287608"/>
              <a:gd name="connsiteY37" fmla="*/ 1494238 h 3232926"/>
              <a:gd name="connsiteX38" fmla="*/ 1148300 w 2287608"/>
              <a:gd name="connsiteY38" fmla="*/ 1498851 h 3232926"/>
              <a:gd name="connsiteX39" fmla="*/ 1143804 w 2287608"/>
              <a:gd name="connsiteY39" fmla="*/ 1500288 h 3232926"/>
              <a:gd name="connsiteX40" fmla="*/ 1149304 w 2287608"/>
              <a:gd name="connsiteY40" fmla="*/ 1503463 h 3232926"/>
              <a:gd name="connsiteX41" fmla="*/ 1154988 w 2287608"/>
              <a:gd name="connsiteY41" fmla="*/ 1529608 h 3232926"/>
              <a:gd name="connsiteX42" fmla="*/ 1572751 w 2287608"/>
              <a:gd name="connsiteY42" fmla="*/ 2074048 h 3232926"/>
              <a:gd name="connsiteX43" fmla="*/ 1996989 w 2287608"/>
              <a:gd name="connsiteY43" fmla="*/ 2194021 h 3232926"/>
              <a:gd name="connsiteX44" fmla="*/ 2253131 w 2287608"/>
              <a:gd name="connsiteY44" fmla="*/ 2163621 h 3232926"/>
              <a:gd name="connsiteX45" fmla="*/ 2278616 w 2287608"/>
              <a:gd name="connsiteY45" fmla="*/ 2155472 h 3232926"/>
              <a:gd name="connsiteX46" fmla="*/ 2284115 w 2287608"/>
              <a:gd name="connsiteY46" fmla="*/ 2158647 h 3232926"/>
              <a:gd name="connsiteX47" fmla="*/ 2283112 w 2287608"/>
              <a:gd name="connsiteY47" fmla="*/ 2154034 h 3232926"/>
              <a:gd name="connsiteX48" fmla="*/ 2287608 w 2287608"/>
              <a:gd name="connsiteY48" fmla="*/ 2152596 h 3232926"/>
              <a:gd name="connsiteX49" fmla="*/ 2282109 w 2287608"/>
              <a:gd name="connsiteY49" fmla="*/ 2149422 h 3232926"/>
              <a:gd name="connsiteX50" fmla="*/ 2276424 w 2287608"/>
              <a:gd name="connsiteY50" fmla="*/ 2123277 h 3232926"/>
              <a:gd name="connsiteX51" fmla="*/ 2069415 w 2287608"/>
              <a:gd name="connsiteY51" fmla="*/ 1747063 h 3232926"/>
              <a:gd name="connsiteX52" fmla="*/ 1140311 w 2287608"/>
              <a:gd name="connsiteY52" fmla="*/ 779689 h 3232926"/>
              <a:gd name="connsiteX53" fmla="*/ 1134812 w 2287608"/>
              <a:gd name="connsiteY53" fmla="*/ 782863 h 3232926"/>
              <a:gd name="connsiteX54" fmla="*/ 1109328 w 2287608"/>
              <a:gd name="connsiteY54" fmla="*/ 774714 h 3232926"/>
              <a:gd name="connsiteX55" fmla="*/ 428947 w 2287608"/>
              <a:gd name="connsiteY55" fmla="*/ 864288 h 3232926"/>
              <a:gd name="connsiteX56" fmla="*/ 11185 w 2287608"/>
              <a:gd name="connsiteY56" fmla="*/ 1408728 h 3232926"/>
              <a:gd name="connsiteX57" fmla="*/ 5499 w 2287608"/>
              <a:gd name="connsiteY57" fmla="*/ 1434873 h 3232926"/>
              <a:gd name="connsiteX58" fmla="*/ 0 w 2287608"/>
              <a:gd name="connsiteY58" fmla="*/ 1438047 h 3232926"/>
              <a:gd name="connsiteX59" fmla="*/ 4497 w 2287608"/>
              <a:gd name="connsiteY59" fmla="*/ 1439485 h 3232926"/>
              <a:gd name="connsiteX60" fmla="*/ 3493 w 2287608"/>
              <a:gd name="connsiteY60" fmla="*/ 1444098 h 3232926"/>
              <a:gd name="connsiteX61" fmla="*/ 8992 w 2287608"/>
              <a:gd name="connsiteY61" fmla="*/ 1440923 h 3232926"/>
              <a:gd name="connsiteX62" fmla="*/ 34477 w 2287608"/>
              <a:gd name="connsiteY62" fmla="*/ 1449072 h 3232926"/>
              <a:gd name="connsiteX63" fmla="*/ 290620 w 2287608"/>
              <a:gd name="connsiteY63" fmla="*/ 1479472 h 3232926"/>
              <a:gd name="connsiteX64" fmla="*/ 714858 w 2287608"/>
              <a:gd name="connsiteY64" fmla="*/ 1359499 h 3232926"/>
              <a:gd name="connsiteX65" fmla="*/ 1132621 w 2287608"/>
              <a:gd name="connsiteY65" fmla="*/ 815059 h 3232926"/>
              <a:gd name="connsiteX66" fmla="*/ 1138305 w 2287608"/>
              <a:gd name="connsiteY66" fmla="*/ 788914 h 3232926"/>
              <a:gd name="connsiteX67" fmla="*/ 1143805 w 2287608"/>
              <a:gd name="connsiteY67" fmla="*/ 785739 h 3232926"/>
              <a:gd name="connsiteX68" fmla="*/ 1139308 w 2287608"/>
              <a:gd name="connsiteY68" fmla="*/ 784302 h 3232926"/>
              <a:gd name="connsiteX69" fmla="*/ 2069415 w 2287608"/>
              <a:gd name="connsiteY69" fmla="*/ 1032514 h 3232926"/>
              <a:gd name="connsiteX70" fmla="*/ 1858661 w 2287608"/>
              <a:gd name="connsiteY70" fmla="*/ 864289 h 3232926"/>
              <a:gd name="connsiteX71" fmla="*/ 1178281 w 2287608"/>
              <a:gd name="connsiteY71" fmla="*/ 774715 h 3232926"/>
              <a:gd name="connsiteX72" fmla="*/ 1152796 w 2287608"/>
              <a:gd name="connsiteY72" fmla="*/ 782864 h 3232926"/>
              <a:gd name="connsiteX73" fmla="*/ 1147297 w 2287608"/>
              <a:gd name="connsiteY73" fmla="*/ 779690 h 3232926"/>
              <a:gd name="connsiteX74" fmla="*/ 1148300 w 2287608"/>
              <a:gd name="connsiteY74" fmla="*/ 784303 h 3232926"/>
              <a:gd name="connsiteX75" fmla="*/ 1143804 w 2287608"/>
              <a:gd name="connsiteY75" fmla="*/ 785740 h 3232926"/>
              <a:gd name="connsiteX76" fmla="*/ 1149304 w 2287608"/>
              <a:gd name="connsiteY76" fmla="*/ 788915 h 3232926"/>
              <a:gd name="connsiteX77" fmla="*/ 1154988 w 2287608"/>
              <a:gd name="connsiteY77" fmla="*/ 815060 h 3232926"/>
              <a:gd name="connsiteX78" fmla="*/ 1572751 w 2287608"/>
              <a:gd name="connsiteY78" fmla="*/ 1359500 h 3232926"/>
              <a:gd name="connsiteX79" fmla="*/ 1996989 w 2287608"/>
              <a:gd name="connsiteY79" fmla="*/ 1479473 h 3232926"/>
              <a:gd name="connsiteX80" fmla="*/ 2253131 w 2287608"/>
              <a:gd name="connsiteY80" fmla="*/ 1449073 h 3232926"/>
              <a:gd name="connsiteX81" fmla="*/ 2278616 w 2287608"/>
              <a:gd name="connsiteY81" fmla="*/ 1440924 h 3232926"/>
              <a:gd name="connsiteX82" fmla="*/ 2284115 w 2287608"/>
              <a:gd name="connsiteY82" fmla="*/ 1444099 h 3232926"/>
              <a:gd name="connsiteX83" fmla="*/ 2283112 w 2287608"/>
              <a:gd name="connsiteY83" fmla="*/ 1439486 h 3232926"/>
              <a:gd name="connsiteX84" fmla="*/ 2287608 w 2287608"/>
              <a:gd name="connsiteY84" fmla="*/ 1438048 h 3232926"/>
              <a:gd name="connsiteX85" fmla="*/ 2282109 w 2287608"/>
              <a:gd name="connsiteY85" fmla="*/ 1434874 h 3232926"/>
              <a:gd name="connsiteX86" fmla="*/ 2276424 w 2287608"/>
              <a:gd name="connsiteY86" fmla="*/ 1408729 h 3232926"/>
              <a:gd name="connsiteX87" fmla="*/ 2069415 w 2287608"/>
              <a:gd name="connsiteY87" fmla="*/ 1032514 h 3232926"/>
              <a:gd name="connsiteX88" fmla="*/ 1140311 w 2287608"/>
              <a:gd name="connsiteY88" fmla="*/ 35676 h 3232926"/>
              <a:gd name="connsiteX89" fmla="*/ 1134812 w 2287608"/>
              <a:gd name="connsiteY89" fmla="*/ 38850 h 3232926"/>
              <a:gd name="connsiteX90" fmla="*/ 1109328 w 2287608"/>
              <a:gd name="connsiteY90" fmla="*/ 30701 h 3232926"/>
              <a:gd name="connsiteX91" fmla="*/ 428948 w 2287608"/>
              <a:gd name="connsiteY91" fmla="*/ 120275 h 3232926"/>
              <a:gd name="connsiteX92" fmla="*/ 11185 w 2287608"/>
              <a:gd name="connsiteY92" fmla="*/ 664715 h 3232926"/>
              <a:gd name="connsiteX93" fmla="*/ 5499 w 2287608"/>
              <a:gd name="connsiteY93" fmla="*/ 690860 h 3232926"/>
              <a:gd name="connsiteX94" fmla="*/ 0 w 2287608"/>
              <a:gd name="connsiteY94" fmla="*/ 694034 h 3232926"/>
              <a:gd name="connsiteX95" fmla="*/ 4497 w 2287608"/>
              <a:gd name="connsiteY95" fmla="*/ 695472 h 3232926"/>
              <a:gd name="connsiteX96" fmla="*/ 3493 w 2287608"/>
              <a:gd name="connsiteY96" fmla="*/ 700085 h 3232926"/>
              <a:gd name="connsiteX97" fmla="*/ 8992 w 2287608"/>
              <a:gd name="connsiteY97" fmla="*/ 696910 h 3232926"/>
              <a:gd name="connsiteX98" fmla="*/ 34477 w 2287608"/>
              <a:gd name="connsiteY98" fmla="*/ 705059 h 3232926"/>
              <a:gd name="connsiteX99" fmla="*/ 290620 w 2287608"/>
              <a:gd name="connsiteY99" fmla="*/ 735459 h 3232926"/>
              <a:gd name="connsiteX100" fmla="*/ 714857 w 2287608"/>
              <a:gd name="connsiteY100" fmla="*/ 615486 h 3232926"/>
              <a:gd name="connsiteX101" fmla="*/ 1132621 w 2287608"/>
              <a:gd name="connsiteY101" fmla="*/ 71046 h 3232926"/>
              <a:gd name="connsiteX102" fmla="*/ 1138305 w 2287608"/>
              <a:gd name="connsiteY102" fmla="*/ 44901 h 3232926"/>
              <a:gd name="connsiteX103" fmla="*/ 1143805 w 2287608"/>
              <a:gd name="connsiteY103" fmla="*/ 41726 h 3232926"/>
              <a:gd name="connsiteX104" fmla="*/ 1139308 w 2287608"/>
              <a:gd name="connsiteY104" fmla="*/ 40289 h 3232926"/>
              <a:gd name="connsiteX105" fmla="*/ 2069415 w 2287608"/>
              <a:gd name="connsiteY105" fmla="*/ 288501 h 3232926"/>
              <a:gd name="connsiteX106" fmla="*/ 1858661 w 2287608"/>
              <a:gd name="connsiteY106" fmla="*/ 120276 h 3232926"/>
              <a:gd name="connsiteX107" fmla="*/ 1178281 w 2287608"/>
              <a:gd name="connsiteY107" fmla="*/ 30702 h 3232926"/>
              <a:gd name="connsiteX108" fmla="*/ 1152796 w 2287608"/>
              <a:gd name="connsiteY108" fmla="*/ 38850 h 3232926"/>
              <a:gd name="connsiteX109" fmla="*/ 1147297 w 2287608"/>
              <a:gd name="connsiteY109" fmla="*/ 35676 h 3232926"/>
              <a:gd name="connsiteX110" fmla="*/ 1148300 w 2287608"/>
              <a:gd name="connsiteY110" fmla="*/ 40290 h 3232926"/>
              <a:gd name="connsiteX111" fmla="*/ 1143804 w 2287608"/>
              <a:gd name="connsiteY111" fmla="*/ 41727 h 3232926"/>
              <a:gd name="connsiteX112" fmla="*/ 1149304 w 2287608"/>
              <a:gd name="connsiteY112" fmla="*/ 44901 h 3232926"/>
              <a:gd name="connsiteX113" fmla="*/ 1154988 w 2287608"/>
              <a:gd name="connsiteY113" fmla="*/ 71046 h 3232926"/>
              <a:gd name="connsiteX114" fmla="*/ 1572751 w 2287608"/>
              <a:gd name="connsiteY114" fmla="*/ 615486 h 3232926"/>
              <a:gd name="connsiteX115" fmla="*/ 1996989 w 2287608"/>
              <a:gd name="connsiteY115" fmla="*/ 735460 h 3232926"/>
              <a:gd name="connsiteX116" fmla="*/ 2253131 w 2287608"/>
              <a:gd name="connsiteY116" fmla="*/ 705060 h 3232926"/>
              <a:gd name="connsiteX117" fmla="*/ 2278616 w 2287608"/>
              <a:gd name="connsiteY117" fmla="*/ 696911 h 3232926"/>
              <a:gd name="connsiteX118" fmla="*/ 2284115 w 2287608"/>
              <a:gd name="connsiteY118" fmla="*/ 700086 h 3232926"/>
              <a:gd name="connsiteX119" fmla="*/ 2283112 w 2287608"/>
              <a:gd name="connsiteY119" fmla="*/ 695473 h 3232926"/>
              <a:gd name="connsiteX120" fmla="*/ 2287608 w 2287608"/>
              <a:gd name="connsiteY120" fmla="*/ 694035 h 3232926"/>
              <a:gd name="connsiteX121" fmla="*/ 2282109 w 2287608"/>
              <a:gd name="connsiteY121" fmla="*/ 690860 h 3232926"/>
              <a:gd name="connsiteX122" fmla="*/ 2276424 w 2287608"/>
              <a:gd name="connsiteY122" fmla="*/ 664716 h 3232926"/>
              <a:gd name="connsiteX123" fmla="*/ 2069415 w 2287608"/>
              <a:gd name="connsiteY123" fmla="*/ 288501 h 32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287608" h="3232926">
                <a:moveTo>
                  <a:pt x="1143804" y="1916209"/>
                </a:moveTo>
                <a:lnTo>
                  <a:pt x="1140311" y="1919384"/>
                </a:lnTo>
                <a:lnTo>
                  <a:pt x="1136818" y="1916209"/>
                </a:lnTo>
                <a:lnTo>
                  <a:pt x="1136818" y="1922559"/>
                </a:lnTo>
                <a:lnTo>
                  <a:pt x="1117018" y="1940554"/>
                </a:lnTo>
                <a:cubicBezTo>
                  <a:pt x="954760" y="2102813"/>
                  <a:pt x="854401" y="2326970"/>
                  <a:pt x="854401" y="2574568"/>
                </a:cubicBezTo>
                <a:cubicBezTo>
                  <a:pt x="854401" y="2822165"/>
                  <a:pt x="954760" y="3046323"/>
                  <a:pt x="1117018" y="3208581"/>
                </a:cubicBezTo>
                <a:lnTo>
                  <a:pt x="1136818" y="3226577"/>
                </a:lnTo>
                <a:lnTo>
                  <a:pt x="1136818" y="3232926"/>
                </a:lnTo>
                <a:lnTo>
                  <a:pt x="1140311" y="3229751"/>
                </a:lnTo>
                <a:lnTo>
                  <a:pt x="1143804" y="3232926"/>
                </a:lnTo>
                <a:lnTo>
                  <a:pt x="1143804" y="3226577"/>
                </a:lnTo>
                <a:lnTo>
                  <a:pt x="1163604" y="3208581"/>
                </a:lnTo>
                <a:cubicBezTo>
                  <a:pt x="1325862" y="3046323"/>
                  <a:pt x="1426221" y="2822165"/>
                  <a:pt x="1426221" y="2574567"/>
                </a:cubicBezTo>
                <a:cubicBezTo>
                  <a:pt x="1426221" y="2326970"/>
                  <a:pt x="1325862" y="2102812"/>
                  <a:pt x="1163604" y="1940554"/>
                </a:cubicBezTo>
                <a:lnTo>
                  <a:pt x="1143804" y="1922558"/>
                </a:lnTo>
                <a:close/>
                <a:moveTo>
                  <a:pt x="1140312" y="1494239"/>
                </a:moveTo>
                <a:lnTo>
                  <a:pt x="1134813" y="1497413"/>
                </a:lnTo>
                <a:lnTo>
                  <a:pt x="1109328" y="1489264"/>
                </a:lnTo>
                <a:cubicBezTo>
                  <a:pt x="887680" y="1429874"/>
                  <a:pt x="643374" y="1455039"/>
                  <a:pt x="428947" y="1578838"/>
                </a:cubicBezTo>
                <a:cubicBezTo>
                  <a:pt x="214522" y="1702637"/>
                  <a:pt x="70575" y="1901629"/>
                  <a:pt x="11185" y="2123278"/>
                </a:cubicBezTo>
                <a:lnTo>
                  <a:pt x="5499" y="2149423"/>
                </a:lnTo>
                <a:lnTo>
                  <a:pt x="0" y="2152597"/>
                </a:lnTo>
                <a:lnTo>
                  <a:pt x="4497" y="2154035"/>
                </a:lnTo>
                <a:lnTo>
                  <a:pt x="3493" y="2158648"/>
                </a:lnTo>
                <a:lnTo>
                  <a:pt x="8992" y="2155473"/>
                </a:lnTo>
                <a:lnTo>
                  <a:pt x="34477" y="2163622"/>
                </a:lnTo>
                <a:cubicBezTo>
                  <a:pt x="117596" y="2185894"/>
                  <a:pt x="203900" y="2196274"/>
                  <a:pt x="290620" y="2194022"/>
                </a:cubicBezTo>
                <a:cubicBezTo>
                  <a:pt x="435153" y="2190268"/>
                  <a:pt x="580841" y="2151423"/>
                  <a:pt x="714858" y="2074049"/>
                </a:cubicBezTo>
                <a:cubicBezTo>
                  <a:pt x="929283" y="1950250"/>
                  <a:pt x="1073230" y="1751258"/>
                  <a:pt x="1132621" y="1529609"/>
                </a:cubicBezTo>
                <a:lnTo>
                  <a:pt x="1138305" y="1503464"/>
                </a:lnTo>
                <a:lnTo>
                  <a:pt x="1143804" y="1500289"/>
                </a:lnTo>
                <a:lnTo>
                  <a:pt x="1139308" y="1498852"/>
                </a:lnTo>
                <a:close/>
                <a:moveTo>
                  <a:pt x="2069415" y="1747063"/>
                </a:moveTo>
                <a:cubicBezTo>
                  <a:pt x="2009570" y="1682261"/>
                  <a:pt x="1939071" y="1625262"/>
                  <a:pt x="1858661" y="1578837"/>
                </a:cubicBezTo>
                <a:cubicBezTo>
                  <a:pt x="1644235" y="1455038"/>
                  <a:pt x="1399929" y="1429873"/>
                  <a:pt x="1178281" y="1489263"/>
                </a:cubicBezTo>
                <a:lnTo>
                  <a:pt x="1152796" y="1497412"/>
                </a:lnTo>
                <a:lnTo>
                  <a:pt x="1147297" y="1494238"/>
                </a:lnTo>
                <a:lnTo>
                  <a:pt x="1148300" y="1498851"/>
                </a:lnTo>
                <a:lnTo>
                  <a:pt x="1143804" y="1500288"/>
                </a:lnTo>
                <a:lnTo>
                  <a:pt x="1149304" y="1503463"/>
                </a:lnTo>
                <a:lnTo>
                  <a:pt x="1154988" y="1529608"/>
                </a:lnTo>
                <a:cubicBezTo>
                  <a:pt x="1214379" y="1751257"/>
                  <a:pt x="1358325" y="1950249"/>
                  <a:pt x="1572751" y="2074048"/>
                </a:cubicBezTo>
                <a:cubicBezTo>
                  <a:pt x="1706767" y="2151422"/>
                  <a:pt x="1852455" y="2190267"/>
                  <a:pt x="1996989" y="2194021"/>
                </a:cubicBezTo>
                <a:cubicBezTo>
                  <a:pt x="2083709" y="2196273"/>
                  <a:pt x="2170013" y="2185893"/>
                  <a:pt x="2253131" y="2163621"/>
                </a:cubicBezTo>
                <a:lnTo>
                  <a:pt x="2278616" y="2155472"/>
                </a:lnTo>
                <a:lnTo>
                  <a:pt x="2284115" y="2158647"/>
                </a:lnTo>
                <a:lnTo>
                  <a:pt x="2283112" y="2154034"/>
                </a:lnTo>
                <a:lnTo>
                  <a:pt x="2287608" y="2152596"/>
                </a:lnTo>
                <a:lnTo>
                  <a:pt x="2282109" y="2149422"/>
                </a:lnTo>
                <a:lnTo>
                  <a:pt x="2276424" y="2123277"/>
                </a:lnTo>
                <a:cubicBezTo>
                  <a:pt x="2239306" y="1984747"/>
                  <a:pt x="2169157" y="1855067"/>
                  <a:pt x="2069415" y="1747063"/>
                </a:cubicBezTo>
                <a:close/>
                <a:moveTo>
                  <a:pt x="1140311" y="779689"/>
                </a:moveTo>
                <a:lnTo>
                  <a:pt x="1134812" y="782863"/>
                </a:lnTo>
                <a:lnTo>
                  <a:pt x="1109328" y="774714"/>
                </a:lnTo>
                <a:cubicBezTo>
                  <a:pt x="887679" y="715324"/>
                  <a:pt x="643374" y="740489"/>
                  <a:pt x="428947" y="864288"/>
                </a:cubicBezTo>
                <a:cubicBezTo>
                  <a:pt x="214522" y="988087"/>
                  <a:pt x="70575" y="1187079"/>
                  <a:pt x="11185" y="1408728"/>
                </a:cubicBezTo>
                <a:lnTo>
                  <a:pt x="5499" y="1434873"/>
                </a:lnTo>
                <a:lnTo>
                  <a:pt x="0" y="1438047"/>
                </a:lnTo>
                <a:lnTo>
                  <a:pt x="4497" y="1439485"/>
                </a:lnTo>
                <a:lnTo>
                  <a:pt x="3493" y="1444098"/>
                </a:lnTo>
                <a:lnTo>
                  <a:pt x="8992" y="1440923"/>
                </a:lnTo>
                <a:lnTo>
                  <a:pt x="34477" y="1449072"/>
                </a:lnTo>
                <a:cubicBezTo>
                  <a:pt x="117595" y="1471344"/>
                  <a:pt x="203900" y="1481724"/>
                  <a:pt x="290620" y="1479472"/>
                </a:cubicBezTo>
                <a:cubicBezTo>
                  <a:pt x="435154" y="1475718"/>
                  <a:pt x="580841" y="1436873"/>
                  <a:pt x="714858" y="1359499"/>
                </a:cubicBezTo>
                <a:cubicBezTo>
                  <a:pt x="929284" y="1235700"/>
                  <a:pt x="1073229" y="1036708"/>
                  <a:pt x="1132621" y="815059"/>
                </a:cubicBezTo>
                <a:lnTo>
                  <a:pt x="1138305" y="788914"/>
                </a:lnTo>
                <a:lnTo>
                  <a:pt x="1143805" y="785739"/>
                </a:lnTo>
                <a:lnTo>
                  <a:pt x="1139308" y="784302"/>
                </a:lnTo>
                <a:close/>
                <a:moveTo>
                  <a:pt x="2069415" y="1032514"/>
                </a:moveTo>
                <a:cubicBezTo>
                  <a:pt x="2009570" y="967712"/>
                  <a:pt x="1939071" y="910714"/>
                  <a:pt x="1858661" y="864289"/>
                </a:cubicBezTo>
                <a:cubicBezTo>
                  <a:pt x="1644235" y="740490"/>
                  <a:pt x="1399929" y="715325"/>
                  <a:pt x="1178281" y="774715"/>
                </a:cubicBezTo>
                <a:lnTo>
                  <a:pt x="1152796" y="782864"/>
                </a:lnTo>
                <a:lnTo>
                  <a:pt x="1147297" y="779690"/>
                </a:lnTo>
                <a:lnTo>
                  <a:pt x="1148300" y="784303"/>
                </a:lnTo>
                <a:lnTo>
                  <a:pt x="1143804" y="785740"/>
                </a:lnTo>
                <a:lnTo>
                  <a:pt x="1149304" y="788915"/>
                </a:lnTo>
                <a:lnTo>
                  <a:pt x="1154988" y="815060"/>
                </a:lnTo>
                <a:cubicBezTo>
                  <a:pt x="1214379" y="1036709"/>
                  <a:pt x="1358325" y="1235701"/>
                  <a:pt x="1572751" y="1359500"/>
                </a:cubicBezTo>
                <a:cubicBezTo>
                  <a:pt x="1706767" y="1436874"/>
                  <a:pt x="1852455" y="1475719"/>
                  <a:pt x="1996989" y="1479473"/>
                </a:cubicBezTo>
                <a:cubicBezTo>
                  <a:pt x="2083709" y="1481725"/>
                  <a:pt x="2170013" y="1471345"/>
                  <a:pt x="2253131" y="1449073"/>
                </a:cubicBezTo>
                <a:lnTo>
                  <a:pt x="2278616" y="1440924"/>
                </a:lnTo>
                <a:lnTo>
                  <a:pt x="2284115" y="1444099"/>
                </a:lnTo>
                <a:lnTo>
                  <a:pt x="2283112" y="1439486"/>
                </a:lnTo>
                <a:lnTo>
                  <a:pt x="2287608" y="1438048"/>
                </a:lnTo>
                <a:lnTo>
                  <a:pt x="2282109" y="1434874"/>
                </a:lnTo>
                <a:lnTo>
                  <a:pt x="2276424" y="1408729"/>
                </a:lnTo>
                <a:cubicBezTo>
                  <a:pt x="2239306" y="1270198"/>
                  <a:pt x="2169157" y="1140518"/>
                  <a:pt x="2069415" y="1032514"/>
                </a:cubicBezTo>
                <a:close/>
                <a:moveTo>
                  <a:pt x="1140311" y="35676"/>
                </a:moveTo>
                <a:lnTo>
                  <a:pt x="1134812" y="38850"/>
                </a:lnTo>
                <a:lnTo>
                  <a:pt x="1109328" y="30701"/>
                </a:lnTo>
                <a:cubicBezTo>
                  <a:pt x="887679" y="-28689"/>
                  <a:pt x="643374" y="-3524"/>
                  <a:pt x="428948" y="120275"/>
                </a:cubicBezTo>
                <a:cubicBezTo>
                  <a:pt x="214521" y="244074"/>
                  <a:pt x="70575" y="443066"/>
                  <a:pt x="11185" y="664715"/>
                </a:cubicBezTo>
                <a:lnTo>
                  <a:pt x="5499" y="690860"/>
                </a:lnTo>
                <a:lnTo>
                  <a:pt x="0" y="694034"/>
                </a:lnTo>
                <a:lnTo>
                  <a:pt x="4497" y="695472"/>
                </a:lnTo>
                <a:lnTo>
                  <a:pt x="3493" y="700085"/>
                </a:lnTo>
                <a:lnTo>
                  <a:pt x="8992" y="696910"/>
                </a:lnTo>
                <a:lnTo>
                  <a:pt x="34477" y="705059"/>
                </a:lnTo>
                <a:cubicBezTo>
                  <a:pt x="117595" y="727331"/>
                  <a:pt x="203900" y="737711"/>
                  <a:pt x="290620" y="735459"/>
                </a:cubicBezTo>
                <a:cubicBezTo>
                  <a:pt x="435154" y="731705"/>
                  <a:pt x="580841" y="692860"/>
                  <a:pt x="714857" y="615486"/>
                </a:cubicBezTo>
                <a:cubicBezTo>
                  <a:pt x="929284" y="491687"/>
                  <a:pt x="1073229" y="292695"/>
                  <a:pt x="1132621" y="71046"/>
                </a:cubicBezTo>
                <a:lnTo>
                  <a:pt x="1138305" y="44901"/>
                </a:lnTo>
                <a:lnTo>
                  <a:pt x="1143805" y="41726"/>
                </a:lnTo>
                <a:lnTo>
                  <a:pt x="1139308" y="40289"/>
                </a:lnTo>
                <a:close/>
                <a:moveTo>
                  <a:pt x="2069415" y="288501"/>
                </a:moveTo>
                <a:cubicBezTo>
                  <a:pt x="2009570" y="223699"/>
                  <a:pt x="1939071" y="166700"/>
                  <a:pt x="1858661" y="120276"/>
                </a:cubicBezTo>
                <a:cubicBezTo>
                  <a:pt x="1644235" y="-3523"/>
                  <a:pt x="1399929" y="-28688"/>
                  <a:pt x="1178281" y="30702"/>
                </a:cubicBezTo>
                <a:lnTo>
                  <a:pt x="1152796" y="38850"/>
                </a:lnTo>
                <a:lnTo>
                  <a:pt x="1147297" y="35676"/>
                </a:lnTo>
                <a:lnTo>
                  <a:pt x="1148300" y="40290"/>
                </a:lnTo>
                <a:lnTo>
                  <a:pt x="1143804" y="41727"/>
                </a:lnTo>
                <a:lnTo>
                  <a:pt x="1149304" y="44901"/>
                </a:lnTo>
                <a:lnTo>
                  <a:pt x="1154988" y="71046"/>
                </a:lnTo>
                <a:cubicBezTo>
                  <a:pt x="1214379" y="292695"/>
                  <a:pt x="1358325" y="491688"/>
                  <a:pt x="1572751" y="615486"/>
                </a:cubicBezTo>
                <a:cubicBezTo>
                  <a:pt x="1706767" y="692860"/>
                  <a:pt x="1852455" y="731705"/>
                  <a:pt x="1996989" y="735460"/>
                </a:cubicBezTo>
                <a:cubicBezTo>
                  <a:pt x="2083709" y="737712"/>
                  <a:pt x="2170013" y="727332"/>
                  <a:pt x="2253131" y="705060"/>
                </a:cubicBezTo>
                <a:lnTo>
                  <a:pt x="2278616" y="696911"/>
                </a:lnTo>
                <a:lnTo>
                  <a:pt x="2284115" y="700086"/>
                </a:lnTo>
                <a:lnTo>
                  <a:pt x="2283112" y="695473"/>
                </a:lnTo>
                <a:lnTo>
                  <a:pt x="2287608" y="694035"/>
                </a:lnTo>
                <a:lnTo>
                  <a:pt x="2282109" y="690860"/>
                </a:lnTo>
                <a:lnTo>
                  <a:pt x="2276424" y="664716"/>
                </a:lnTo>
                <a:cubicBezTo>
                  <a:pt x="2239306" y="526185"/>
                  <a:pt x="2169157" y="396505"/>
                  <a:pt x="2069415" y="28850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5" name="Freeform: Shape 74">
            <a:extLst>
              <a:ext uri="{FF2B5EF4-FFF2-40B4-BE49-F238E27FC236}">
                <a16:creationId xmlns:a16="http://schemas.microsoft.com/office/drawing/2014/main" id="{91DAC796-CA78-4ABE-BE2F-B8B4D60A6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8864022" y="796012"/>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5DDA4212-2A25-49B5-912F-FE46DB634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0562642" y="882376"/>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Freeform: Shape 78">
            <a:extLst>
              <a:ext uri="{FF2B5EF4-FFF2-40B4-BE49-F238E27FC236}">
                <a16:creationId xmlns:a16="http://schemas.microsoft.com/office/drawing/2014/main" id="{5D44875A-5D91-4826-BEA8-3D8137697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11064180" y="604046"/>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1" name="Group 80">
            <a:extLst>
              <a:ext uri="{FF2B5EF4-FFF2-40B4-BE49-F238E27FC236}">
                <a16:creationId xmlns:a16="http://schemas.microsoft.com/office/drawing/2014/main" id="{76032A1D-6324-4525-B325-BA10F1B5AF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500000" flipH="1" flipV="1">
            <a:off x="9148098" y="2744140"/>
            <a:ext cx="865742" cy="628383"/>
            <a:chOff x="558167" y="958515"/>
            <a:chExt cx="865742" cy="628383"/>
          </a:xfrm>
          <a:solidFill>
            <a:schemeClr val="accent3"/>
          </a:solidFill>
        </p:grpSpPr>
        <p:sp>
          <p:nvSpPr>
            <p:cNvPr id="82" name="Freeform: Shape 81">
              <a:extLst>
                <a:ext uri="{FF2B5EF4-FFF2-40B4-BE49-F238E27FC236}">
                  <a16:creationId xmlns:a16="http://schemas.microsoft.com/office/drawing/2014/main" id="{29407EC8-983A-4905-9D84-F10F99A2B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Freeform: Shape 82">
              <a:extLst>
                <a:ext uri="{FF2B5EF4-FFF2-40B4-BE49-F238E27FC236}">
                  <a16:creationId xmlns:a16="http://schemas.microsoft.com/office/drawing/2014/main" id="{F6426968-9D35-4263-9721-5B13F9D2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5" name="Freeform: Shape 84">
            <a:extLst>
              <a:ext uri="{FF2B5EF4-FFF2-40B4-BE49-F238E27FC236}">
                <a16:creationId xmlns:a16="http://schemas.microsoft.com/office/drawing/2014/main" id="{3FD786AD-5715-4F40-BEE8-2D5F8F1EA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0746969" y="1420178"/>
            <a:ext cx="901736" cy="1868598"/>
          </a:xfrm>
          <a:custGeom>
            <a:avLst/>
            <a:gdLst>
              <a:gd name="connsiteX0" fmla="*/ 450869 w 901736"/>
              <a:gd name="connsiteY0" fmla="*/ 0 h 1868598"/>
              <a:gd name="connsiteX1" fmla="*/ 492611 w 901736"/>
              <a:gd name="connsiteY1" fmla="*/ 52638 h 1868598"/>
              <a:gd name="connsiteX2" fmla="*/ 894647 w 901736"/>
              <a:gd name="connsiteY2" fmla="*/ 1225278 h 1868598"/>
              <a:gd name="connsiteX3" fmla="*/ 901596 w 901736"/>
              <a:gd name="connsiteY3" fmla="*/ 1416229 h 1868598"/>
              <a:gd name="connsiteX4" fmla="*/ 901595 w 901736"/>
              <a:gd name="connsiteY4" fmla="*/ 1416229 h 1868598"/>
              <a:gd name="connsiteX5" fmla="*/ 901736 w 901736"/>
              <a:gd name="connsiteY5" fmla="*/ 1420099 h 1868598"/>
              <a:gd name="connsiteX6" fmla="*/ 892724 w 901736"/>
              <a:gd name="connsiteY6" fmla="*/ 1509500 h 1868598"/>
              <a:gd name="connsiteX7" fmla="*/ 452126 w 901736"/>
              <a:gd name="connsiteY7" fmla="*/ 1868598 h 1868598"/>
              <a:gd name="connsiteX8" fmla="*/ 450868 w 901736"/>
              <a:gd name="connsiteY8" fmla="*/ 1868471 h 1868598"/>
              <a:gd name="connsiteX9" fmla="*/ 450868 w 901736"/>
              <a:gd name="connsiteY9" fmla="*/ 1346995 h 1868598"/>
              <a:gd name="connsiteX10" fmla="*/ 450868 w 901736"/>
              <a:gd name="connsiteY10" fmla="*/ 969255 h 1868598"/>
              <a:gd name="connsiteX11" fmla="*/ 450868 w 901736"/>
              <a:gd name="connsiteY11" fmla="*/ 664370 h 1868598"/>
              <a:gd name="connsiteX12" fmla="*/ 450869 w 901736"/>
              <a:gd name="connsiteY12" fmla="*/ 664370 h 1868598"/>
              <a:gd name="connsiteX13" fmla="*/ 450867 w 901736"/>
              <a:gd name="connsiteY13" fmla="*/ 0 h 1868598"/>
              <a:gd name="connsiteX14" fmla="*/ 450867 w 901736"/>
              <a:gd name="connsiteY14" fmla="*/ 664370 h 1868598"/>
              <a:gd name="connsiteX15" fmla="*/ 450868 w 901736"/>
              <a:gd name="connsiteY15" fmla="*/ 664370 h 1868598"/>
              <a:gd name="connsiteX16" fmla="*/ 450868 w 901736"/>
              <a:gd name="connsiteY16" fmla="*/ 969255 h 1868598"/>
              <a:gd name="connsiteX17" fmla="*/ 450868 w 901736"/>
              <a:gd name="connsiteY17" fmla="*/ 1346995 h 1868598"/>
              <a:gd name="connsiteX18" fmla="*/ 450868 w 901736"/>
              <a:gd name="connsiteY18" fmla="*/ 1868471 h 1868598"/>
              <a:gd name="connsiteX19" fmla="*/ 449610 w 901736"/>
              <a:gd name="connsiteY19" fmla="*/ 1868598 h 1868598"/>
              <a:gd name="connsiteX20" fmla="*/ 9012 w 901736"/>
              <a:gd name="connsiteY20" fmla="*/ 1509500 h 1868598"/>
              <a:gd name="connsiteX21" fmla="*/ 0 w 901736"/>
              <a:gd name="connsiteY21" fmla="*/ 1420099 h 1868598"/>
              <a:gd name="connsiteX22" fmla="*/ 141 w 901736"/>
              <a:gd name="connsiteY22" fmla="*/ 1416229 h 1868598"/>
              <a:gd name="connsiteX23" fmla="*/ 140 w 901736"/>
              <a:gd name="connsiteY23" fmla="*/ 1416229 h 1868598"/>
              <a:gd name="connsiteX24" fmla="*/ 7089 w 901736"/>
              <a:gd name="connsiteY24" fmla="*/ 1225278 h 1868598"/>
              <a:gd name="connsiteX25" fmla="*/ 409125 w 901736"/>
              <a:gd name="connsiteY25" fmla="*/ 52638 h 18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1736" h="1868598">
                <a:moveTo>
                  <a:pt x="450869" y="0"/>
                </a:moveTo>
                <a:lnTo>
                  <a:pt x="492611" y="52638"/>
                </a:lnTo>
                <a:cubicBezTo>
                  <a:pt x="713860" y="359618"/>
                  <a:pt x="861255" y="769067"/>
                  <a:pt x="894647" y="1225278"/>
                </a:cubicBezTo>
                <a:lnTo>
                  <a:pt x="901596" y="1416229"/>
                </a:lnTo>
                <a:lnTo>
                  <a:pt x="901595" y="1416229"/>
                </a:lnTo>
                <a:lnTo>
                  <a:pt x="901736" y="1420099"/>
                </a:lnTo>
                <a:lnTo>
                  <a:pt x="892724" y="1509500"/>
                </a:lnTo>
                <a:cubicBezTo>
                  <a:pt x="850788" y="1714437"/>
                  <a:pt x="669460" y="1868598"/>
                  <a:pt x="452126" y="1868598"/>
                </a:cubicBezTo>
                <a:lnTo>
                  <a:pt x="450868" y="1868471"/>
                </a:lnTo>
                <a:lnTo>
                  <a:pt x="450868" y="1346995"/>
                </a:lnTo>
                <a:lnTo>
                  <a:pt x="450868" y="969255"/>
                </a:lnTo>
                <a:lnTo>
                  <a:pt x="450868" y="664370"/>
                </a:lnTo>
                <a:lnTo>
                  <a:pt x="450869" y="664370"/>
                </a:lnTo>
                <a:close/>
                <a:moveTo>
                  <a:pt x="450867" y="0"/>
                </a:moveTo>
                <a:lnTo>
                  <a:pt x="450867" y="664370"/>
                </a:lnTo>
                <a:lnTo>
                  <a:pt x="450868" y="664370"/>
                </a:lnTo>
                <a:lnTo>
                  <a:pt x="450868" y="969255"/>
                </a:lnTo>
                <a:lnTo>
                  <a:pt x="450868" y="1346995"/>
                </a:lnTo>
                <a:lnTo>
                  <a:pt x="450868" y="1868471"/>
                </a:lnTo>
                <a:lnTo>
                  <a:pt x="449610" y="1868598"/>
                </a:lnTo>
                <a:cubicBezTo>
                  <a:pt x="232276" y="1868598"/>
                  <a:pt x="50948" y="1714437"/>
                  <a:pt x="9012" y="1509500"/>
                </a:cubicBezTo>
                <a:lnTo>
                  <a:pt x="0" y="1420099"/>
                </a:lnTo>
                <a:lnTo>
                  <a:pt x="141" y="1416229"/>
                </a:lnTo>
                <a:lnTo>
                  <a:pt x="140" y="1416229"/>
                </a:lnTo>
                <a:lnTo>
                  <a:pt x="7089" y="1225278"/>
                </a:lnTo>
                <a:cubicBezTo>
                  <a:pt x="40481" y="769067"/>
                  <a:pt x="187876" y="359618"/>
                  <a:pt x="409125" y="52638"/>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4"/>
              </a:solidFill>
            </a:endParaRPr>
          </a:p>
        </p:txBody>
      </p:sp>
      <p:sp>
        <p:nvSpPr>
          <p:cNvPr id="87" name="Oval 86">
            <a:extLst>
              <a:ext uri="{FF2B5EF4-FFF2-40B4-BE49-F238E27FC236}">
                <a16:creationId xmlns:a16="http://schemas.microsoft.com/office/drawing/2014/main" id="{BFC9C289-1965-44D3-BE1F-87A992A40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141047" y="5832285"/>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9" name="Freeform: Shape 88">
            <a:extLst>
              <a:ext uri="{FF2B5EF4-FFF2-40B4-BE49-F238E27FC236}">
                <a16:creationId xmlns:a16="http://schemas.microsoft.com/office/drawing/2014/main" id="{0304243C-9A58-4B18-9670-1116282E7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a:off x="8409898" y="5010707"/>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1004F330-2685-43E8-93CC-3A72F1945B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30455" y="397061"/>
            <a:ext cx="3901630" cy="5923210"/>
            <a:chOff x="7730455" y="397061"/>
            <a:chExt cx="3901630" cy="5923210"/>
          </a:xfrm>
        </p:grpSpPr>
        <p:grpSp>
          <p:nvGrpSpPr>
            <p:cNvPr id="92" name="Group 91">
              <a:extLst>
                <a:ext uri="{FF2B5EF4-FFF2-40B4-BE49-F238E27FC236}">
                  <a16:creationId xmlns:a16="http://schemas.microsoft.com/office/drawing/2014/main" id="{7F540312-E657-4675-9FD0-822C4C18490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V="1">
              <a:off x="9344477" y="2646371"/>
              <a:ext cx="2287608" cy="3673900"/>
              <a:chOff x="-6080955" y="3437416"/>
              <a:chExt cx="2287608" cy="3673900"/>
            </a:xfrm>
          </p:grpSpPr>
          <p:cxnSp>
            <p:nvCxnSpPr>
              <p:cNvPr id="118" name="Straight Connector 117">
                <a:extLst>
                  <a:ext uri="{FF2B5EF4-FFF2-40B4-BE49-F238E27FC236}">
                    <a16:creationId xmlns:a16="http://schemas.microsoft.com/office/drawing/2014/main" id="{790162A5-9662-4AAC-B88A-5600029BF9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37151" y="4754133"/>
                <a:ext cx="0" cy="23571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C6945E98-0915-4965-B3A3-8446E1DF1E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5226554" y="3437416"/>
                <a:ext cx="571820" cy="1316717"/>
              </a:xfrm>
              <a:custGeom>
                <a:avLst/>
                <a:gdLst>
                  <a:gd name="connsiteX0" fmla="*/ 282417 w 571820"/>
                  <a:gd name="connsiteY0" fmla="*/ 1316717 h 1316717"/>
                  <a:gd name="connsiteX1" fmla="*/ 285910 w 571820"/>
                  <a:gd name="connsiteY1" fmla="*/ 1313542 h 1316717"/>
                  <a:gd name="connsiteX2" fmla="*/ 289403 w 571820"/>
                  <a:gd name="connsiteY2" fmla="*/ 1316717 h 1316717"/>
                  <a:gd name="connsiteX3" fmla="*/ 289403 w 571820"/>
                  <a:gd name="connsiteY3" fmla="*/ 1310368 h 1316717"/>
                  <a:gd name="connsiteX4" fmla="*/ 309203 w 571820"/>
                  <a:gd name="connsiteY4" fmla="*/ 1292372 h 1316717"/>
                  <a:gd name="connsiteX5" fmla="*/ 571820 w 571820"/>
                  <a:gd name="connsiteY5" fmla="*/ 658358 h 1316717"/>
                  <a:gd name="connsiteX6" fmla="*/ 309203 w 571820"/>
                  <a:gd name="connsiteY6" fmla="*/ 24345 h 1316717"/>
                  <a:gd name="connsiteX7" fmla="*/ 289403 w 571820"/>
                  <a:gd name="connsiteY7" fmla="*/ 6349 h 1316717"/>
                  <a:gd name="connsiteX8" fmla="*/ 289403 w 571820"/>
                  <a:gd name="connsiteY8" fmla="*/ 0 h 1316717"/>
                  <a:gd name="connsiteX9" fmla="*/ 285910 w 571820"/>
                  <a:gd name="connsiteY9" fmla="*/ 3175 h 1316717"/>
                  <a:gd name="connsiteX10" fmla="*/ 282417 w 571820"/>
                  <a:gd name="connsiteY10" fmla="*/ 0 h 1316717"/>
                  <a:gd name="connsiteX11" fmla="*/ 282417 w 571820"/>
                  <a:gd name="connsiteY11" fmla="*/ 6350 h 1316717"/>
                  <a:gd name="connsiteX12" fmla="*/ 262617 w 571820"/>
                  <a:gd name="connsiteY12" fmla="*/ 24345 h 1316717"/>
                  <a:gd name="connsiteX13" fmla="*/ 0 w 571820"/>
                  <a:gd name="connsiteY13" fmla="*/ 658359 h 1316717"/>
                  <a:gd name="connsiteX14" fmla="*/ 262617 w 571820"/>
                  <a:gd name="connsiteY14" fmla="*/ 1292372 h 1316717"/>
                  <a:gd name="connsiteX15" fmla="*/ 282417 w 571820"/>
                  <a:gd name="connsiteY15" fmla="*/ 1310368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1820" h="1316717">
                    <a:moveTo>
                      <a:pt x="282417" y="1316717"/>
                    </a:moveTo>
                    <a:lnTo>
                      <a:pt x="285910" y="1313542"/>
                    </a:lnTo>
                    <a:lnTo>
                      <a:pt x="289403" y="1316717"/>
                    </a:lnTo>
                    <a:lnTo>
                      <a:pt x="289403" y="1310368"/>
                    </a:lnTo>
                    <a:lnTo>
                      <a:pt x="309203" y="1292372"/>
                    </a:lnTo>
                    <a:cubicBezTo>
                      <a:pt x="471461" y="1130114"/>
                      <a:pt x="571820" y="905956"/>
                      <a:pt x="571820" y="658358"/>
                    </a:cubicBezTo>
                    <a:cubicBezTo>
                      <a:pt x="571820" y="410761"/>
                      <a:pt x="471461" y="186603"/>
                      <a:pt x="309203" y="24345"/>
                    </a:cubicBezTo>
                    <a:lnTo>
                      <a:pt x="289403" y="6349"/>
                    </a:lnTo>
                    <a:lnTo>
                      <a:pt x="289403" y="0"/>
                    </a:lnTo>
                    <a:lnTo>
                      <a:pt x="285910" y="3175"/>
                    </a:lnTo>
                    <a:lnTo>
                      <a:pt x="282417" y="0"/>
                    </a:lnTo>
                    <a:lnTo>
                      <a:pt x="282417" y="6350"/>
                    </a:lnTo>
                    <a:lnTo>
                      <a:pt x="262617" y="24345"/>
                    </a:lnTo>
                    <a:cubicBezTo>
                      <a:pt x="100359" y="186604"/>
                      <a:pt x="0" y="410761"/>
                      <a:pt x="0" y="658359"/>
                    </a:cubicBezTo>
                    <a:cubicBezTo>
                      <a:pt x="0" y="905956"/>
                      <a:pt x="100359" y="1130114"/>
                      <a:pt x="262617" y="1292372"/>
                    </a:cubicBezTo>
                    <a:lnTo>
                      <a:pt x="282417" y="131036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Freeform: Shape 119">
                <a:extLst>
                  <a:ext uri="{FF2B5EF4-FFF2-40B4-BE49-F238E27FC236}">
                    <a16:creationId xmlns:a16="http://schemas.microsoft.com/office/drawing/2014/main" id="{8E8BDE04-7F31-4EEC-9104-C642A25CA9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Freeform: Shape 120">
                <a:extLst>
                  <a:ext uri="{FF2B5EF4-FFF2-40B4-BE49-F238E27FC236}">
                    <a16:creationId xmlns:a16="http://schemas.microsoft.com/office/drawing/2014/main" id="{836D1EC2-2F56-400A-A1B4-86538216A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4476018"/>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Freeform: Shape 121">
                <a:extLst>
                  <a:ext uri="{FF2B5EF4-FFF2-40B4-BE49-F238E27FC236}">
                    <a16:creationId xmlns:a16="http://schemas.microsoft.com/office/drawing/2014/main" id="{D1041CC3-7885-4E28-927C-FD13BA1703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Freeform: Shape 122">
                <a:extLst>
                  <a:ext uri="{FF2B5EF4-FFF2-40B4-BE49-F238E27FC236}">
                    <a16:creationId xmlns:a16="http://schemas.microsoft.com/office/drawing/2014/main" id="{C31D4CE7-49CC-44F8-91C3-7356DDDB2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190567"/>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Freeform: Shape 123">
                <a:extLst>
                  <a:ext uri="{FF2B5EF4-FFF2-40B4-BE49-F238E27FC236}">
                    <a16:creationId xmlns:a16="http://schemas.microsoft.com/office/drawing/2014/main" id="{1857FF28-CD46-45E4-AEAF-7318A7444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955"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Freeform: Shape 124">
                <a:extLst>
                  <a:ext uri="{FF2B5EF4-FFF2-40B4-BE49-F238E27FC236}">
                    <a16:creationId xmlns:a16="http://schemas.microsoft.com/office/drawing/2014/main" id="{EFF33D07-5387-4270-A0E6-7ED9E10B1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937151" y="5934581"/>
                <a:ext cx="1143804" cy="735761"/>
              </a:xfrm>
              <a:custGeom>
                <a:avLst/>
                <a:gdLst>
                  <a:gd name="connsiteX0" fmla="*/ 290619 w 1143804"/>
                  <a:gd name="connsiteY0" fmla="*/ 302 h 735761"/>
                  <a:gd name="connsiteX1" fmla="*/ 714857 w 1143804"/>
                  <a:gd name="connsiteY1" fmla="*/ 120275 h 735761"/>
                  <a:gd name="connsiteX2" fmla="*/ 1132620 w 1143804"/>
                  <a:gd name="connsiteY2" fmla="*/ 664715 h 735761"/>
                  <a:gd name="connsiteX3" fmla="*/ 1138304 w 1143804"/>
                  <a:gd name="connsiteY3" fmla="*/ 690860 h 735761"/>
                  <a:gd name="connsiteX4" fmla="*/ 1143804 w 1143804"/>
                  <a:gd name="connsiteY4" fmla="*/ 694035 h 735761"/>
                  <a:gd name="connsiteX5" fmla="*/ 1139308 w 1143804"/>
                  <a:gd name="connsiteY5" fmla="*/ 695472 h 735761"/>
                  <a:gd name="connsiteX6" fmla="*/ 1140311 w 1143804"/>
                  <a:gd name="connsiteY6" fmla="*/ 700085 h 735761"/>
                  <a:gd name="connsiteX7" fmla="*/ 1134812 w 1143804"/>
                  <a:gd name="connsiteY7" fmla="*/ 696911 h 735761"/>
                  <a:gd name="connsiteX8" fmla="*/ 1109327 w 1143804"/>
                  <a:gd name="connsiteY8" fmla="*/ 705060 h 735761"/>
                  <a:gd name="connsiteX9" fmla="*/ 428947 w 1143804"/>
                  <a:gd name="connsiteY9" fmla="*/ 615486 h 735761"/>
                  <a:gd name="connsiteX10" fmla="*/ 11184 w 1143804"/>
                  <a:gd name="connsiteY10" fmla="*/ 71046 h 735761"/>
                  <a:gd name="connsiteX11" fmla="*/ 5499 w 1143804"/>
                  <a:gd name="connsiteY11" fmla="*/ 44901 h 735761"/>
                  <a:gd name="connsiteX12" fmla="*/ 0 w 1143804"/>
                  <a:gd name="connsiteY12" fmla="*/ 41727 h 735761"/>
                  <a:gd name="connsiteX13" fmla="*/ 4496 w 1143804"/>
                  <a:gd name="connsiteY13" fmla="*/ 40289 h 735761"/>
                  <a:gd name="connsiteX14" fmla="*/ 3493 w 1143804"/>
                  <a:gd name="connsiteY14" fmla="*/ 35676 h 735761"/>
                  <a:gd name="connsiteX15" fmla="*/ 8992 w 1143804"/>
                  <a:gd name="connsiteY15" fmla="*/ 38851 h 735761"/>
                  <a:gd name="connsiteX16" fmla="*/ 34477 w 1143804"/>
                  <a:gd name="connsiteY16" fmla="*/ 30702 h 735761"/>
                  <a:gd name="connsiteX17" fmla="*/ 290619 w 1143804"/>
                  <a:gd name="connsiteY17" fmla="*/ 302 h 73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804" h="735761">
                    <a:moveTo>
                      <a:pt x="290619" y="302"/>
                    </a:moveTo>
                    <a:cubicBezTo>
                      <a:pt x="435153" y="4056"/>
                      <a:pt x="580841" y="42901"/>
                      <a:pt x="714857" y="120275"/>
                    </a:cubicBezTo>
                    <a:cubicBezTo>
                      <a:pt x="929283" y="244074"/>
                      <a:pt x="1073229" y="443066"/>
                      <a:pt x="1132620" y="664715"/>
                    </a:cubicBezTo>
                    <a:lnTo>
                      <a:pt x="1138304" y="690860"/>
                    </a:lnTo>
                    <a:lnTo>
                      <a:pt x="1143804" y="694035"/>
                    </a:lnTo>
                    <a:lnTo>
                      <a:pt x="1139308" y="695472"/>
                    </a:lnTo>
                    <a:lnTo>
                      <a:pt x="1140311" y="700085"/>
                    </a:lnTo>
                    <a:lnTo>
                      <a:pt x="1134812" y="696911"/>
                    </a:lnTo>
                    <a:lnTo>
                      <a:pt x="1109327" y="705060"/>
                    </a:lnTo>
                    <a:cubicBezTo>
                      <a:pt x="887679" y="764450"/>
                      <a:pt x="643373" y="739285"/>
                      <a:pt x="428947" y="615486"/>
                    </a:cubicBezTo>
                    <a:cubicBezTo>
                      <a:pt x="214521" y="491687"/>
                      <a:pt x="70574" y="292695"/>
                      <a:pt x="11184" y="71046"/>
                    </a:cubicBezTo>
                    <a:lnTo>
                      <a:pt x="5499" y="44901"/>
                    </a:lnTo>
                    <a:lnTo>
                      <a:pt x="0" y="41727"/>
                    </a:lnTo>
                    <a:lnTo>
                      <a:pt x="4496" y="40289"/>
                    </a:lnTo>
                    <a:lnTo>
                      <a:pt x="3493" y="35676"/>
                    </a:lnTo>
                    <a:lnTo>
                      <a:pt x="8992" y="38851"/>
                    </a:lnTo>
                    <a:lnTo>
                      <a:pt x="34477" y="30702"/>
                    </a:lnTo>
                    <a:cubicBezTo>
                      <a:pt x="117595" y="8430"/>
                      <a:pt x="203899" y="-1950"/>
                      <a:pt x="290619" y="30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 name="Group 92">
              <a:extLst>
                <a:ext uri="{FF2B5EF4-FFF2-40B4-BE49-F238E27FC236}">
                  <a16:creationId xmlns:a16="http://schemas.microsoft.com/office/drawing/2014/main" id="{1049F146-DADD-4A7F-B64A-C14385351C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8669440" y="397061"/>
              <a:ext cx="1785983" cy="2208479"/>
              <a:chOff x="2725201" y="4453039"/>
              <a:chExt cx="1785983" cy="2208479"/>
            </a:xfrm>
          </p:grpSpPr>
          <p:cxnSp>
            <p:nvCxnSpPr>
              <p:cNvPr id="113" name="Straight Connector 112">
                <a:extLst>
                  <a:ext uri="{FF2B5EF4-FFF2-40B4-BE49-F238E27FC236}">
                    <a16:creationId xmlns:a16="http://schemas.microsoft.com/office/drawing/2014/main" id="{08208227-E6FD-4E62-A3E5-339B3116BF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BE45BAE-1944-4D0F-8799-E631B489F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Freeform: Shape 114">
                <a:extLst>
                  <a:ext uri="{FF2B5EF4-FFF2-40B4-BE49-F238E27FC236}">
                    <a16:creationId xmlns:a16="http://schemas.microsoft.com/office/drawing/2014/main" id="{8B4E4D53-4C64-4FFC-9DEE-D23E84F95A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116" name="Rectangle 30">
                <a:extLst>
                  <a:ext uri="{FF2B5EF4-FFF2-40B4-BE49-F238E27FC236}">
                    <a16:creationId xmlns:a16="http://schemas.microsoft.com/office/drawing/2014/main" id="{1E469BE5-4D66-4EF4-8D95-9EE9B49E1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0">
                <a:extLst>
                  <a:ext uri="{FF2B5EF4-FFF2-40B4-BE49-F238E27FC236}">
                    <a16:creationId xmlns:a16="http://schemas.microsoft.com/office/drawing/2014/main" id="{97CC8B6D-C9C9-4420-B145-C479DBBFB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4C305DC7-D46C-40E8-B181-98D0417C317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V="1">
              <a:off x="9101269" y="2385858"/>
              <a:ext cx="864005" cy="1032464"/>
              <a:chOff x="2207971" y="2384401"/>
              <a:chExt cx="864005" cy="1032464"/>
            </a:xfrm>
          </p:grpSpPr>
          <p:sp>
            <p:nvSpPr>
              <p:cNvPr id="108" name="Freeform: Shape 107">
                <a:extLst>
                  <a:ext uri="{FF2B5EF4-FFF2-40B4-BE49-F238E27FC236}">
                    <a16:creationId xmlns:a16="http://schemas.microsoft.com/office/drawing/2014/main" id="{874A907D-7F5B-49D1-99A2-2EE5CBE60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9" name="Freeform: Shape 108">
                <a:extLst>
                  <a:ext uri="{FF2B5EF4-FFF2-40B4-BE49-F238E27FC236}">
                    <a16:creationId xmlns:a16="http://schemas.microsoft.com/office/drawing/2014/main" id="{A2CB551E-1E4C-467D-A3D3-7BA52A272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0" name="Group 109">
                <a:extLst>
                  <a:ext uri="{FF2B5EF4-FFF2-40B4-BE49-F238E27FC236}">
                    <a16:creationId xmlns:a16="http://schemas.microsoft.com/office/drawing/2014/main" id="{DFA76F48-9EFD-452A-B0B9-363207E9F3D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40769" y="2384401"/>
                <a:ext cx="313009" cy="1032464"/>
                <a:chOff x="2440769" y="2384401"/>
                <a:chExt cx="313009" cy="1032464"/>
              </a:xfrm>
            </p:grpSpPr>
            <p:cxnSp>
              <p:nvCxnSpPr>
                <p:cNvPr id="111" name="Straight Connector 110">
                  <a:extLst>
                    <a:ext uri="{FF2B5EF4-FFF2-40B4-BE49-F238E27FC236}">
                      <a16:creationId xmlns:a16="http://schemas.microsoft.com/office/drawing/2014/main" id="{FA58951F-7DDC-408C-A381-96773B5C04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844DEAE-03C1-47CA-AD25-A479916765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5" name="Oval 94">
              <a:extLst>
                <a:ext uri="{FF2B5EF4-FFF2-40B4-BE49-F238E27FC236}">
                  <a16:creationId xmlns:a16="http://schemas.microsoft.com/office/drawing/2014/main" id="{9DED8F11-2AB8-4BC3-90AA-2063E1199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92921" y="5784159"/>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Oval 95">
              <a:extLst>
                <a:ext uri="{FF2B5EF4-FFF2-40B4-BE49-F238E27FC236}">
                  <a16:creationId xmlns:a16="http://schemas.microsoft.com/office/drawing/2014/main" id="{EFFC5F39-870E-4D66-853D-4F4EE1C513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514516" y="834250"/>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7" name="Group 96">
              <a:extLst>
                <a:ext uri="{FF2B5EF4-FFF2-40B4-BE49-F238E27FC236}">
                  <a16:creationId xmlns:a16="http://schemas.microsoft.com/office/drawing/2014/main" id="{C88C80A8-E095-4A4F-87E4-8AD7E7C57A3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10698843" y="1090043"/>
              <a:ext cx="901736" cy="2160000"/>
              <a:chOff x="8217770" y="397306"/>
              <a:chExt cx="901736" cy="2160000"/>
            </a:xfrm>
          </p:grpSpPr>
          <p:cxnSp>
            <p:nvCxnSpPr>
              <p:cNvPr id="104" name="Straight Connector 103">
                <a:extLst>
                  <a:ext uri="{FF2B5EF4-FFF2-40B4-BE49-F238E27FC236}">
                    <a16:creationId xmlns:a16="http://schemas.microsoft.com/office/drawing/2014/main" id="{2ABDBCCB-5528-4B88-8E71-4594FA5300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668638" y="397306"/>
                <a:ext cx="0" cy="21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Freeform: Shape 104">
                <a:extLst>
                  <a:ext uri="{FF2B5EF4-FFF2-40B4-BE49-F238E27FC236}">
                    <a16:creationId xmlns:a16="http://schemas.microsoft.com/office/drawing/2014/main" id="{A72526B2-FC30-4028-887E-A0A9559FD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217770" y="397306"/>
                <a:ext cx="901736" cy="1868598"/>
              </a:xfrm>
              <a:custGeom>
                <a:avLst/>
                <a:gdLst>
                  <a:gd name="connsiteX0" fmla="*/ 450869 w 901736"/>
                  <a:gd name="connsiteY0" fmla="*/ 0 h 1868598"/>
                  <a:gd name="connsiteX1" fmla="*/ 450868 w 901736"/>
                  <a:gd name="connsiteY1" fmla="*/ 0 h 1868598"/>
                  <a:gd name="connsiteX2" fmla="*/ 450867 w 901736"/>
                  <a:gd name="connsiteY2" fmla="*/ 0 h 1868598"/>
                  <a:gd name="connsiteX3" fmla="*/ 409125 w 901736"/>
                  <a:gd name="connsiteY3" fmla="*/ 52638 h 1868598"/>
                  <a:gd name="connsiteX4" fmla="*/ 7089 w 901736"/>
                  <a:gd name="connsiteY4" fmla="*/ 1225278 h 1868598"/>
                  <a:gd name="connsiteX5" fmla="*/ 140 w 901736"/>
                  <a:gd name="connsiteY5" fmla="*/ 1416229 h 1868598"/>
                  <a:gd name="connsiteX6" fmla="*/ 141 w 901736"/>
                  <a:gd name="connsiteY6" fmla="*/ 1416229 h 1868598"/>
                  <a:gd name="connsiteX7" fmla="*/ 0 w 901736"/>
                  <a:gd name="connsiteY7" fmla="*/ 1420099 h 1868598"/>
                  <a:gd name="connsiteX8" fmla="*/ 9012 w 901736"/>
                  <a:gd name="connsiteY8" fmla="*/ 1509500 h 1868598"/>
                  <a:gd name="connsiteX9" fmla="*/ 449610 w 901736"/>
                  <a:gd name="connsiteY9" fmla="*/ 1868598 h 1868598"/>
                  <a:gd name="connsiteX10" fmla="*/ 450868 w 901736"/>
                  <a:gd name="connsiteY10" fmla="*/ 1868471 h 1868598"/>
                  <a:gd name="connsiteX11" fmla="*/ 452126 w 901736"/>
                  <a:gd name="connsiteY11" fmla="*/ 1868598 h 1868598"/>
                  <a:gd name="connsiteX12" fmla="*/ 892724 w 901736"/>
                  <a:gd name="connsiteY12" fmla="*/ 1509500 h 1868598"/>
                  <a:gd name="connsiteX13" fmla="*/ 901736 w 901736"/>
                  <a:gd name="connsiteY13" fmla="*/ 1420099 h 1868598"/>
                  <a:gd name="connsiteX14" fmla="*/ 901595 w 901736"/>
                  <a:gd name="connsiteY14" fmla="*/ 1416229 h 1868598"/>
                  <a:gd name="connsiteX15" fmla="*/ 901596 w 901736"/>
                  <a:gd name="connsiteY15" fmla="*/ 1416229 h 1868598"/>
                  <a:gd name="connsiteX16" fmla="*/ 894647 w 901736"/>
                  <a:gd name="connsiteY16" fmla="*/ 1225278 h 1868598"/>
                  <a:gd name="connsiteX17" fmla="*/ 492611 w 901736"/>
                  <a:gd name="connsiteY17" fmla="*/ 52638 h 186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1736" h="1868598">
                    <a:moveTo>
                      <a:pt x="450869" y="0"/>
                    </a:moveTo>
                    <a:lnTo>
                      <a:pt x="450868" y="0"/>
                    </a:lnTo>
                    <a:lnTo>
                      <a:pt x="450867" y="0"/>
                    </a:lnTo>
                    <a:lnTo>
                      <a:pt x="409125" y="52638"/>
                    </a:lnTo>
                    <a:cubicBezTo>
                      <a:pt x="187876" y="359618"/>
                      <a:pt x="40481" y="769067"/>
                      <a:pt x="7089" y="1225278"/>
                    </a:cubicBezTo>
                    <a:lnTo>
                      <a:pt x="140" y="1416229"/>
                    </a:lnTo>
                    <a:lnTo>
                      <a:pt x="141" y="1416229"/>
                    </a:lnTo>
                    <a:lnTo>
                      <a:pt x="0" y="1420099"/>
                    </a:lnTo>
                    <a:lnTo>
                      <a:pt x="9012" y="1509500"/>
                    </a:lnTo>
                    <a:cubicBezTo>
                      <a:pt x="50948" y="1714437"/>
                      <a:pt x="232276" y="1868598"/>
                      <a:pt x="449610" y="1868598"/>
                    </a:cubicBezTo>
                    <a:lnTo>
                      <a:pt x="450868" y="1868471"/>
                    </a:lnTo>
                    <a:lnTo>
                      <a:pt x="452126" y="1868598"/>
                    </a:lnTo>
                    <a:cubicBezTo>
                      <a:pt x="669460" y="1868598"/>
                      <a:pt x="850788" y="1714437"/>
                      <a:pt x="892724" y="1509500"/>
                    </a:cubicBezTo>
                    <a:lnTo>
                      <a:pt x="901736" y="1420099"/>
                    </a:lnTo>
                    <a:lnTo>
                      <a:pt x="901595" y="1416229"/>
                    </a:lnTo>
                    <a:lnTo>
                      <a:pt x="901596" y="1416229"/>
                    </a:lnTo>
                    <a:lnTo>
                      <a:pt x="894647" y="1225278"/>
                    </a:lnTo>
                    <a:cubicBezTo>
                      <a:pt x="861255" y="769067"/>
                      <a:pt x="713860" y="359618"/>
                      <a:pt x="492611" y="52638"/>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Rectangle 5">
                <a:extLst>
                  <a:ext uri="{FF2B5EF4-FFF2-40B4-BE49-F238E27FC236}">
                    <a16:creationId xmlns:a16="http://schemas.microsoft.com/office/drawing/2014/main" id="{6F50CD0A-EB53-43E3-B229-56581B16D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70075" y="1136688"/>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5">
                <a:extLst>
                  <a:ext uri="{FF2B5EF4-FFF2-40B4-BE49-F238E27FC236}">
                    <a16:creationId xmlns:a16="http://schemas.microsoft.com/office/drawing/2014/main" id="{07439A8C-E126-4EF8-9DDE-B12EEB634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457521" y="720913"/>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F971A352-3CE3-4D4E-89FF-4AC76D5628B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8254545" y="4918166"/>
              <a:ext cx="571820" cy="1620000"/>
              <a:chOff x="8482785" y="4330454"/>
              <a:chExt cx="571820" cy="1620000"/>
            </a:xfrm>
          </p:grpSpPr>
          <p:sp>
            <p:nvSpPr>
              <p:cNvPr id="102" name="Freeform: Shape 101">
                <a:extLst>
                  <a:ext uri="{FF2B5EF4-FFF2-40B4-BE49-F238E27FC236}">
                    <a16:creationId xmlns:a16="http://schemas.microsoft.com/office/drawing/2014/main" id="{1181DD3C-BB7E-4654-97CB-5EBA46737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3" name="Straight Connector 102">
                <a:extLst>
                  <a:ext uri="{FF2B5EF4-FFF2-40B4-BE49-F238E27FC236}">
                    <a16:creationId xmlns:a16="http://schemas.microsoft.com/office/drawing/2014/main" id="{DBFDB5FE-621F-4885-8FE3-F32C80AB0D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43C986CB-6F99-49CC-B770-5C631F665D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8100000" flipH="1">
              <a:off x="11104707" y="427549"/>
              <a:ext cx="464739" cy="900000"/>
              <a:chOff x="4511184" y="2651374"/>
              <a:chExt cx="464739" cy="900000"/>
            </a:xfrm>
          </p:grpSpPr>
          <p:sp>
            <p:nvSpPr>
              <p:cNvPr id="100" name="Freeform: Shape 99">
                <a:extLst>
                  <a:ext uri="{FF2B5EF4-FFF2-40B4-BE49-F238E27FC236}">
                    <a16:creationId xmlns:a16="http://schemas.microsoft.com/office/drawing/2014/main" id="{AECC4036-7099-49F0-A624-8E4B78849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1" name="Straight Connector 100">
                <a:extLst>
                  <a:ext uri="{FF2B5EF4-FFF2-40B4-BE49-F238E27FC236}">
                    <a16:creationId xmlns:a16="http://schemas.microsoft.com/office/drawing/2014/main" id="{2D9D2BC0-F00D-4508-B62B-4150C07B95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4743982" y="2651374"/>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2915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A2A52-F299-9227-3A2D-40CEC8BD3B10}"/>
              </a:ext>
            </a:extLst>
          </p:cNvPr>
          <p:cNvSpPr>
            <a:spLocks noGrp="1"/>
          </p:cNvSpPr>
          <p:nvPr>
            <p:ph type="title"/>
          </p:nvPr>
        </p:nvSpPr>
        <p:spPr/>
        <p:txBody>
          <a:bodyPr/>
          <a:lstStyle/>
          <a:p>
            <a:pPr algn="ctr"/>
            <a:r>
              <a:rPr lang="en-US" dirty="0"/>
              <a:t>Summary</a:t>
            </a:r>
          </a:p>
        </p:txBody>
      </p:sp>
      <p:pic>
        <p:nvPicPr>
          <p:cNvPr id="5" name="Picture 4" descr="From the Archives Part 7: Indiana &amp; Ohio Railroad Cars — Ronny Salerno">
            <a:extLst>
              <a:ext uri="{FF2B5EF4-FFF2-40B4-BE49-F238E27FC236}">
                <a16:creationId xmlns:a16="http://schemas.microsoft.com/office/drawing/2014/main" id="{3C5350C3-A99B-FDBB-0FDF-4EA67FD5125A}"/>
              </a:ext>
            </a:extLst>
          </p:cNvPr>
          <p:cNvPicPr>
            <a:picLocks noChangeAspect="1"/>
          </p:cNvPicPr>
          <p:nvPr/>
        </p:nvPicPr>
        <p:blipFill>
          <a:blip r:embed="rId2"/>
          <a:stretch>
            <a:fillRect/>
          </a:stretch>
        </p:blipFill>
        <p:spPr>
          <a:xfrm>
            <a:off x="6915082" y="1503205"/>
            <a:ext cx="3805381" cy="2536921"/>
          </a:xfrm>
          <a:prstGeom prst="rect">
            <a:avLst/>
          </a:prstGeom>
        </p:spPr>
      </p:pic>
      <p:pic>
        <p:nvPicPr>
          <p:cNvPr id="11" name="Picture 10" descr="161,800+ Man Silhouette Stock Illustrations, Royalty-Free Vector Graphics &amp; Clip  Art - iStock | Man silhouette vector, Business man silhouette, Black man  silhouette">
            <a:extLst>
              <a:ext uri="{FF2B5EF4-FFF2-40B4-BE49-F238E27FC236}">
                <a16:creationId xmlns:a16="http://schemas.microsoft.com/office/drawing/2014/main" id="{FBEA428D-09F8-78D7-E913-AE0656C6BC58}"/>
              </a:ext>
            </a:extLst>
          </p:cNvPr>
          <p:cNvPicPr>
            <a:picLocks noChangeAspect="1"/>
          </p:cNvPicPr>
          <p:nvPr/>
        </p:nvPicPr>
        <p:blipFill>
          <a:blip r:embed="rId3"/>
          <a:srcRect l="25514" r="25926" b="-413"/>
          <a:stretch/>
        </p:blipFill>
        <p:spPr>
          <a:xfrm>
            <a:off x="6754386" y="4348807"/>
            <a:ext cx="1028972" cy="2165571"/>
          </a:xfrm>
          <a:prstGeom prst="rect">
            <a:avLst/>
          </a:prstGeom>
        </p:spPr>
      </p:pic>
      <p:pic>
        <p:nvPicPr>
          <p:cNvPr id="12" name="Picture 11" descr="161,800+ Man Silhouette Stock Illustrations, Royalty-Free Vector Graphics &amp; Clip  Art - iStock | Man silhouette vector, Business man silhouette, Black man  silhouette">
            <a:extLst>
              <a:ext uri="{FF2B5EF4-FFF2-40B4-BE49-F238E27FC236}">
                <a16:creationId xmlns:a16="http://schemas.microsoft.com/office/drawing/2014/main" id="{6D3A5487-3466-1E64-DB84-F86633B06503}"/>
              </a:ext>
            </a:extLst>
          </p:cNvPr>
          <p:cNvPicPr>
            <a:picLocks noChangeAspect="1"/>
          </p:cNvPicPr>
          <p:nvPr/>
        </p:nvPicPr>
        <p:blipFill>
          <a:blip r:embed="rId3"/>
          <a:srcRect l="25514" r="25926" b="-413"/>
          <a:stretch/>
        </p:blipFill>
        <p:spPr>
          <a:xfrm>
            <a:off x="7785780" y="4348807"/>
            <a:ext cx="1028972" cy="2165571"/>
          </a:xfrm>
          <a:prstGeom prst="rect">
            <a:avLst/>
          </a:prstGeom>
        </p:spPr>
      </p:pic>
      <p:pic>
        <p:nvPicPr>
          <p:cNvPr id="13" name="Picture 12" descr="161,800+ Man Silhouette Stock Illustrations, Royalty-Free Vector Graphics &amp; Clip  Art - iStock | Man silhouette vector, Business man silhouette, Black man  silhouette">
            <a:extLst>
              <a:ext uri="{FF2B5EF4-FFF2-40B4-BE49-F238E27FC236}">
                <a16:creationId xmlns:a16="http://schemas.microsoft.com/office/drawing/2014/main" id="{3B8B802D-99EE-AACF-A6DD-3D5D42C2BF80}"/>
              </a:ext>
            </a:extLst>
          </p:cNvPr>
          <p:cNvPicPr>
            <a:picLocks noChangeAspect="1"/>
          </p:cNvPicPr>
          <p:nvPr/>
        </p:nvPicPr>
        <p:blipFill>
          <a:blip r:embed="rId3"/>
          <a:srcRect l="25514" r="25926" b="-413"/>
          <a:stretch/>
        </p:blipFill>
        <p:spPr>
          <a:xfrm>
            <a:off x="8817173" y="4348806"/>
            <a:ext cx="1028972" cy="2165571"/>
          </a:xfrm>
          <a:prstGeom prst="rect">
            <a:avLst/>
          </a:prstGeom>
        </p:spPr>
      </p:pic>
      <p:sp>
        <p:nvSpPr>
          <p:cNvPr id="15" name="Rectangle 14">
            <a:extLst>
              <a:ext uri="{FF2B5EF4-FFF2-40B4-BE49-F238E27FC236}">
                <a16:creationId xmlns:a16="http://schemas.microsoft.com/office/drawing/2014/main" id="{FD915DCC-F77D-5723-8EE0-2D97FBDF3DC1}"/>
              </a:ext>
            </a:extLst>
          </p:cNvPr>
          <p:cNvSpPr/>
          <p:nvPr/>
        </p:nvSpPr>
        <p:spPr>
          <a:xfrm>
            <a:off x="9844768" y="4347481"/>
            <a:ext cx="1183820" cy="215673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ate Pregnancy Woman Silhouette - Openclipart">
            <a:extLst>
              <a:ext uri="{FF2B5EF4-FFF2-40B4-BE49-F238E27FC236}">
                <a16:creationId xmlns:a16="http://schemas.microsoft.com/office/drawing/2014/main" id="{6A9FD9BA-5E9D-EDC7-6C17-195E388B6ADE}"/>
              </a:ext>
            </a:extLst>
          </p:cNvPr>
          <p:cNvPicPr>
            <a:picLocks noChangeAspect="1"/>
          </p:cNvPicPr>
          <p:nvPr/>
        </p:nvPicPr>
        <p:blipFill>
          <a:blip r:embed="rId4"/>
          <a:stretch>
            <a:fillRect/>
          </a:stretch>
        </p:blipFill>
        <p:spPr>
          <a:xfrm>
            <a:off x="10003883" y="4623225"/>
            <a:ext cx="858239" cy="1624693"/>
          </a:xfrm>
          <a:prstGeom prst="rect">
            <a:avLst/>
          </a:prstGeom>
        </p:spPr>
      </p:pic>
      <p:pic>
        <p:nvPicPr>
          <p:cNvPr id="16" name="Picture 15" descr="Blitz 5-Gallon Plastic Gas Can — Model# 5CXG | Northern Tool">
            <a:extLst>
              <a:ext uri="{FF2B5EF4-FFF2-40B4-BE49-F238E27FC236}">
                <a16:creationId xmlns:a16="http://schemas.microsoft.com/office/drawing/2014/main" id="{A1694277-7C8D-B6B6-3973-021FF0C58F85}"/>
              </a:ext>
            </a:extLst>
          </p:cNvPr>
          <p:cNvPicPr>
            <a:picLocks noChangeAspect="1"/>
          </p:cNvPicPr>
          <p:nvPr/>
        </p:nvPicPr>
        <p:blipFill>
          <a:blip r:embed="rId5"/>
          <a:stretch>
            <a:fillRect/>
          </a:stretch>
        </p:blipFill>
        <p:spPr>
          <a:xfrm>
            <a:off x="1737631" y="1690007"/>
            <a:ext cx="2532290" cy="2185308"/>
          </a:xfrm>
          <a:prstGeom prst="rect">
            <a:avLst/>
          </a:prstGeom>
        </p:spPr>
      </p:pic>
      <p:pic>
        <p:nvPicPr>
          <p:cNvPr id="17" name="Picture 16" descr="Where Was God During the Mount Vesuvius Eruption in Pompeii?">
            <a:extLst>
              <a:ext uri="{FF2B5EF4-FFF2-40B4-BE49-F238E27FC236}">
                <a16:creationId xmlns:a16="http://schemas.microsoft.com/office/drawing/2014/main" id="{B05C9684-EFF3-01CA-8E3B-BE4F5A575E53}"/>
              </a:ext>
            </a:extLst>
          </p:cNvPr>
          <p:cNvPicPr>
            <a:picLocks noChangeAspect="1"/>
          </p:cNvPicPr>
          <p:nvPr/>
        </p:nvPicPr>
        <p:blipFill>
          <a:blip r:embed="rId6"/>
          <a:stretch>
            <a:fillRect/>
          </a:stretch>
        </p:blipFill>
        <p:spPr>
          <a:xfrm>
            <a:off x="1330099" y="4197123"/>
            <a:ext cx="3218089" cy="2158093"/>
          </a:xfrm>
          <a:prstGeom prst="rect">
            <a:avLst/>
          </a:prstGeom>
        </p:spPr>
      </p:pic>
    </p:spTree>
    <p:extLst>
      <p:ext uri="{BB962C8B-B14F-4D97-AF65-F5344CB8AC3E}">
        <p14:creationId xmlns:p14="http://schemas.microsoft.com/office/powerpoint/2010/main" val="786748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62B5-317D-1F28-F233-A0639151C466}"/>
              </a:ext>
            </a:extLst>
          </p:cNvPr>
          <p:cNvSpPr>
            <a:spLocks noGrp="1"/>
          </p:cNvSpPr>
          <p:nvPr>
            <p:ph type="title"/>
          </p:nvPr>
        </p:nvSpPr>
        <p:spPr>
          <a:xfrm>
            <a:off x="4143607" y="519238"/>
            <a:ext cx="3906000" cy="1292400"/>
          </a:xfrm>
        </p:spPr>
        <p:txBody>
          <a:bodyPr/>
          <a:lstStyle/>
          <a:p>
            <a:pPr algn="ctr"/>
            <a:r>
              <a:rPr lang="en-US" dirty="0"/>
              <a:t>Summary</a:t>
            </a:r>
            <a:endParaRPr lang="en-US"/>
          </a:p>
        </p:txBody>
      </p:sp>
      <p:sp>
        <p:nvSpPr>
          <p:cNvPr id="3" name="Content Placeholder 2">
            <a:extLst>
              <a:ext uri="{FF2B5EF4-FFF2-40B4-BE49-F238E27FC236}">
                <a16:creationId xmlns:a16="http://schemas.microsoft.com/office/drawing/2014/main" id="{F656C16F-40DB-F2B4-BEB5-F54281FAAACA}"/>
              </a:ext>
            </a:extLst>
          </p:cNvPr>
          <p:cNvSpPr>
            <a:spLocks noGrp="1"/>
          </p:cNvSpPr>
          <p:nvPr>
            <p:ph type="body" sz="half" idx="2"/>
          </p:nvPr>
        </p:nvSpPr>
        <p:spPr>
          <a:xfrm>
            <a:off x="3269231" y="1810018"/>
            <a:ext cx="5661319" cy="4249800"/>
          </a:xfrm>
        </p:spPr>
        <p:txBody>
          <a:bodyPr>
            <a:normAutofit/>
          </a:bodyPr>
          <a:lstStyle/>
          <a:p>
            <a:pPr marL="342900" indent="-342900">
              <a:buFont typeface="Calibri" panose="05000000000000000000" pitchFamily="2" charset="2"/>
              <a:buChar char="-"/>
            </a:pPr>
            <a:r>
              <a:rPr lang="en-US" dirty="0">
                <a:solidFill>
                  <a:srgbClr val="FFFFFF">
                    <a:alpha val="70000"/>
                  </a:srgbClr>
                </a:solidFill>
              </a:rPr>
              <a:t>They ran out of gasoline. </a:t>
            </a:r>
            <a:endParaRPr lang="en-US" dirty="0"/>
          </a:p>
          <a:p>
            <a:pPr marL="342900" indent="-342900">
              <a:buClr>
                <a:srgbClr val="BDE169"/>
              </a:buClr>
              <a:buFont typeface="Calibri" panose="05000000000000000000" pitchFamily="2" charset="2"/>
              <a:buChar char="-"/>
            </a:pPr>
            <a:r>
              <a:rPr lang="en-US" dirty="0">
                <a:solidFill>
                  <a:srgbClr val="FFFFFF">
                    <a:alpha val="70000"/>
                  </a:srgbClr>
                </a:solidFill>
              </a:rPr>
              <a:t>They found an abandoned train.</a:t>
            </a:r>
          </a:p>
          <a:p>
            <a:pPr marL="342900" indent="-342900">
              <a:buClr>
                <a:srgbClr val="BDE169"/>
              </a:buClr>
              <a:buFont typeface="Calibri" panose="05000000000000000000" pitchFamily="2" charset="2"/>
              <a:buChar char="-"/>
            </a:pPr>
            <a:r>
              <a:rPr lang="en-US" dirty="0">
                <a:solidFill>
                  <a:srgbClr val="FFFFFF">
                    <a:alpha val="70000"/>
                  </a:srgbClr>
                </a:solidFill>
              </a:rPr>
              <a:t>They ran into people on the road, but they got away because of the man's pistol.</a:t>
            </a:r>
          </a:p>
          <a:p>
            <a:pPr marL="342900" indent="-342900">
              <a:buClr>
                <a:srgbClr val="BDE169"/>
              </a:buClr>
              <a:buFont typeface="Calibri" panose="05000000000000000000" pitchFamily="2" charset="2"/>
              <a:buChar char="-"/>
            </a:pPr>
            <a:r>
              <a:rPr lang="en-US" dirty="0">
                <a:solidFill>
                  <a:srgbClr val="FFFFFF">
                    <a:alpha val="70000"/>
                  </a:srgbClr>
                </a:solidFill>
              </a:rPr>
              <a:t>They enter a town full of people burnt into the road. </a:t>
            </a:r>
            <a:endParaRPr lang="en-US" dirty="0"/>
          </a:p>
          <a:p>
            <a:pPr marL="342900" indent="-342900">
              <a:buClr>
                <a:srgbClr val="BDE169"/>
              </a:buClr>
              <a:buFont typeface="Calibri" panose="05000000000000000000" pitchFamily="2" charset="2"/>
              <a:buChar char="-"/>
            </a:pPr>
            <a:r>
              <a:rPr lang="en-US" dirty="0">
                <a:solidFill>
                  <a:srgbClr val="FFFFFF">
                    <a:alpha val="70000"/>
                  </a:srgbClr>
                </a:solidFill>
              </a:rPr>
              <a:t>They discovered that people had been following them.  </a:t>
            </a:r>
          </a:p>
          <a:p>
            <a:pPr marL="342900" indent="-342900">
              <a:buClr>
                <a:srgbClr val="BDE169"/>
              </a:buClr>
              <a:buFont typeface="Calibri" panose="05000000000000000000" pitchFamily="2" charset="2"/>
              <a:buChar char="-"/>
            </a:pPr>
            <a:endParaRPr lang="en-US" dirty="0">
              <a:solidFill>
                <a:srgbClr val="FFFFFF">
                  <a:alpha val="70000"/>
                </a:srgbClr>
              </a:solidFill>
            </a:endParaRPr>
          </a:p>
          <a:p>
            <a:pPr marL="342900" indent="-342900">
              <a:buClr>
                <a:srgbClr val="BDE169"/>
              </a:buClr>
              <a:buFont typeface="Calibri" panose="05000000000000000000" pitchFamily="2" charset="2"/>
              <a:buChar char="-"/>
            </a:pPr>
            <a:endParaRPr lang="en-US" dirty="0">
              <a:solidFill>
                <a:srgbClr val="FFFFFF">
                  <a:alpha val="70000"/>
                </a:srgbClr>
              </a:solidFill>
            </a:endParaRPr>
          </a:p>
        </p:txBody>
      </p:sp>
    </p:spTree>
    <p:extLst>
      <p:ext uri="{BB962C8B-B14F-4D97-AF65-F5344CB8AC3E}">
        <p14:creationId xmlns:p14="http://schemas.microsoft.com/office/powerpoint/2010/main" val="406450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9F64-2FFC-4295-C71B-22AE563138F9}"/>
              </a:ext>
            </a:extLst>
          </p:cNvPr>
          <p:cNvSpPr>
            <a:spLocks noGrp="1"/>
          </p:cNvSpPr>
          <p:nvPr>
            <p:ph type="title"/>
          </p:nvPr>
        </p:nvSpPr>
        <p:spPr/>
        <p:txBody>
          <a:bodyPr/>
          <a:lstStyle/>
          <a:p>
            <a:pPr algn="ctr"/>
            <a:r>
              <a:rPr lang="en-US" dirty="0"/>
              <a:t>Question 1</a:t>
            </a:r>
          </a:p>
        </p:txBody>
      </p:sp>
      <p:sp>
        <p:nvSpPr>
          <p:cNvPr id="3" name="Content Placeholder 2">
            <a:extLst>
              <a:ext uri="{FF2B5EF4-FFF2-40B4-BE49-F238E27FC236}">
                <a16:creationId xmlns:a16="http://schemas.microsoft.com/office/drawing/2014/main" id="{EF30CB2E-568E-8D4C-4770-31EE408E4671}"/>
              </a:ext>
            </a:extLst>
          </p:cNvPr>
          <p:cNvSpPr>
            <a:spLocks noGrp="1"/>
          </p:cNvSpPr>
          <p:nvPr>
            <p:ph sz="half" idx="1"/>
          </p:nvPr>
        </p:nvSpPr>
        <p:spPr>
          <a:xfrm>
            <a:off x="1079850" y="2102700"/>
            <a:ext cx="7194150" cy="3978275"/>
          </a:xfrm>
        </p:spPr>
        <p:txBody>
          <a:bodyPr/>
          <a:lstStyle/>
          <a:p>
            <a:pPr marL="0" indent="0">
              <a:buNone/>
            </a:pPr>
            <a:r>
              <a:rPr lang="en-US" dirty="0">
                <a:ea typeface="+mn-lt"/>
                <a:cs typeface="+mn-lt"/>
              </a:rPr>
              <a:t>On page 184, they find a drugstore. What did they see inside?</a:t>
            </a:r>
            <a:endParaRPr lang="en-US">
              <a:solidFill>
                <a:srgbClr val="FFFFFF">
                  <a:alpha val="70000"/>
                </a:srgbClr>
              </a:solidFill>
            </a:endParaRPr>
          </a:p>
          <a:p>
            <a:pPr marL="0" indent="0">
              <a:buNone/>
            </a:pPr>
            <a:endParaRPr lang="en-US"/>
          </a:p>
          <a:p>
            <a:pPr marL="0" indent="0">
              <a:buNone/>
            </a:pPr>
            <a:r>
              <a:rPr lang="en-US" dirty="0">
                <a:ea typeface="+mn-lt"/>
                <a:cs typeface="+mn-lt"/>
              </a:rPr>
              <a:t>Why do you think the expensive electronics were not stolen when people looted the store? </a:t>
            </a:r>
            <a:endParaRPr lang="en-US">
              <a:ea typeface="+mn-lt"/>
              <a:cs typeface="+mn-lt"/>
            </a:endParaRPr>
          </a:p>
          <a:p>
            <a:pPr marL="0" indent="0">
              <a:buNone/>
            </a:pPr>
            <a:endParaRPr lang="en-US" dirty="0">
              <a:solidFill>
                <a:srgbClr val="FFFFFF">
                  <a:alpha val="70000"/>
                </a:srgbClr>
              </a:solidFill>
              <a:ea typeface="+mn-lt"/>
              <a:cs typeface="+mn-lt"/>
            </a:endParaRPr>
          </a:p>
          <a:p>
            <a:pPr marL="0" indent="0">
              <a:buNone/>
            </a:pPr>
            <a:r>
              <a:rPr lang="en-US" dirty="0">
                <a:ea typeface="+mn-lt"/>
                <a:cs typeface="+mn-lt"/>
              </a:rPr>
              <a:t>If you needed to take things from a store during the end of the world, what would you take? Why?  </a:t>
            </a:r>
            <a:endParaRPr lang="en-US">
              <a:solidFill>
                <a:srgbClr val="FFFFFF">
                  <a:alpha val="70000"/>
                </a:srgbClr>
              </a:solidFill>
            </a:endParaRPr>
          </a:p>
        </p:txBody>
      </p:sp>
      <p:pic>
        <p:nvPicPr>
          <p:cNvPr id="5" name="Picture 4" descr="Abandoned Drug Store : r/urbanexploration">
            <a:extLst>
              <a:ext uri="{FF2B5EF4-FFF2-40B4-BE49-F238E27FC236}">
                <a16:creationId xmlns:a16="http://schemas.microsoft.com/office/drawing/2014/main" id="{D3C79081-F9B0-B1A3-E2B4-0CCC07D5162E}"/>
              </a:ext>
            </a:extLst>
          </p:cNvPr>
          <p:cNvPicPr>
            <a:picLocks noChangeAspect="1"/>
          </p:cNvPicPr>
          <p:nvPr/>
        </p:nvPicPr>
        <p:blipFill>
          <a:blip r:embed="rId2"/>
          <a:stretch>
            <a:fillRect/>
          </a:stretch>
        </p:blipFill>
        <p:spPr>
          <a:xfrm>
            <a:off x="8828468" y="1923175"/>
            <a:ext cx="2884200" cy="3599877"/>
          </a:xfrm>
          <a:prstGeom prst="rect">
            <a:avLst/>
          </a:prstGeom>
        </p:spPr>
      </p:pic>
    </p:spTree>
    <p:extLst>
      <p:ext uri="{BB962C8B-B14F-4D97-AF65-F5344CB8AC3E}">
        <p14:creationId xmlns:p14="http://schemas.microsoft.com/office/powerpoint/2010/main" val="165919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9F64-2FFC-4295-C71B-22AE563138F9}"/>
              </a:ext>
            </a:extLst>
          </p:cNvPr>
          <p:cNvSpPr>
            <a:spLocks noGrp="1"/>
          </p:cNvSpPr>
          <p:nvPr>
            <p:ph type="title"/>
          </p:nvPr>
        </p:nvSpPr>
        <p:spPr/>
        <p:txBody>
          <a:bodyPr/>
          <a:lstStyle/>
          <a:p>
            <a:pPr algn="ctr"/>
            <a:r>
              <a:rPr lang="en-US" dirty="0"/>
              <a:t>Question 2</a:t>
            </a:r>
          </a:p>
        </p:txBody>
      </p:sp>
      <p:sp>
        <p:nvSpPr>
          <p:cNvPr id="3" name="Content Placeholder 2">
            <a:extLst>
              <a:ext uri="{FF2B5EF4-FFF2-40B4-BE49-F238E27FC236}">
                <a16:creationId xmlns:a16="http://schemas.microsoft.com/office/drawing/2014/main" id="{EF30CB2E-568E-8D4C-4770-31EE408E4671}"/>
              </a:ext>
            </a:extLst>
          </p:cNvPr>
          <p:cNvSpPr>
            <a:spLocks noGrp="1"/>
          </p:cNvSpPr>
          <p:nvPr>
            <p:ph sz="half" idx="1"/>
          </p:nvPr>
        </p:nvSpPr>
        <p:spPr>
          <a:xfrm>
            <a:off x="2051421" y="1664647"/>
            <a:ext cx="8088150" cy="4838739"/>
          </a:xfrm>
        </p:spPr>
        <p:txBody>
          <a:bodyPr vert="horz" lIns="0" tIns="0" rIns="0" bIns="0" rtlCol="0" anchor="t" anchorCtr="0">
            <a:noAutofit/>
          </a:bodyPr>
          <a:lstStyle/>
          <a:p>
            <a:pPr marL="0" indent="0">
              <a:buNone/>
            </a:pPr>
            <a:r>
              <a:rPr lang="en-US" dirty="0">
                <a:ea typeface="+mn-lt"/>
                <a:cs typeface="+mn-lt"/>
              </a:rPr>
              <a:t>On page 186, the man gets very sick and catches a fever. He tells the boy, “It’s all right. I’m going to get better. You’ll see.” Before, the man has been very honest with the boy and he told him that they might die or starve. </a:t>
            </a:r>
            <a:endParaRPr lang="en-US"/>
          </a:p>
          <a:p>
            <a:pPr marL="0" indent="0">
              <a:buNone/>
            </a:pPr>
            <a:endParaRPr lang="en-US" dirty="0">
              <a:ea typeface="+mn-lt"/>
              <a:cs typeface="+mn-lt"/>
            </a:endParaRPr>
          </a:p>
          <a:p>
            <a:pPr marL="0" indent="0">
              <a:buNone/>
            </a:pPr>
            <a:r>
              <a:rPr lang="en-US" dirty="0">
                <a:ea typeface="+mn-lt"/>
                <a:cs typeface="+mn-lt"/>
              </a:rPr>
              <a:t>Why do you think he keeps telling the boy that he will not die from his sickness?</a:t>
            </a:r>
            <a:endParaRPr lang="en-US" dirty="0">
              <a:solidFill>
                <a:srgbClr val="FFFFFF">
                  <a:alpha val="70000"/>
                </a:srgbClr>
              </a:solidFill>
              <a:ea typeface="+mn-lt"/>
              <a:cs typeface="+mn-lt"/>
            </a:endParaRPr>
          </a:p>
          <a:p>
            <a:pPr marL="0" indent="0">
              <a:buNone/>
            </a:pPr>
            <a:endParaRPr lang="en-US" dirty="0">
              <a:ea typeface="+mn-lt"/>
              <a:cs typeface="+mn-lt"/>
            </a:endParaRPr>
          </a:p>
          <a:p>
            <a:pPr marL="0" indent="0">
              <a:buNone/>
            </a:pPr>
            <a:r>
              <a:rPr lang="en-US" dirty="0">
                <a:ea typeface="+mn-lt"/>
                <a:cs typeface="+mn-lt"/>
              </a:rPr>
              <a:t> Have you ever told a lie to spare someone’s feelings? What did you tell them?  </a:t>
            </a:r>
            <a:endParaRPr lang="en-US">
              <a:solidFill>
                <a:srgbClr val="FFFFFF">
                  <a:alpha val="70000"/>
                </a:srgbClr>
              </a:solidFill>
            </a:endParaRPr>
          </a:p>
        </p:txBody>
      </p:sp>
    </p:spTree>
    <p:extLst>
      <p:ext uri="{BB962C8B-B14F-4D97-AF65-F5344CB8AC3E}">
        <p14:creationId xmlns:p14="http://schemas.microsoft.com/office/powerpoint/2010/main" val="102952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2C4B-EF23-FE2E-1F65-55542C13E68C}"/>
              </a:ext>
            </a:extLst>
          </p:cNvPr>
          <p:cNvSpPr>
            <a:spLocks noGrp="1"/>
          </p:cNvSpPr>
          <p:nvPr>
            <p:ph type="title"/>
          </p:nvPr>
        </p:nvSpPr>
        <p:spPr/>
        <p:txBody>
          <a:bodyPr/>
          <a:lstStyle/>
          <a:p>
            <a:pPr algn="ctr"/>
            <a:r>
              <a:rPr lang="en-US" dirty="0"/>
              <a:t>Question 3</a:t>
            </a:r>
          </a:p>
        </p:txBody>
      </p:sp>
      <p:sp>
        <p:nvSpPr>
          <p:cNvPr id="4" name="Content Placeholder 3">
            <a:extLst>
              <a:ext uri="{FF2B5EF4-FFF2-40B4-BE49-F238E27FC236}">
                <a16:creationId xmlns:a16="http://schemas.microsoft.com/office/drawing/2014/main" id="{AF05DC1F-9AE4-2BCF-64BF-F013F9951970}"/>
              </a:ext>
            </a:extLst>
          </p:cNvPr>
          <p:cNvSpPr>
            <a:spLocks noGrp="1"/>
          </p:cNvSpPr>
          <p:nvPr>
            <p:ph sz="half" idx="2"/>
          </p:nvPr>
        </p:nvSpPr>
        <p:spPr>
          <a:xfrm>
            <a:off x="2094000" y="2132700"/>
            <a:ext cx="7998150" cy="3978275"/>
          </a:xfrm>
        </p:spPr>
        <p:txBody>
          <a:bodyPr>
            <a:normAutofit lnSpcReduction="10000"/>
          </a:bodyPr>
          <a:lstStyle/>
          <a:p>
            <a:pPr marL="0" indent="0" algn="ctr">
              <a:buNone/>
            </a:pPr>
            <a:r>
              <a:rPr lang="en-US" dirty="0">
                <a:solidFill>
                  <a:srgbClr val="FFFFFF">
                    <a:alpha val="70000"/>
                  </a:srgbClr>
                </a:solidFill>
                <a:ea typeface="+mn-lt"/>
                <a:cs typeface="+mn-lt"/>
              </a:rPr>
              <a:t>On page 189, the boy has a nightmare. The man says, “When your dreams are of some world that never was or some world that never will be and you are happy again then you will have given up.” </a:t>
            </a:r>
            <a:endParaRPr lang="en-US"/>
          </a:p>
          <a:p>
            <a:pPr marL="0" indent="0" algn="ctr">
              <a:buNone/>
            </a:pPr>
            <a:endParaRPr lang="en-US" dirty="0">
              <a:solidFill>
                <a:srgbClr val="FFFFFF">
                  <a:alpha val="70000"/>
                </a:srgbClr>
              </a:solidFill>
              <a:ea typeface="+mn-lt"/>
              <a:cs typeface="+mn-lt"/>
            </a:endParaRPr>
          </a:p>
          <a:p>
            <a:pPr marL="0" indent="0" algn="ctr">
              <a:buNone/>
            </a:pPr>
            <a:r>
              <a:rPr lang="en-US" dirty="0">
                <a:solidFill>
                  <a:srgbClr val="FFFFFF">
                    <a:alpha val="70000"/>
                  </a:srgbClr>
                </a:solidFill>
                <a:ea typeface="+mn-lt"/>
                <a:cs typeface="+mn-lt"/>
              </a:rPr>
              <a:t>What does this mean?</a:t>
            </a:r>
          </a:p>
          <a:p>
            <a:pPr marL="0" indent="0" algn="ctr">
              <a:buNone/>
            </a:pPr>
            <a:endParaRPr lang="en-US" dirty="0">
              <a:solidFill>
                <a:srgbClr val="FFFFFF">
                  <a:alpha val="70000"/>
                </a:srgbClr>
              </a:solidFill>
              <a:ea typeface="+mn-lt"/>
              <a:cs typeface="+mn-lt"/>
            </a:endParaRPr>
          </a:p>
          <a:p>
            <a:pPr marL="0" indent="0" algn="ctr">
              <a:buNone/>
            </a:pPr>
            <a:r>
              <a:rPr lang="en-US" dirty="0">
                <a:solidFill>
                  <a:srgbClr val="FFFFFF">
                    <a:alpha val="70000"/>
                  </a:srgbClr>
                </a:solidFill>
                <a:ea typeface="+mn-lt"/>
                <a:cs typeface="+mn-lt"/>
              </a:rPr>
              <a:t>Do you agree with the man? </a:t>
            </a:r>
          </a:p>
          <a:p>
            <a:pPr marL="0" indent="0" algn="ctr">
              <a:buNone/>
            </a:pPr>
            <a:endParaRPr lang="en-US" dirty="0">
              <a:solidFill>
                <a:srgbClr val="FFFFFF">
                  <a:alpha val="70000"/>
                </a:srgbClr>
              </a:solidFill>
              <a:ea typeface="+mn-lt"/>
              <a:cs typeface="+mn-lt"/>
            </a:endParaRPr>
          </a:p>
          <a:p>
            <a:pPr marL="0" indent="0" algn="ctr">
              <a:buNone/>
            </a:pPr>
            <a:r>
              <a:rPr lang="en-US" dirty="0">
                <a:solidFill>
                  <a:srgbClr val="FFFFFF">
                    <a:alpha val="70000"/>
                  </a:srgbClr>
                </a:solidFill>
                <a:ea typeface="+mn-lt"/>
                <a:cs typeface="+mn-lt"/>
              </a:rPr>
              <a:t>Why or why not?  </a:t>
            </a:r>
            <a:endParaRPr lang="en-US" dirty="0">
              <a:solidFill>
                <a:srgbClr val="FFFFFF">
                  <a:alpha val="70000"/>
                </a:srgbClr>
              </a:solidFill>
            </a:endParaRPr>
          </a:p>
        </p:txBody>
      </p:sp>
      <p:sp>
        <p:nvSpPr>
          <p:cNvPr id="5" name="TextBox 4">
            <a:extLst>
              <a:ext uri="{FF2B5EF4-FFF2-40B4-BE49-F238E27FC236}">
                <a16:creationId xmlns:a16="http://schemas.microsoft.com/office/drawing/2014/main" id="{870DD8A2-2D6A-69F3-B0A6-518ED1A3D9D2}"/>
              </a:ext>
            </a:extLst>
          </p:cNvPr>
          <p:cNvSpPr txBox="1"/>
          <p:nvPr/>
        </p:nvSpPr>
        <p:spPr>
          <a:xfrm>
            <a:off x="8854867" y="314603"/>
            <a:ext cx="293400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t>Agree</a:t>
            </a:r>
            <a:endParaRPr lang="en-US"/>
          </a:p>
          <a:p>
            <a:endParaRPr lang="en-US" sz="2800" dirty="0"/>
          </a:p>
          <a:p>
            <a:endParaRPr lang="en-US" sz="2800" dirty="0"/>
          </a:p>
          <a:p>
            <a:pPr algn="ctr"/>
            <a:r>
              <a:rPr lang="en-US" sz="2800" dirty="0"/>
              <a:t>Disagree</a:t>
            </a:r>
          </a:p>
        </p:txBody>
      </p:sp>
      <p:pic>
        <p:nvPicPr>
          <p:cNvPr id="6" name="Graphic 5" descr="Thumbs up sign outline">
            <a:extLst>
              <a:ext uri="{FF2B5EF4-FFF2-40B4-BE49-F238E27FC236}">
                <a16:creationId xmlns:a16="http://schemas.microsoft.com/office/drawing/2014/main" id="{7A3EAC09-5D5E-F8C8-8E93-31C689F5B1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77309" y="16517"/>
            <a:ext cx="914400" cy="914400"/>
          </a:xfrm>
          <a:prstGeom prst="rect">
            <a:avLst/>
          </a:prstGeom>
        </p:spPr>
      </p:pic>
      <p:pic>
        <p:nvPicPr>
          <p:cNvPr id="7" name="Graphic 6" descr="Thumbs Down outline">
            <a:extLst>
              <a:ext uri="{FF2B5EF4-FFF2-40B4-BE49-F238E27FC236}">
                <a16:creationId xmlns:a16="http://schemas.microsoft.com/office/drawing/2014/main" id="{D2948BCA-8E6E-8A89-A2E6-7AA8B8BA2D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8272" y="1518102"/>
            <a:ext cx="914400" cy="914400"/>
          </a:xfrm>
          <a:prstGeom prst="rect">
            <a:avLst/>
          </a:prstGeom>
        </p:spPr>
      </p:pic>
    </p:spTree>
    <p:extLst>
      <p:ext uri="{BB962C8B-B14F-4D97-AF65-F5344CB8AC3E}">
        <p14:creationId xmlns:p14="http://schemas.microsoft.com/office/powerpoint/2010/main" val="181543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4232B-FF0B-84B7-0254-A4B1DA146457}"/>
              </a:ext>
            </a:extLst>
          </p:cNvPr>
          <p:cNvSpPr>
            <a:spLocks noGrp="1"/>
          </p:cNvSpPr>
          <p:nvPr>
            <p:ph type="title"/>
          </p:nvPr>
        </p:nvSpPr>
        <p:spPr/>
        <p:txBody>
          <a:bodyPr/>
          <a:lstStyle/>
          <a:p>
            <a:pPr algn="ctr"/>
            <a:r>
              <a:rPr lang="en-US" dirty="0"/>
              <a:t>Question 4</a:t>
            </a:r>
          </a:p>
        </p:txBody>
      </p:sp>
      <p:sp>
        <p:nvSpPr>
          <p:cNvPr id="4" name="Content Placeholder 3">
            <a:extLst>
              <a:ext uri="{FF2B5EF4-FFF2-40B4-BE49-F238E27FC236}">
                <a16:creationId xmlns:a16="http://schemas.microsoft.com/office/drawing/2014/main" id="{05438EC6-2C18-2AF9-2EEC-3814E62AF965}"/>
              </a:ext>
            </a:extLst>
          </p:cNvPr>
          <p:cNvSpPr>
            <a:spLocks noGrp="1"/>
          </p:cNvSpPr>
          <p:nvPr>
            <p:ph sz="half" idx="2"/>
          </p:nvPr>
        </p:nvSpPr>
        <p:spPr>
          <a:xfrm>
            <a:off x="1806000" y="1994700"/>
            <a:ext cx="8574150" cy="3978275"/>
          </a:xfrm>
        </p:spPr>
        <p:txBody>
          <a:bodyPr>
            <a:normAutofit/>
          </a:bodyPr>
          <a:lstStyle/>
          <a:p>
            <a:pPr marL="0" indent="0" algn="ctr">
              <a:buNone/>
            </a:pPr>
            <a:r>
              <a:rPr lang="en-US" dirty="0">
                <a:ea typeface="+mn-lt"/>
                <a:cs typeface="+mn-lt"/>
              </a:rPr>
              <a:t>On page 191, they see people burnt into the road. The boy is not bothered by the scene in front of him. </a:t>
            </a:r>
            <a:endParaRPr lang="en-US">
              <a:solidFill>
                <a:srgbClr val="FFFFFF">
                  <a:alpha val="70000"/>
                </a:srgbClr>
              </a:solidFill>
            </a:endParaRPr>
          </a:p>
          <a:p>
            <a:pPr marL="0" indent="0" algn="ctr">
              <a:buNone/>
            </a:pPr>
            <a:endParaRPr lang="en-US" dirty="0">
              <a:solidFill>
                <a:srgbClr val="FFFFFF">
                  <a:alpha val="70000"/>
                </a:srgbClr>
              </a:solidFill>
              <a:ea typeface="+mn-lt"/>
              <a:cs typeface="+mn-lt"/>
            </a:endParaRPr>
          </a:p>
          <a:p>
            <a:pPr marL="0" indent="0" algn="ctr">
              <a:buNone/>
            </a:pPr>
            <a:r>
              <a:rPr lang="en-US" dirty="0">
                <a:ea typeface="+mn-lt"/>
                <a:cs typeface="+mn-lt"/>
              </a:rPr>
              <a:t>Why do you think he is untroubled by something so disturbing? </a:t>
            </a:r>
            <a:endParaRPr lang="en-US">
              <a:ea typeface="+mn-lt"/>
              <a:cs typeface="+mn-lt"/>
            </a:endParaRPr>
          </a:p>
          <a:p>
            <a:pPr marL="0" indent="0" algn="ctr">
              <a:buNone/>
            </a:pPr>
            <a:endParaRPr lang="en-US" dirty="0">
              <a:solidFill>
                <a:srgbClr val="FFFFFF">
                  <a:alpha val="70000"/>
                </a:srgbClr>
              </a:solidFill>
            </a:endParaRPr>
          </a:p>
          <a:p>
            <a:pPr marL="0" indent="0" algn="ctr">
              <a:buNone/>
            </a:pPr>
            <a:r>
              <a:rPr lang="en-US" dirty="0">
                <a:ea typeface="+mn-lt"/>
                <a:cs typeface="+mn-lt"/>
              </a:rPr>
              <a:t>Do you think it is better to be sensitive to upsetting events, or is it better to be unbothered? Why?  </a:t>
            </a:r>
            <a:endParaRPr lang="en-US" dirty="0">
              <a:solidFill>
                <a:srgbClr val="FFFFFF">
                  <a:alpha val="70000"/>
                </a:srgbClr>
              </a:solidFill>
              <a:ea typeface="+mn-lt"/>
              <a:cs typeface="+mn-lt"/>
            </a:endParaRPr>
          </a:p>
        </p:txBody>
      </p:sp>
    </p:spTree>
    <p:extLst>
      <p:ext uri="{BB962C8B-B14F-4D97-AF65-F5344CB8AC3E}">
        <p14:creationId xmlns:p14="http://schemas.microsoft.com/office/powerpoint/2010/main" val="362842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1828F1-8FD8-2A5B-A036-6C5B822CE8D1}"/>
              </a:ext>
            </a:extLst>
          </p:cNvPr>
          <p:cNvSpPr>
            <a:spLocks noGrp="1"/>
          </p:cNvSpPr>
          <p:nvPr>
            <p:ph sz="half" idx="1"/>
          </p:nvPr>
        </p:nvSpPr>
        <p:spPr>
          <a:xfrm>
            <a:off x="2765850" y="1094700"/>
            <a:ext cx="6666150" cy="1686275"/>
          </a:xfrm>
        </p:spPr>
        <p:txBody>
          <a:bodyPr>
            <a:normAutofit/>
          </a:bodyPr>
          <a:lstStyle/>
          <a:p>
            <a:pPr marL="0" indent="0" algn="ctr">
              <a:buNone/>
            </a:pPr>
            <a:r>
              <a:rPr lang="en-US" sz="3200" dirty="0">
                <a:ea typeface="+mn-lt"/>
                <a:cs typeface="+mn-lt"/>
              </a:rPr>
              <a:t>Are there any parts of this section you would like to talk about? </a:t>
            </a:r>
            <a:r>
              <a:rPr lang="en-US" dirty="0">
                <a:ea typeface="+mn-lt"/>
                <a:cs typeface="+mn-lt"/>
              </a:rPr>
              <a:t> </a:t>
            </a:r>
            <a:endParaRPr lang="en-US" dirty="0">
              <a:solidFill>
                <a:srgbClr val="FFFFFF">
                  <a:alpha val="70000"/>
                </a:srgbClr>
              </a:solidFill>
            </a:endParaRPr>
          </a:p>
        </p:txBody>
      </p:sp>
      <p:sp>
        <p:nvSpPr>
          <p:cNvPr id="4" name="Content Placeholder 3">
            <a:extLst>
              <a:ext uri="{FF2B5EF4-FFF2-40B4-BE49-F238E27FC236}">
                <a16:creationId xmlns:a16="http://schemas.microsoft.com/office/drawing/2014/main" id="{AF327742-FDE5-C68A-683A-C5390E0A2998}"/>
              </a:ext>
            </a:extLst>
          </p:cNvPr>
          <p:cNvSpPr>
            <a:spLocks noGrp="1"/>
          </p:cNvSpPr>
          <p:nvPr>
            <p:ph sz="half" idx="2"/>
          </p:nvPr>
        </p:nvSpPr>
        <p:spPr>
          <a:xfrm>
            <a:off x="3396000" y="3854700"/>
            <a:ext cx="5406150" cy="1812275"/>
          </a:xfrm>
        </p:spPr>
        <p:txBody>
          <a:bodyPr>
            <a:noAutofit/>
          </a:bodyPr>
          <a:lstStyle/>
          <a:p>
            <a:pPr marL="0" indent="0" algn="ctr">
              <a:buNone/>
            </a:pPr>
            <a:r>
              <a:rPr lang="en-US" sz="3200" dirty="0">
                <a:ea typeface="+mn-lt"/>
                <a:cs typeface="+mn-lt"/>
              </a:rPr>
              <a:t>Are there any parts that surprised you?  </a:t>
            </a:r>
            <a:endParaRPr lang="en-US" sz="3200" dirty="0">
              <a:solidFill>
                <a:srgbClr val="FFFFFF">
                  <a:alpha val="70000"/>
                </a:srgbClr>
              </a:solidFill>
              <a:ea typeface="+mn-lt"/>
              <a:cs typeface="+mn-lt"/>
            </a:endParaRPr>
          </a:p>
        </p:txBody>
      </p:sp>
    </p:spTree>
    <p:extLst>
      <p:ext uri="{BB962C8B-B14F-4D97-AF65-F5344CB8AC3E}">
        <p14:creationId xmlns:p14="http://schemas.microsoft.com/office/powerpoint/2010/main" val="1991802858"/>
      </p:ext>
    </p:extLst>
  </p:cSld>
  <p:clrMapOvr>
    <a:masterClrMapping/>
  </p:clrMapOvr>
</p:sld>
</file>

<file path=ppt/theme/theme1.xml><?xml version="1.0" encoding="utf-8"?>
<a:theme xmlns:a="http://schemas.openxmlformats.org/drawingml/2006/main" name="Leaf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LeafVTI</vt:lpstr>
      <vt:lpstr>Pages 175-198</vt:lpstr>
      <vt:lpstr>How was your week?</vt:lpstr>
      <vt:lpstr>Summary</vt:lpstr>
      <vt:lpstr>Summary</vt:lpstr>
      <vt:lpstr>Question 1</vt:lpstr>
      <vt:lpstr>Question 2</vt:lpstr>
      <vt:lpstr>Question 3</vt:lpstr>
      <vt:lpstr>Question 4</vt:lpstr>
      <vt:lpstr>PowerPoint Presentation</vt:lpstr>
      <vt:lpstr>Crossword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316</cp:revision>
  <dcterms:created xsi:type="dcterms:W3CDTF">2024-10-26T20:36:55Z</dcterms:created>
  <dcterms:modified xsi:type="dcterms:W3CDTF">2024-11-06T18:13:27Z</dcterms:modified>
</cp:coreProperties>
</file>