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DEC871-41D6-9747-B830-127708F58729}" v="2" dt="2024-11-12T16:15:14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384" autoAdjust="0"/>
    <p:restoredTop sz="94660"/>
  </p:normalViewPr>
  <p:slideViewPr>
    <p:cSldViewPr snapToGrid="0">
      <p:cViewPr varScale="1">
        <p:scale>
          <a:sx n="60" d="100"/>
          <a:sy n="60" d="100"/>
        </p:scale>
        <p:origin x="19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ella, Katharine" userId="c548f46a-3b0b-4566-acb9-d97ec9165ece" providerId="ADAL" clId="{BADEC871-41D6-9747-B830-127708F58729}"/>
    <pc:docChg chg="undo custSel addSld delSld modSld sldOrd addMainMaster delMainMaster">
      <pc:chgData name="Santella, Katharine" userId="c548f46a-3b0b-4566-acb9-d97ec9165ece" providerId="ADAL" clId="{BADEC871-41D6-9747-B830-127708F58729}" dt="2024-11-12T16:18:02.116" v="930" actId="12"/>
      <pc:docMkLst>
        <pc:docMk/>
      </pc:docMkLst>
      <pc:sldChg chg="delSp modSp del mod">
        <pc:chgData name="Santella, Katharine" userId="c548f46a-3b0b-4566-acb9-d97ec9165ece" providerId="ADAL" clId="{BADEC871-41D6-9747-B830-127708F58729}" dt="2024-10-31T20:08:31.115" v="6" actId="2696"/>
        <pc:sldMkLst>
          <pc:docMk/>
          <pc:sldMk cId="109857222" sldId="256"/>
        </pc:sldMkLst>
        <pc:spChg chg="mod">
          <ac:chgData name="Santella, Katharine" userId="c548f46a-3b0b-4566-acb9-d97ec9165ece" providerId="ADAL" clId="{BADEC871-41D6-9747-B830-127708F58729}" dt="2024-10-31T19:35:42.847" v="0" actId="107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Santella, Katharine" userId="c548f46a-3b0b-4566-acb9-d97ec9165ece" providerId="ADAL" clId="{BADEC871-41D6-9747-B830-127708F58729}" dt="2024-10-31T19:35:45.340" v="1" actId="1076"/>
          <ac:spMkLst>
            <pc:docMk/>
            <pc:sldMk cId="109857222" sldId="256"/>
            <ac:spMk id="3" creationId="{00000000-0000-0000-0000-000000000000}"/>
          </ac:spMkLst>
        </pc:spChg>
        <pc:picChg chg="del mod">
          <ac:chgData name="Santella, Katharine" userId="c548f46a-3b0b-4566-acb9-d97ec9165ece" providerId="ADAL" clId="{BADEC871-41D6-9747-B830-127708F58729}" dt="2024-10-31T20:08:17.596" v="5" actId="478"/>
          <ac:picMkLst>
            <pc:docMk/>
            <pc:sldMk cId="109857222" sldId="256"/>
            <ac:picMk id="4" creationId="{3B09F986-4FD0-E889-393D-7866F3F0074F}"/>
          </ac:picMkLst>
        </pc:picChg>
      </pc:sldChg>
      <pc:sldChg chg="addSp delSp modSp new del mod modMedia setBg modClrScheme addAnim delAnim chgLayout">
        <pc:chgData name="Santella, Katharine" userId="c548f46a-3b0b-4566-acb9-d97ec9165ece" providerId="ADAL" clId="{BADEC871-41D6-9747-B830-127708F58729}" dt="2024-10-31T20:10:50.300" v="56" actId="2696"/>
        <pc:sldMkLst>
          <pc:docMk/>
          <pc:sldMk cId="291873733" sldId="256"/>
        </pc:sldMkLst>
        <pc:spChg chg="mod">
          <ac:chgData name="Santella, Katharine" userId="c548f46a-3b0b-4566-acb9-d97ec9165ece" providerId="ADAL" clId="{BADEC871-41D6-9747-B830-127708F58729}" dt="2024-10-31T20:10:39.739" v="55" actId="26606"/>
          <ac:spMkLst>
            <pc:docMk/>
            <pc:sldMk cId="291873733" sldId="256"/>
            <ac:spMk id="2" creationId="{902ECD1E-A5D1-D012-0B7E-CE5F7F9838B4}"/>
          </ac:spMkLst>
        </pc:spChg>
        <pc:spChg chg="mod">
          <ac:chgData name="Santella, Katharine" userId="c548f46a-3b0b-4566-acb9-d97ec9165ece" providerId="ADAL" clId="{BADEC871-41D6-9747-B830-127708F58729}" dt="2024-10-31T20:10:39.739" v="55" actId="26606"/>
          <ac:spMkLst>
            <pc:docMk/>
            <pc:sldMk cId="291873733" sldId="256"/>
            <ac:spMk id="3" creationId="{834AB70F-C442-00AA-E71C-F9F3C23CEDB7}"/>
          </ac:spMkLst>
        </pc:spChg>
        <pc:spChg chg="add del">
          <ac:chgData name="Santella, Katharine" userId="c548f46a-3b0b-4566-acb9-d97ec9165ece" providerId="ADAL" clId="{BADEC871-41D6-9747-B830-127708F58729}" dt="2024-10-31T20:10:32.254" v="50" actId="26606"/>
          <ac:spMkLst>
            <pc:docMk/>
            <pc:sldMk cId="291873733" sldId="256"/>
            <ac:spMk id="9" creationId="{70105F5E-5B61-4F51-927C-5B28DB7DD9BB}"/>
          </ac:spMkLst>
        </pc:spChg>
        <pc:spChg chg="add del">
          <ac:chgData name="Santella, Katharine" userId="c548f46a-3b0b-4566-acb9-d97ec9165ece" providerId="ADAL" clId="{BADEC871-41D6-9747-B830-127708F58729}" dt="2024-10-31T20:10:32.254" v="50" actId="26606"/>
          <ac:spMkLst>
            <pc:docMk/>
            <pc:sldMk cId="291873733" sldId="256"/>
            <ac:spMk id="11" creationId="{5882C1C4-D961-459C-91C5-334ABD6E63EA}"/>
          </ac:spMkLst>
        </pc:spChg>
        <pc:spChg chg="add del">
          <ac:chgData name="Santella, Katharine" userId="c548f46a-3b0b-4566-acb9-d97ec9165ece" providerId="ADAL" clId="{BADEC871-41D6-9747-B830-127708F58729}" dt="2024-10-31T20:10:32.254" v="50" actId="26606"/>
          <ac:spMkLst>
            <pc:docMk/>
            <pc:sldMk cId="291873733" sldId="256"/>
            <ac:spMk id="13" creationId="{A7B8B125-A98E-403C-9A7F-494FF789C26E}"/>
          </ac:spMkLst>
        </pc:spChg>
        <pc:spChg chg="add del">
          <ac:chgData name="Santella, Katharine" userId="c548f46a-3b0b-4566-acb9-d97ec9165ece" providerId="ADAL" clId="{BADEC871-41D6-9747-B830-127708F58729}" dt="2024-10-31T20:10:39.639" v="54" actId="26606"/>
          <ac:spMkLst>
            <pc:docMk/>
            <pc:sldMk cId="291873733" sldId="256"/>
            <ac:spMk id="17" creationId="{4D896123-1B32-4CB1-B2ED-E34BBC26B423}"/>
          </ac:spMkLst>
        </pc:spChg>
        <pc:spChg chg="add del">
          <ac:chgData name="Santella, Katharine" userId="c548f46a-3b0b-4566-acb9-d97ec9165ece" providerId="ADAL" clId="{BADEC871-41D6-9747-B830-127708F58729}" dt="2024-10-31T20:10:39.639" v="54" actId="26606"/>
          <ac:spMkLst>
            <pc:docMk/>
            <pc:sldMk cId="291873733" sldId="256"/>
            <ac:spMk id="19" creationId="{1145F121-7DB3-4C20-B960-333CE2967F69}"/>
          </ac:spMkLst>
        </pc:spChg>
        <pc:spChg chg="add">
          <ac:chgData name="Santella, Katharine" userId="c548f46a-3b0b-4566-acb9-d97ec9165ece" providerId="ADAL" clId="{BADEC871-41D6-9747-B830-127708F58729}" dt="2024-10-31T20:10:39.739" v="55" actId="26606"/>
          <ac:spMkLst>
            <pc:docMk/>
            <pc:sldMk cId="291873733" sldId="256"/>
            <ac:spMk id="21" creationId="{3768F94E-2BF1-56A5-87AC-0C427079334B}"/>
          </ac:spMkLst>
        </pc:spChg>
        <pc:spChg chg="add">
          <ac:chgData name="Santella, Katharine" userId="c548f46a-3b0b-4566-acb9-d97ec9165ece" providerId="ADAL" clId="{BADEC871-41D6-9747-B830-127708F58729}" dt="2024-10-31T20:10:39.739" v="55" actId="26606"/>
          <ac:spMkLst>
            <pc:docMk/>
            <pc:sldMk cId="291873733" sldId="256"/>
            <ac:spMk id="23" creationId="{393D8CD4-7FBE-9118-0CEB-9C1A2FA6AE5A}"/>
          </ac:spMkLst>
        </pc:spChg>
        <pc:picChg chg="add del">
          <ac:chgData name="Santella, Katharine" userId="c548f46a-3b0b-4566-acb9-d97ec9165ece" providerId="ADAL" clId="{BADEC871-41D6-9747-B830-127708F58729}" dt="2024-10-31T20:10:32.254" v="50" actId="26606"/>
          <ac:picMkLst>
            <pc:docMk/>
            <pc:sldMk cId="291873733" sldId="256"/>
            <ac:picMk id="4" creationId="{CCED097D-110E-BBD8-ED42-0A31608ECA6B}"/>
          </ac:picMkLst>
        </pc:picChg>
        <pc:picChg chg="add del mod">
          <ac:chgData name="Santella, Katharine" userId="c548f46a-3b0b-4566-acb9-d97ec9165ece" providerId="ADAL" clId="{BADEC871-41D6-9747-B830-127708F58729}" dt="2024-10-31T20:10:39.639" v="54" actId="26606"/>
          <ac:picMkLst>
            <pc:docMk/>
            <pc:sldMk cId="291873733" sldId="256"/>
            <ac:picMk id="18" creationId="{5FD8C057-35BC-E714-6BCB-DFDC69028752}"/>
          </ac:picMkLst>
        </pc:picChg>
        <pc:picChg chg="add">
          <ac:chgData name="Santella, Katharine" userId="c548f46a-3b0b-4566-acb9-d97ec9165ece" providerId="ADAL" clId="{BADEC871-41D6-9747-B830-127708F58729}" dt="2024-10-31T20:10:39.739" v="55" actId="26606"/>
          <ac:picMkLst>
            <pc:docMk/>
            <pc:sldMk cId="291873733" sldId="256"/>
            <ac:picMk id="22" creationId="{8B5E162A-C11E-8F80-040C-585A9BB2CED5}"/>
          </ac:picMkLst>
        </pc:picChg>
        <pc:cxnChg chg="add del">
          <ac:chgData name="Santella, Katharine" userId="c548f46a-3b0b-4566-acb9-d97ec9165ece" providerId="ADAL" clId="{BADEC871-41D6-9747-B830-127708F58729}" dt="2024-10-31T20:10:32.254" v="50" actId="26606"/>
          <ac:cxnSpMkLst>
            <pc:docMk/>
            <pc:sldMk cId="291873733" sldId="256"/>
            <ac:cxnSpMk id="15" creationId="{20B1C5DD-CB08-4407-9D12-CC2C42B047A7}"/>
          </ac:cxnSpMkLst>
        </pc:cxnChg>
      </pc:sldChg>
      <pc:sldChg chg="new del">
        <pc:chgData name="Santella, Katharine" userId="c548f46a-3b0b-4566-acb9-d97ec9165ece" providerId="ADAL" clId="{BADEC871-41D6-9747-B830-127708F58729}" dt="2024-10-31T20:12:51.507" v="73" actId="2696"/>
        <pc:sldMkLst>
          <pc:docMk/>
          <pc:sldMk cId="835875549" sldId="256"/>
        </pc:sldMkLst>
      </pc:sldChg>
      <pc:sldChg chg="modSp new del mod">
        <pc:chgData name="Santella, Katharine" userId="c548f46a-3b0b-4566-acb9-d97ec9165ece" providerId="ADAL" clId="{BADEC871-41D6-9747-B830-127708F58729}" dt="2024-10-31T20:09:57.889" v="36" actId="2696"/>
        <pc:sldMkLst>
          <pc:docMk/>
          <pc:sldMk cId="1924132031" sldId="256"/>
        </pc:sldMkLst>
        <pc:spChg chg="mod">
          <ac:chgData name="Santella, Katharine" userId="c548f46a-3b0b-4566-acb9-d97ec9165ece" providerId="ADAL" clId="{BADEC871-41D6-9747-B830-127708F58729}" dt="2024-10-31T20:09:31.351" v="35" actId="20577"/>
          <ac:spMkLst>
            <pc:docMk/>
            <pc:sldMk cId="1924132031" sldId="256"/>
            <ac:spMk id="2" creationId="{FEE3D726-3C37-8971-AE8B-A25489E92960}"/>
          </ac:spMkLst>
        </pc:spChg>
      </pc:sldChg>
      <pc:sldChg chg="addSp delSp modSp new mod setBg modClrScheme setClrOvrMap chgLayout">
        <pc:chgData name="Santella, Katharine" userId="c548f46a-3b0b-4566-acb9-d97ec9165ece" providerId="ADAL" clId="{BADEC871-41D6-9747-B830-127708F58729}" dt="2024-10-31T20:29:36.400" v="253" actId="1035"/>
        <pc:sldMkLst>
          <pc:docMk/>
          <pc:sldMk cId="2725204761" sldId="256"/>
        </pc:sldMkLst>
        <pc:spChg chg="mod">
          <ac:chgData name="Santella, Katharine" userId="c548f46a-3b0b-4566-acb9-d97ec9165ece" providerId="ADAL" clId="{BADEC871-41D6-9747-B830-127708F58729}" dt="2024-10-31T20:29:26.924" v="225" actId="403"/>
          <ac:spMkLst>
            <pc:docMk/>
            <pc:sldMk cId="2725204761" sldId="256"/>
            <ac:spMk id="2" creationId="{1E9010B0-905F-4561-FA93-D5066E66D87B}"/>
          </ac:spMkLst>
        </pc:spChg>
        <pc:spChg chg="mod">
          <ac:chgData name="Santella, Katharine" userId="c548f46a-3b0b-4566-acb9-d97ec9165ece" providerId="ADAL" clId="{BADEC871-41D6-9747-B830-127708F58729}" dt="2024-10-31T20:29:23.309" v="223" actId="403"/>
          <ac:spMkLst>
            <pc:docMk/>
            <pc:sldMk cId="2725204761" sldId="256"/>
            <ac:spMk id="3" creationId="{079D318A-BEC0-4C52-9683-E88BCCD262CD}"/>
          </ac:spMkLst>
        </pc:spChg>
        <pc:spChg chg="add del">
          <ac:chgData name="Santella, Katharine" userId="c548f46a-3b0b-4566-acb9-d97ec9165ece" providerId="ADAL" clId="{BADEC871-41D6-9747-B830-127708F58729}" dt="2024-10-31T20:26:18.101" v="190" actId="26606"/>
          <ac:spMkLst>
            <pc:docMk/>
            <pc:sldMk cId="2725204761" sldId="256"/>
            <ac:spMk id="10" creationId="{0671A8AE-40A1-4631-A6B8-581AFF065482}"/>
          </ac:spMkLst>
        </pc:spChg>
        <pc:spChg chg="add del">
          <ac:chgData name="Santella, Katharine" userId="c548f46a-3b0b-4566-acb9-d97ec9165ece" providerId="ADAL" clId="{BADEC871-41D6-9747-B830-127708F58729}" dt="2024-10-31T20:26:18.101" v="190" actId="26606"/>
          <ac:spMkLst>
            <pc:docMk/>
            <pc:sldMk cId="2725204761" sldId="256"/>
            <ac:spMk id="12" creationId="{AB58EF07-17C2-48CF-ABB0-EEF1F17CB8F0}"/>
          </ac:spMkLst>
        </pc:spChg>
        <pc:spChg chg="add del">
          <ac:chgData name="Santella, Katharine" userId="c548f46a-3b0b-4566-acb9-d97ec9165ece" providerId="ADAL" clId="{BADEC871-41D6-9747-B830-127708F58729}" dt="2024-10-31T20:26:18.101" v="190" actId="26606"/>
          <ac:spMkLst>
            <pc:docMk/>
            <pc:sldMk cId="2725204761" sldId="256"/>
            <ac:spMk id="14" creationId="{AF2F604E-43BE-4DC3-B983-E071523364F8}"/>
          </ac:spMkLst>
        </pc:spChg>
        <pc:spChg chg="add del">
          <ac:chgData name="Santella, Katharine" userId="c548f46a-3b0b-4566-acb9-d97ec9165ece" providerId="ADAL" clId="{BADEC871-41D6-9747-B830-127708F58729}" dt="2024-10-31T20:26:18.101" v="190" actId="26606"/>
          <ac:spMkLst>
            <pc:docMk/>
            <pc:sldMk cId="2725204761" sldId="256"/>
            <ac:spMk id="16" creationId="{08C9B587-E65E-4B52-B37C-ABEBB6E87928}"/>
          </ac:spMkLst>
        </pc:spChg>
        <pc:spChg chg="add del">
          <ac:chgData name="Santella, Katharine" userId="c548f46a-3b0b-4566-acb9-d97ec9165ece" providerId="ADAL" clId="{BADEC871-41D6-9747-B830-127708F58729}" dt="2024-10-31T20:28:54.528" v="221" actId="26606"/>
          <ac:spMkLst>
            <pc:docMk/>
            <pc:sldMk cId="2725204761" sldId="256"/>
            <ac:spMk id="21" creationId="{E2BA2BD9-7B54-4190-8F06-3EF3658A0020}"/>
          </ac:spMkLst>
        </pc:spChg>
        <pc:spChg chg="add del">
          <ac:chgData name="Santella, Katharine" userId="c548f46a-3b0b-4566-acb9-d97ec9165ece" providerId="ADAL" clId="{BADEC871-41D6-9747-B830-127708F58729}" dt="2024-10-31T20:28:54.528" v="221" actId="26606"/>
          <ac:spMkLst>
            <pc:docMk/>
            <pc:sldMk cId="2725204761" sldId="256"/>
            <ac:spMk id="23" creationId="{184F9D61-9303-40B4-9F7E-66A9B4EDC458}"/>
          </ac:spMkLst>
        </pc:spChg>
        <pc:spChg chg="add del">
          <ac:chgData name="Santella, Katharine" userId="c548f46a-3b0b-4566-acb9-d97ec9165ece" providerId="ADAL" clId="{BADEC871-41D6-9747-B830-127708F58729}" dt="2024-10-31T20:28:54.528" v="221" actId="26606"/>
          <ac:spMkLst>
            <pc:docMk/>
            <pc:sldMk cId="2725204761" sldId="256"/>
            <ac:spMk id="25" creationId="{648D746A-0359-4EAE-8CF9-062E281698EC}"/>
          </ac:spMkLst>
        </pc:spChg>
        <pc:spChg chg="add">
          <ac:chgData name="Santella, Katharine" userId="c548f46a-3b0b-4566-acb9-d97ec9165ece" providerId="ADAL" clId="{BADEC871-41D6-9747-B830-127708F58729}" dt="2024-10-31T20:28:54.528" v="221" actId="26606"/>
          <ac:spMkLst>
            <pc:docMk/>
            <pc:sldMk cId="2725204761" sldId="256"/>
            <ac:spMk id="32" creationId="{19F9BF86-FE94-4517-B97D-026C7515E589}"/>
          </ac:spMkLst>
        </pc:spChg>
        <pc:spChg chg="add">
          <ac:chgData name="Santella, Katharine" userId="c548f46a-3b0b-4566-acb9-d97ec9165ece" providerId="ADAL" clId="{BADEC871-41D6-9747-B830-127708F58729}" dt="2024-10-31T20:28:54.528" v="221" actId="26606"/>
          <ac:spMkLst>
            <pc:docMk/>
            <pc:sldMk cId="2725204761" sldId="256"/>
            <ac:spMk id="34" creationId="{122AB34F-E75C-451A-8410-05B6C249E9D3}"/>
          </ac:spMkLst>
        </pc:spChg>
        <pc:picChg chg="add mod ord">
          <ac:chgData name="Santella, Katharine" userId="c548f46a-3b0b-4566-acb9-d97ec9165ece" providerId="ADAL" clId="{BADEC871-41D6-9747-B830-127708F58729}" dt="2024-10-31T20:29:36.400" v="253" actId="1035"/>
          <ac:picMkLst>
            <pc:docMk/>
            <pc:sldMk cId="2725204761" sldId="256"/>
            <ac:picMk id="5" creationId="{A1B6896F-D85B-8139-8BB5-AB4C37949751}"/>
          </ac:picMkLst>
        </pc:picChg>
        <pc:cxnChg chg="add del">
          <ac:chgData name="Santella, Katharine" userId="c548f46a-3b0b-4566-acb9-d97ec9165ece" providerId="ADAL" clId="{BADEC871-41D6-9747-B830-127708F58729}" dt="2024-10-31T20:28:54.528" v="221" actId="26606"/>
          <ac:cxnSpMkLst>
            <pc:docMk/>
            <pc:sldMk cId="2725204761" sldId="256"/>
            <ac:cxnSpMk id="27" creationId="{3816C099-0516-4486-BC06-E0DCD29DDF29}"/>
          </ac:cxnSpMkLst>
        </pc:cxnChg>
        <pc:cxnChg chg="add">
          <ac:chgData name="Santella, Katharine" userId="c548f46a-3b0b-4566-acb9-d97ec9165ece" providerId="ADAL" clId="{BADEC871-41D6-9747-B830-127708F58729}" dt="2024-10-31T20:28:54.528" v="221" actId="26606"/>
          <ac:cxnSpMkLst>
            <pc:docMk/>
            <pc:sldMk cId="2725204761" sldId="256"/>
            <ac:cxnSpMk id="36" creationId="{97CC2FE6-3AD0-4131-B4BC-1F4D65E25E13}"/>
          </ac:cxnSpMkLst>
        </pc:cxnChg>
      </pc:sldChg>
      <pc:sldChg chg="new del">
        <pc:chgData name="Santella, Katharine" userId="c548f46a-3b0b-4566-acb9-d97ec9165ece" providerId="ADAL" clId="{BADEC871-41D6-9747-B830-127708F58729}" dt="2024-10-31T20:09:08.389" v="24" actId="2696"/>
        <pc:sldMkLst>
          <pc:docMk/>
          <pc:sldMk cId="2922382973" sldId="256"/>
        </pc:sldMkLst>
      </pc:sldChg>
      <pc:sldChg chg="addSp delSp modSp new del mod setBg modClrScheme addAnim delAnim chgLayout">
        <pc:chgData name="Santella, Katharine" userId="c548f46a-3b0b-4566-acb9-d97ec9165ece" providerId="ADAL" clId="{BADEC871-41D6-9747-B830-127708F58729}" dt="2024-10-31T20:11:31.804" v="70" actId="2696"/>
        <pc:sldMkLst>
          <pc:docMk/>
          <pc:sldMk cId="3838888916" sldId="256"/>
        </pc:sldMkLst>
        <pc:spChg chg="del mod">
          <ac:chgData name="Santella, Katharine" userId="c548f46a-3b0b-4566-acb9-d97ec9165ece" providerId="ADAL" clId="{BADEC871-41D6-9747-B830-127708F58729}" dt="2024-10-31T20:11:28.748" v="69" actId="478"/>
          <ac:spMkLst>
            <pc:docMk/>
            <pc:sldMk cId="3838888916" sldId="256"/>
            <ac:spMk id="2" creationId="{91CD63D6-7409-A3F7-3E57-C3DA954C858C}"/>
          </ac:spMkLst>
        </pc:spChg>
        <pc:spChg chg="del mod">
          <ac:chgData name="Santella, Katharine" userId="c548f46a-3b0b-4566-acb9-d97ec9165ece" providerId="ADAL" clId="{BADEC871-41D6-9747-B830-127708F58729}" dt="2024-10-31T20:11:17.942" v="67" actId="478"/>
          <ac:spMkLst>
            <pc:docMk/>
            <pc:sldMk cId="3838888916" sldId="256"/>
            <ac:spMk id="3" creationId="{F295F700-B60D-670D-FE6D-B90363B8BE4F}"/>
          </ac:spMkLst>
        </pc:spChg>
        <pc:spChg chg="add mod">
          <ac:chgData name="Santella, Katharine" userId="c548f46a-3b0b-4566-acb9-d97ec9165ece" providerId="ADAL" clId="{BADEC871-41D6-9747-B830-127708F58729}" dt="2024-10-31T20:11:28.748" v="69" actId="478"/>
          <ac:spMkLst>
            <pc:docMk/>
            <pc:sldMk cId="3838888916" sldId="256"/>
            <ac:spMk id="6" creationId="{C4429FB3-54F9-99DC-512B-919FB214F4FA}"/>
          </ac:spMkLst>
        </pc:spChg>
        <pc:spChg chg="add del">
          <ac:chgData name="Santella, Katharine" userId="c548f46a-3b0b-4566-acb9-d97ec9165ece" providerId="ADAL" clId="{BADEC871-41D6-9747-B830-127708F58729}" dt="2024-10-31T20:11:10.018" v="64" actId="26606"/>
          <ac:spMkLst>
            <pc:docMk/>
            <pc:sldMk cId="3838888916" sldId="256"/>
            <ac:spMk id="9" creationId="{0623FB3B-24E7-5304-70D8-3CA402902220}"/>
          </ac:spMkLst>
        </pc:spChg>
        <pc:spChg chg="add del">
          <ac:chgData name="Santella, Katharine" userId="c548f46a-3b0b-4566-acb9-d97ec9165ece" providerId="ADAL" clId="{BADEC871-41D6-9747-B830-127708F58729}" dt="2024-10-31T20:11:10.018" v="64" actId="26606"/>
          <ac:spMkLst>
            <pc:docMk/>
            <pc:sldMk cId="3838888916" sldId="256"/>
            <ac:spMk id="11" creationId="{97081EE3-B6BE-9584-F5AF-E5F6484DA7A1}"/>
          </ac:spMkLst>
        </pc:spChg>
        <pc:spChg chg="add del">
          <ac:chgData name="Santella, Katharine" userId="c548f46a-3b0b-4566-acb9-d97ec9165ece" providerId="ADAL" clId="{BADEC871-41D6-9747-B830-127708F58729}" dt="2024-10-31T20:11:10.018" v="64" actId="26606"/>
          <ac:spMkLst>
            <pc:docMk/>
            <pc:sldMk cId="3838888916" sldId="256"/>
            <ac:spMk id="13" creationId="{4711BF64-C99B-2F90-ADA1-0C08F9BE8392}"/>
          </ac:spMkLst>
        </pc:spChg>
        <pc:spChg chg="add">
          <ac:chgData name="Santella, Katharine" userId="c548f46a-3b0b-4566-acb9-d97ec9165ece" providerId="ADAL" clId="{BADEC871-41D6-9747-B830-127708F58729}" dt="2024-10-31T20:11:10.083" v="65" actId="26606"/>
          <ac:spMkLst>
            <pc:docMk/>
            <pc:sldMk cId="3838888916" sldId="256"/>
            <ac:spMk id="15" creationId="{63A1188B-F6D0-454F-8265-790DD27A80DC}"/>
          </ac:spMkLst>
        </pc:spChg>
        <pc:spChg chg="add">
          <ac:chgData name="Santella, Katharine" userId="c548f46a-3b0b-4566-acb9-d97ec9165ece" providerId="ADAL" clId="{BADEC871-41D6-9747-B830-127708F58729}" dt="2024-10-31T20:11:10.083" v="65" actId="26606"/>
          <ac:spMkLst>
            <pc:docMk/>
            <pc:sldMk cId="3838888916" sldId="256"/>
            <ac:spMk id="17" creationId="{E1508670-65E0-4939-8E5D-98D071CA1A36}"/>
          </ac:spMkLst>
        </pc:spChg>
        <pc:spChg chg="add">
          <ac:chgData name="Santella, Katharine" userId="c548f46a-3b0b-4566-acb9-d97ec9165ece" providerId="ADAL" clId="{BADEC871-41D6-9747-B830-127708F58729}" dt="2024-10-31T20:11:10.083" v="65" actId="26606"/>
          <ac:spMkLst>
            <pc:docMk/>
            <pc:sldMk cId="3838888916" sldId="256"/>
            <ac:spMk id="18" creationId="{BA680864-F353-4128-88F8-98E04FD7641B}"/>
          </ac:spMkLst>
        </pc:spChg>
        <pc:picChg chg="add del">
          <ac:chgData name="Santella, Katharine" userId="c548f46a-3b0b-4566-acb9-d97ec9165ece" providerId="ADAL" clId="{BADEC871-41D6-9747-B830-127708F58729}" dt="2024-10-31T20:11:10.018" v="64" actId="26606"/>
          <ac:picMkLst>
            <pc:docMk/>
            <pc:sldMk cId="3838888916" sldId="256"/>
            <ac:picMk id="4" creationId="{7EDCD6E2-F816-A0DB-CC63-6D4C4EEA7900}"/>
          </ac:picMkLst>
        </pc:picChg>
        <pc:picChg chg="add del">
          <ac:chgData name="Santella, Katharine" userId="c548f46a-3b0b-4566-acb9-d97ec9165ece" providerId="ADAL" clId="{BADEC871-41D6-9747-B830-127708F58729}" dt="2024-10-31T20:11:27.053" v="68" actId="478"/>
          <ac:picMkLst>
            <pc:docMk/>
            <pc:sldMk cId="3838888916" sldId="256"/>
            <ac:picMk id="16" creationId="{03D33708-FB72-57FD-0452-0C21EE2D33C6}"/>
          </ac:picMkLst>
        </pc:picChg>
      </pc:sldChg>
      <pc:sldChg chg="new del">
        <pc:chgData name="Santella, Katharine" userId="c548f46a-3b0b-4566-acb9-d97ec9165ece" providerId="ADAL" clId="{BADEC871-41D6-9747-B830-127708F58729}" dt="2024-10-31T20:08:58.437" v="22" actId="2696"/>
        <pc:sldMkLst>
          <pc:docMk/>
          <pc:sldMk cId="1835397465" sldId="257"/>
        </pc:sldMkLst>
      </pc:sldChg>
      <pc:sldChg chg="addSp delSp modSp new del mod setBg modClrScheme addAnim delAnim chgLayout">
        <pc:chgData name="Santella, Katharine" userId="c548f46a-3b0b-4566-acb9-d97ec9165ece" providerId="ADAL" clId="{BADEC871-41D6-9747-B830-127708F58729}" dt="2024-10-31T20:25:04.243" v="154" actId="2696"/>
        <pc:sldMkLst>
          <pc:docMk/>
          <pc:sldMk cId="2576472903" sldId="257"/>
        </pc:sldMkLst>
        <pc:spChg chg="mod">
          <ac:chgData name="Santella, Katharine" userId="c548f46a-3b0b-4566-acb9-d97ec9165ece" providerId="ADAL" clId="{BADEC871-41D6-9747-B830-127708F58729}" dt="2024-10-31T20:24:49.234" v="147" actId="403"/>
          <ac:spMkLst>
            <pc:docMk/>
            <pc:sldMk cId="2576472903" sldId="257"/>
            <ac:spMk id="2" creationId="{04EBA341-362B-A30C-BFD5-4703D3385E30}"/>
          </ac:spMkLst>
        </pc:spChg>
        <pc:spChg chg="mod">
          <ac:chgData name="Santella, Katharine" userId="c548f46a-3b0b-4566-acb9-d97ec9165ece" providerId="ADAL" clId="{BADEC871-41D6-9747-B830-127708F58729}" dt="2024-10-31T20:24:54.558" v="149" actId="403"/>
          <ac:spMkLst>
            <pc:docMk/>
            <pc:sldMk cId="2576472903" sldId="257"/>
            <ac:spMk id="3" creationId="{9798EEC6-540E-EA65-9BFB-9F1BE1408B40}"/>
          </ac:spMkLst>
        </pc:spChg>
        <pc:spChg chg="add del">
          <ac:chgData name="Santella, Katharine" userId="c548f46a-3b0b-4566-acb9-d97ec9165ece" providerId="ADAL" clId="{BADEC871-41D6-9747-B830-127708F58729}" dt="2024-10-31T20:19:27.834" v="81" actId="26606"/>
          <ac:spMkLst>
            <pc:docMk/>
            <pc:sldMk cId="2576472903" sldId="257"/>
            <ac:spMk id="10" creationId="{63A1188B-F6D0-454F-8265-790DD27A80DC}"/>
          </ac:spMkLst>
        </pc:spChg>
        <pc:spChg chg="add del">
          <ac:chgData name="Santella, Katharine" userId="c548f46a-3b0b-4566-acb9-d97ec9165ece" providerId="ADAL" clId="{BADEC871-41D6-9747-B830-127708F58729}" dt="2024-10-31T20:19:27.834" v="81" actId="26606"/>
          <ac:spMkLst>
            <pc:docMk/>
            <pc:sldMk cId="2576472903" sldId="257"/>
            <ac:spMk id="12" creationId="{E1508670-65E0-4939-8E5D-98D071CA1A36}"/>
          </ac:spMkLst>
        </pc:spChg>
        <pc:spChg chg="add del">
          <ac:chgData name="Santella, Katharine" userId="c548f46a-3b0b-4566-acb9-d97ec9165ece" providerId="ADAL" clId="{BADEC871-41D6-9747-B830-127708F58729}" dt="2024-10-31T20:19:27.834" v="81" actId="26606"/>
          <ac:spMkLst>
            <pc:docMk/>
            <pc:sldMk cId="2576472903" sldId="257"/>
            <ac:spMk id="14" creationId="{BA680864-F353-4128-88F8-98E04FD7641B}"/>
          </ac:spMkLst>
        </pc:spChg>
        <pc:spChg chg="add del">
          <ac:chgData name="Santella, Katharine" userId="c548f46a-3b0b-4566-acb9-d97ec9165ece" providerId="ADAL" clId="{BADEC871-41D6-9747-B830-127708F58729}" dt="2024-10-31T20:19:27.754" v="80" actId="26606"/>
          <ac:spMkLst>
            <pc:docMk/>
            <pc:sldMk cId="2576472903" sldId="257"/>
            <ac:spMk id="19" creationId="{724060E5-BA89-DD1D-4406-2DD9FDF7F491}"/>
          </ac:spMkLst>
        </pc:spChg>
        <pc:spChg chg="add del">
          <ac:chgData name="Santella, Katharine" userId="c548f46a-3b0b-4566-acb9-d97ec9165ece" providerId="ADAL" clId="{BADEC871-41D6-9747-B830-127708F58729}" dt="2024-10-31T20:24:43.599" v="139" actId="26606"/>
          <ac:spMkLst>
            <pc:docMk/>
            <pc:sldMk cId="2576472903" sldId="257"/>
            <ac:spMk id="21" creationId="{0FDFF237-4369-41A3-9CE4-CD1A68139E16}"/>
          </ac:spMkLst>
        </pc:spChg>
        <pc:spChg chg="add del">
          <ac:chgData name="Santella, Katharine" userId="c548f46a-3b0b-4566-acb9-d97ec9165ece" providerId="ADAL" clId="{BADEC871-41D6-9747-B830-127708F58729}" dt="2024-10-31T20:24:43.599" v="139" actId="26606"/>
          <ac:spMkLst>
            <pc:docMk/>
            <pc:sldMk cId="2576472903" sldId="257"/>
            <ac:spMk id="22" creationId="{DF0CAD46-2E46-44EB-A063-C05881768CE6}"/>
          </ac:spMkLst>
        </pc:spChg>
        <pc:spChg chg="add del">
          <ac:chgData name="Santella, Katharine" userId="c548f46a-3b0b-4566-acb9-d97ec9165ece" providerId="ADAL" clId="{BADEC871-41D6-9747-B830-127708F58729}" dt="2024-10-31T20:23:51.765" v="126" actId="26606"/>
          <ac:spMkLst>
            <pc:docMk/>
            <pc:sldMk cId="2576472903" sldId="257"/>
            <ac:spMk id="31" creationId="{DF0CAD46-2E46-44EB-A063-C05881768CE6}"/>
          </ac:spMkLst>
        </pc:spChg>
        <pc:spChg chg="add del">
          <ac:chgData name="Santella, Katharine" userId="c548f46a-3b0b-4566-acb9-d97ec9165ece" providerId="ADAL" clId="{BADEC871-41D6-9747-B830-127708F58729}" dt="2024-10-31T20:23:51.765" v="126" actId="26606"/>
          <ac:spMkLst>
            <pc:docMk/>
            <pc:sldMk cId="2576472903" sldId="257"/>
            <ac:spMk id="33" creationId="{0FDFF237-4369-41A3-9CE4-CD1A68139E16}"/>
          </ac:spMkLst>
        </pc:spChg>
        <pc:spChg chg="add del">
          <ac:chgData name="Santella, Katharine" userId="c548f46a-3b0b-4566-acb9-d97ec9165ece" providerId="ADAL" clId="{BADEC871-41D6-9747-B830-127708F58729}" dt="2024-10-31T20:24:08.723" v="130" actId="26606"/>
          <ac:spMkLst>
            <pc:docMk/>
            <pc:sldMk cId="2576472903" sldId="257"/>
            <ac:spMk id="40" creationId="{1AB7CFDD-E67B-4078-9BD0-D09D4200E4E1}"/>
          </ac:spMkLst>
        </pc:spChg>
        <pc:spChg chg="add del">
          <ac:chgData name="Santella, Katharine" userId="c548f46a-3b0b-4566-acb9-d97ec9165ece" providerId="ADAL" clId="{BADEC871-41D6-9747-B830-127708F58729}" dt="2024-10-31T20:24:08.723" v="130" actId="26606"/>
          <ac:spMkLst>
            <pc:docMk/>
            <pc:sldMk cId="2576472903" sldId="257"/>
            <ac:spMk id="41" creationId="{4DAEF25D-C97E-48E9-B20C-FEFC2EC6E59B}"/>
          </ac:spMkLst>
        </pc:spChg>
        <pc:spChg chg="add del">
          <ac:chgData name="Santella, Katharine" userId="c548f46a-3b0b-4566-acb9-d97ec9165ece" providerId="ADAL" clId="{BADEC871-41D6-9747-B830-127708F58729}" dt="2024-10-31T20:24:14.473" v="134" actId="26606"/>
          <ac:spMkLst>
            <pc:docMk/>
            <pc:sldMk cId="2576472903" sldId="257"/>
            <ac:spMk id="43" creationId="{DF0CAD46-2E46-44EB-A063-C05881768CE6}"/>
          </ac:spMkLst>
        </pc:spChg>
        <pc:spChg chg="add del">
          <ac:chgData name="Santella, Katharine" userId="c548f46a-3b0b-4566-acb9-d97ec9165ece" providerId="ADAL" clId="{BADEC871-41D6-9747-B830-127708F58729}" dt="2024-10-31T20:24:14.473" v="134" actId="26606"/>
          <ac:spMkLst>
            <pc:docMk/>
            <pc:sldMk cId="2576472903" sldId="257"/>
            <ac:spMk id="44" creationId="{0FDFF237-4369-41A3-9CE4-CD1A68139E16}"/>
          </ac:spMkLst>
        </pc:spChg>
        <pc:spChg chg="add del">
          <ac:chgData name="Santella, Katharine" userId="c548f46a-3b0b-4566-acb9-d97ec9165ece" providerId="ADAL" clId="{BADEC871-41D6-9747-B830-127708F58729}" dt="2024-10-31T20:24:16.040" v="136" actId="26606"/>
          <ac:spMkLst>
            <pc:docMk/>
            <pc:sldMk cId="2576472903" sldId="257"/>
            <ac:spMk id="47" creationId="{DD8EACB7-D372-470B-B76E-A829D00310CD}"/>
          </ac:spMkLst>
        </pc:spChg>
        <pc:spChg chg="add del">
          <ac:chgData name="Santella, Katharine" userId="c548f46a-3b0b-4566-acb9-d97ec9165ece" providerId="ADAL" clId="{BADEC871-41D6-9747-B830-127708F58729}" dt="2024-10-31T20:24:16.040" v="136" actId="26606"/>
          <ac:spMkLst>
            <pc:docMk/>
            <pc:sldMk cId="2576472903" sldId="257"/>
            <ac:spMk id="48" creationId="{FDCD62BB-F134-412E-AF5B-602B0445849B}"/>
          </ac:spMkLst>
        </pc:spChg>
        <pc:spChg chg="add del">
          <ac:chgData name="Santella, Katharine" userId="c548f46a-3b0b-4566-acb9-d97ec9165ece" providerId="ADAL" clId="{BADEC871-41D6-9747-B830-127708F58729}" dt="2024-10-31T20:24:43.583" v="138" actId="26606"/>
          <ac:spMkLst>
            <pc:docMk/>
            <pc:sldMk cId="2576472903" sldId="257"/>
            <ac:spMk id="52" creationId="{1AB7CFDD-E67B-4078-9BD0-D09D4200E4E1}"/>
          </ac:spMkLst>
        </pc:spChg>
        <pc:spChg chg="add del">
          <ac:chgData name="Santella, Katharine" userId="c548f46a-3b0b-4566-acb9-d97ec9165ece" providerId="ADAL" clId="{BADEC871-41D6-9747-B830-127708F58729}" dt="2024-10-31T20:24:43.583" v="138" actId="26606"/>
          <ac:spMkLst>
            <pc:docMk/>
            <pc:sldMk cId="2576472903" sldId="257"/>
            <ac:spMk id="53" creationId="{4DAEF25D-C97E-48E9-B20C-FEFC2EC6E59B}"/>
          </ac:spMkLst>
        </pc:spChg>
        <pc:spChg chg="add">
          <ac:chgData name="Santella, Katharine" userId="c548f46a-3b0b-4566-acb9-d97ec9165ece" providerId="ADAL" clId="{BADEC871-41D6-9747-B830-127708F58729}" dt="2024-10-31T20:24:43.599" v="139" actId="26606"/>
          <ac:spMkLst>
            <pc:docMk/>
            <pc:sldMk cId="2576472903" sldId="257"/>
            <ac:spMk id="56" creationId="{DD8EACB7-D372-470B-B76E-A829D00310CD}"/>
          </ac:spMkLst>
        </pc:spChg>
        <pc:spChg chg="add">
          <ac:chgData name="Santella, Katharine" userId="c548f46a-3b0b-4566-acb9-d97ec9165ece" providerId="ADAL" clId="{BADEC871-41D6-9747-B830-127708F58729}" dt="2024-10-31T20:24:43.599" v="139" actId="26606"/>
          <ac:spMkLst>
            <pc:docMk/>
            <pc:sldMk cId="2576472903" sldId="257"/>
            <ac:spMk id="57" creationId="{FDCD62BB-F134-412E-AF5B-602B0445849B}"/>
          </ac:spMkLst>
        </pc:spChg>
        <pc:grpChg chg="add del">
          <ac:chgData name="Santella, Katharine" userId="c548f46a-3b0b-4566-acb9-d97ec9165ece" providerId="ADAL" clId="{BADEC871-41D6-9747-B830-127708F58729}" dt="2024-10-31T20:24:43.599" v="139" actId="26606"/>
          <ac:grpSpMkLst>
            <pc:docMk/>
            <pc:sldMk cId="2576472903" sldId="257"/>
            <ac:grpSpMk id="23" creationId="{C3E45FAB-3768-4529-B0E8-A0E9BE5E382B}"/>
          </ac:grpSpMkLst>
        </pc:grpChg>
        <pc:grpChg chg="add del">
          <ac:chgData name="Santella, Katharine" userId="c548f46a-3b0b-4566-acb9-d97ec9165ece" providerId="ADAL" clId="{BADEC871-41D6-9747-B830-127708F58729}" dt="2024-10-31T20:23:51.765" v="126" actId="26606"/>
          <ac:grpSpMkLst>
            <pc:docMk/>
            <pc:sldMk cId="2576472903" sldId="257"/>
            <ac:grpSpMk id="35" creationId="{C3E45FAB-3768-4529-B0E8-A0E9BE5E382B}"/>
          </ac:grpSpMkLst>
        </pc:grpChg>
        <pc:grpChg chg="add del">
          <ac:chgData name="Santella, Katharine" userId="c548f46a-3b0b-4566-acb9-d97ec9165ece" providerId="ADAL" clId="{BADEC871-41D6-9747-B830-127708F58729}" dt="2024-10-31T20:24:14.473" v="134" actId="26606"/>
          <ac:grpSpMkLst>
            <pc:docMk/>
            <pc:sldMk cId="2576472903" sldId="257"/>
            <ac:grpSpMk id="45" creationId="{C3E45FAB-3768-4529-B0E8-A0E9BE5E382B}"/>
          </ac:grpSpMkLst>
        </pc:grpChg>
        <pc:grpChg chg="add del">
          <ac:chgData name="Santella, Katharine" userId="c548f46a-3b0b-4566-acb9-d97ec9165ece" providerId="ADAL" clId="{BADEC871-41D6-9747-B830-127708F58729}" dt="2024-10-31T20:24:16.040" v="136" actId="26606"/>
          <ac:grpSpMkLst>
            <pc:docMk/>
            <pc:sldMk cId="2576472903" sldId="257"/>
            <ac:grpSpMk id="49" creationId="{F1732D3A-CFF0-45BE-AD79-F83D0272C6C6}"/>
          </ac:grpSpMkLst>
        </pc:grpChg>
        <pc:grpChg chg="add del">
          <ac:chgData name="Santella, Katharine" userId="c548f46a-3b0b-4566-acb9-d97ec9165ece" providerId="ADAL" clId="{BADEC871-41D6-9747-B830-127708F58729}" dt="2024-10-31T20:24:43.583" v="138" actId="26606"/>
          <ac:grpSpMkLst>
            <pc:docMk/>
            <pc:sldMk cId="2576472903" sldId="257"/>
            <ac:grpSpMk id="54" creationId="{91B7537E-7B93-4306-B9DF-4CD583E0AA21}"/>
          </ac:grpSpMkLst>
        </pc:grpChg>
        <pc:grpChg chg="add">
          <ac:chgData name="Santella, Katharine" userId="c548f46a-3b0b-4566-acb9-d97ec9165ece" providerId="ADAL" clId="{BADEC871-41D6-9747-B830-127708F58729}" dt="2024-10-31T20:24:43.599" v="139" actId="26606"/>
          <ac:grpSpMkLst>
            <pc:docMk/>
            <pc:sldMk cId="2576472903" sldId="257"/>
            <ac:grpSpMk id="58" creationId="{F1732D3A-CFF0-45BE-AD79-F83D0272C6C6}"/>
          </ac:grpSpMkLst>
        </pc:grpChg>
        <pc:picChg chg="add del mod ord">
          <ac:chgData name="Santella, Katharine" userId="c548f46a-3b0b-4566-acb9-d97ec9165ece" providerId="ADAL" clId="{BADEC871-41D6-9747-B830-127708F58729}" dt="2024-10-31T20:23:42.601" v="119" actId="478"/>
          <ac:picMkLst>
            <pc:docMk/>
            <pc:sldMk cId="2576472903" sldId="257"/>
            <ac:picMk id="5" creationId="{0B092123-0F5E-4EC5-C7D2-ACEEE9CBE2A5}"/>
          </ac:picMkLst>
        </pc:picChg>
        <pc:picChg chg="add mod ord">
          <ac:chgData name="Santella, Katharine" userId="c548f46a-3b0b-4566-acb9-d97ec9165ece" providerId="ADAL" clId="{BADEC871-41D6-9747-B830-127708F58729}" dt="2024-10-31T20:24:59.983" v="153" actId="1076"/>
          <ac:picMkLst>
            <pc:docMk/>
            <pc:sldMk cId="2576472903" sldId="257"/>
            <ac:picMk id="7" creationId="{141D31DD-9D3D-9464-B96A-1AD4E024956C}"/>
          </ac:picMkLst>
        </pc:picChg>
      </pc:sldChg>
      <pc:sldChg chg="addSp delSp modSp new mod setBg">
        <pc:chgData name="Santella, Katharine" userId="c548f46a-3b0b-4566-acb9-d97ec9165ece" providerId="ADAL" clId="{BADEC871-41D6-9747-B830-127708F58729}" dt="2024-11-03T21:08:28.001" v="292" actId="962"/>
        <pc:sldMkLst>
          <pc:docMk/>
          <pc:sldMk cId="2840489977" sldId="257"/>
        </pc:sldMkLst>
        <pc:spChg chg="del mod">
          <ac:chgData name="Santella, Katharine" userId="c548f46a-3b0b-4566-acb9-d97ec9165ece" providerId="ADAL" clId="{BADEC871-41D6-9747-B830-127708F58729}" dt="2024-11-03T21:07:32.540" v="269" actId="478"/>
          <ac:spMkLst>
            <pc:docMk/>
            <pc:sldMk cId="2840489977" sldId="257"/>
            <ac:spMk id="2" creationId="{BFCC2095-0CDB-54F2-66D1-3086FC78AE67}"/>
          </ac:spMkLst>
        </pc:spChg>
        <pc:spChg chg="del">
          <ac:chgData name="Santella, Katharine" userId="c548f46a-3b0b-4566-acb9-d97ec9165ece" providerId="ADAL" clId="{BADEC871-41D6-9747-B830-127708F58729}" dt="2024-11-03T21:06:28.234" v="264"/>
          <ac:spMkLst>
            <pc:docMk/>
            <pc:sldMk cId="2840489977" sldId="257"/>
            <ac:spMk id="3" creationId="{C9238A81-DE14-996A-73B6-B91F062E000F}"/>
          </ac:spMkLst>
        </pc:spChg>
        <pc:spChg chg="add del">
          <ac:chgData name="Santella, Katharine" userId="c548f46a-3b0b-4566-acb9-d97ec9165ece" providerId="ADAL" clId="{BADEC871-41D6-9747-B830-127708F58729}" dt="2024-11-03T21:07:50.062" v="279" actId="478"/>
          <ac:spMkLst>
            <pc:docMk/>
            <pc:sldMk cId="2840489977" sldId="257"/>
            <ac:spMk id="11" creationId="{8A66D362-EB57-FE65-0BD2-9C715A1E769B}"/>
          </ac:spMkLst>
        </pc:spChg>
        <pc:spChg chg="add del">
          <ac:chgData name="Santella, Katharine" userId="c548f46a-3b0b-4566-acb9-d97ec9165ece" providerId="ADAL" clId="{BADEC871-41D6-9747-B830-127708F58729}" dt="2024-11-03T21:07:53.984" v="280" actId="26606"/>
          <ac:spMkLst>
            <pc:docMk/>
            <pc:sldMk cId="2840489977" sldId="257"/>
            <ac:spMk id="14" creationId="{DBDA151C-5770-45E4-AAFF-59E7F403866D}"/>
          </ac:spMkLst>
        </pc:spChg>
        <pc:spChg chg="add del">
          <ac:chgData name="Santella, Katharine" userId="c548f46a-3b0b-4566-acb9-d97ec9165ece" providerId="ADAL" clId="{BADEC871-41D6-9747-B830-127708F58729}" dt="2024-11-03T21:08:25.290" v="290" actId="26606"/>
          <ac:spMkLst>
            <pc:docMk/>
            <pc:sldMk cId="2840489977" sldId="257"/>
            <ac:spMk id="21" creationId="{E8DC6FCD-811B-436E-9FEE-FC957486CD7E}"/>
          </ac:spMkLst>
        </pc:spChg>
        <pc:spChg chg="add">
          <ac:chgData name="Santella, Katharine" userId="c548f46a-3b0b-4566-acb9-d97ec9165ece" providerId="ADAL" clId="{BADEC871-41D6-9747-B830-127708F58729}" dt="2024-11-03T21:08:25.290" v="290" actId="26606"/>
          <ac:spMkLst>
            <pc:docMk/>
            <pc:sldMk cId="2840489977" sldId="257"/>
            <ac:spMk id="26" creationId="{B96FC576-AE30-4C09-A12C-0582F2A6A067}"/>
          </ac:spMkLst>
        </pc:spChg>
        <pc:picChg chg="add mod ord">
          <ac:chgData name="Santella, Katharine" userId="c548f46a-3b0b-4566-acb9-d97ec9165ece" providerId="ADAL" clId="{BADEC871-41D6-9747-B830-127708F58729}" dt="2024-11-03T21:08:25.290" v="290" actId="26606"/>
          <ac:picMkLst>
            <pc:docMk/>
            <pc:sldMk cId="2840489977" sldId="257"/>
            <ac:picMk id="4" creationId="{89AAD3C7-5BFF-EE68-50B2-210DF0C51EE5}"/>
          </ac:picMkLst>
        </pc:picChg>
        <pc:picChg chg="add mod ord">
          <ac:chgData name="Santella, Katharine" userId="c548f46a-3b0b-4566-acb9-d97ec9165ece" providerId="ADAL" clId="{BADEC871-41D6-9747-B830-127708F58729}" dt="2024-11-03T21:08:25.290" v="290" actId="26606"/>
          <ac:picMkLst>
            <pc:docMk/>
            <pc:sldMk cId="2840489977" sldId="257"/>
            <ac:picMk id="5" creationId="{8669DB23-464E-D3B6-CC3C-D30043B1D335}"/>
          </ac:picMkLst>
        </pc:picChg>
        <pc:picChg chg="add del mod ord">
          <ac:chgData name="Santella, Katharine" userId="c548f46a-3b0b-4566-acb9-d97ec9165ece" providerId="ADAL" clId="{BADEC871-41D6-9747-B830-127708F58729}" dt="2024-11-03T21:08:12.936" v="288" actId="478"/>
          <ac:picMkLst>
            <pc:docMk/>
            <pc:sldMk cId="2840489977" sldId="257"/>
            <ac:picMk id="6" creationId="{E4A1E460-CC29-B38E-C5B2-EEAA6AC9F8B6}"/>
          </ac:picMkLst>
        </pc:picChg>
        <pc:picChg chg="add mod ord">
          <ac:chgData name="Santella, Katharine" userId="c548f46a-3b0b-4566-acb9-d97ec9165ece" providerId="ADAL" clId="{BADEC871-41D6-9747-B830-127708F58729}" dt="2024-11-03T21:08:25.290" v="290" actId="26606"/>
          <ac:picMkLst>
            <pc:docMk/>
            <pc:sldMk cId="2840489977" sldId="257"/>
            <ac:picMk id="7" creationId="{21FB9E81-4FB5-ED4F-A0B2-535E2E135512}"/>
          </ac:picMkLst>
        </pc:picChg>
        <pc:picChg chg="add mod">
          <ac:chgData name="Santella, Katharine" userId="c548f46a-3b0b-4566-acb9-d97ec9165ece" providerId="ADAL" clId="{BADEC871-41D6-9747-B830-127708F58729}" dt="2024-11-03T21:08:28.001" v="292" actId="962"/>
          <ac:picMkLst>
            <pc:docMk/>
            <pc:sldMk cId="2840489977" sldId="257"/>
            <ac:picMk id="8" creationId="{9E864F8A-846C-8FD0-9BCB-87FABCD81D8C}"/>
          </ac:picMkLst>
        </pc:picChg>
        <pc:cxnChg chg="add del">
          <ac:chgData name="Santella, Katharine" userId="c548f46a-3b0b-4566-acb9-d97ec9165ece" providerId="ADAL" clId="{BADEC871-41D6-9747-B830-127708F58729}" dt="2024-11-03T21:07:53.984" v="280" actId="26606"/>
          <ac:cxnSpMkLst>
            <pc:docMk/>
            <pc:sldMk cId="2840489977" sldId="257"/>
            <ac:cxnSpMk id="16" creationId="{FDE45FFB-BDDD-441E-8A3F-CA05C33E118E}"/>
          </ac:cxnSpMkLst>
        </pc:cxnChg>
      </pc:sldChg>
      <pc:sldChg chg="modSp new del mod ord">
        <pc:chgData name="Santella, Katharine" userId="c548f46a-3b0b-4566-acb9-d97ec9165ece" providerId="ADAL" clId="{BADEC871-41D6-9747-B830-127708F58729}" dt="2024-10-31T20:08:57.391" v="21" actId="2696"/>
        <pc:sldMkLst>
          <pc:docMk/>
          <pc:sldMk cId="805447554" sldId="258"/>
        </pc:sldMkLst>
        <pc:spChg chg="mod">
          <ac:chgData name="Santella, Katharine" userId="c548f46a-3b0b-4566-acb9-d97ec9165ece" providerId="ADAL" clId="{BADEC871-41D6-9747-B830-127708F58729}" dt="2024-10-31T20:08:46.456" v="20" actId="20577"/>
          <ac:spMkLst>
            <pc:docMk/>
            <pc:sldMk cId="805447554" sldId="258"/>
            <ac:spMk id="2" creationId="{BCB86DD4-1ACB-BBED-ECB9-7D987C8DB184}"/>
          </ac:spMkLst>
        </pc:spChg>
      </pc:sldChg>
      <pc:sldChg chg="new del">
        <pc:chgData name="Santella, Katharine" userId="c548f46a-3b0b-4566-acb9-d97ec9165ece" providerId="ADAL" clId="{BADEC871-41D6-9747-B830-127708F58729}" dt="2024-10-31T20:20:20.871" v="118" actId="2696"/>
        <pc:sldMkLst>
          <pc:docMk/>
          <pc:sldMk cId="1547461277" sldId="258"/>
        </pc:sldMkLst>
      </pc:sldChg>
      <pc:sldChg chg="modSp new mod">
        <pc:chgData name="Santella, Katharine" userId="c548f46a-3b0b-4566-acb9-d97ec9165ece" providerId="ADAL" clId="{BADEC871-41D6-9747-B830-127708F58729}" dt="2024-11-03T21:09:28.989" v="589" actId="403"/>
        <pc:sldMkLst>
          <pc:docMk/>
          <pc:sldMk cId="3900238615" sldId="258"/>
        </pc:sldMkLst>
        <pc:spChg chg="mod">
          <ac:chgData name="Santella, Katharine" userId="c548f46a-3b0b-4566-acb9-d97ec9165ece" providerId="ADAL" clId="{BADEC871-41D6-9747-B830-127708F58729}" dt="2024-11-03T21:08:34.705" v="300" actId="20577"/>
          <ac:spMkLst>
            <pc:docMk/>
            <pc:sldMk cId="3900238615" sldId="258"/>
            <ac:spMk id="2" creationId="{F4732DCB-0901-44BD-0A0C-E0E1FA93D1E0}"/>
          </ac:spMkLst>
        </pc:spChg>
        <pc:spChg chg="mod">
          <ac:chgData name="Santella, Katharine" userId="c548f46a-3b0b-4566-acb9-d97ec9165ece" providerId="ADAL" clId="{BADEC871-41D6-9747-B830-127708F58729}" dt="2024-11-03T21:09:28.989" v="589" actId="403"/>
          <ac:spMkLst>
            <pc:docMk/>
            <pc:sldMk cId="3900238615" sldId="258"/>
            <ac:spMk id="3" creationId="{B2E4D7DA-FA0A-85B0-D723-977534F2A202}"/>
          </ac:spMkLst>
        </pc:spChg>
      </pc:sldChg>
      <pc:sldChg chg="delSp modSp new mod">
        <pc:chgData name="Santella, Katharine" userId="c548f46a-3b0b-4566-acb9-d97ec9165ece" providerId="ADAL" clId="{BADEC871-41D6-9747-B830-127708F58729}" dt="2024-11-03T21:10:21.305" v="604" actId="20577"/>
        <pc:sldMkLst>
          <pc:docMk/>
          <pc:sldMk cId="4075954532" sldId="259"/>
        </pc:sldMkLst>
        <pc:spChg chg="del">
          <ac:chgData name="Santella, Katharine" userId="c548f46a-3b0b-4566-acb9-d97ec9165ece" providerId="ADAL" clId="{BADEC871-41D6-9747-B830-127708F58729}" dt="2024-11-03T21:09:48.052" v="592" actId="478"/>
          <ac:spMkLst>
            <pc:docMk/>
            <pc:sldMk cId="4075954532" sldId="259"/>
            <ac:spMk id="2" creationId="{65E0EBDE-0DC4-5D28-4AD9-A347CD53A5AF}"/>
          </ac:spMkLst>
        </pc:spChg>
        <pc:spChg chg="mod">
          <ac:chgData name="Santella, Katharine" userId="c548f46a-3b0b-4566-acb9-d97ec9165ece" providerId="ADAL" clId="{BADEC871-41D6-9747-B830-127708F58729}" dt="2024-11-03T21:10:21.305" v="604" actId="20577"/>
          <ac:spMkLst>
            <pc:docMk/>
            <pc:sldMk cId="4075954532" sldId="259"/>
            <ac:spMk id="3" creationId="{56651A59-20D9-C199-35F9-CFAAF04D9812}"/>
          </ac:spMkLst>
        </pc:spChg>
      </pc:sldChg>
      <pc:sldChg chg="addSp delSp modSp new mod setBg">
        <pc:chgData name="Santella, Katharine" userId="c548f46a-3b0b-4566-acb9-d97ec9165ece" providerId="ADAL" clId="{BADEC871-41D6-9747-B830-127708F58729}" dt="2024-11-03T21:11:53.047" v="624" actId="1076"/>
        <pc:sldMkLst>
          <pc:docMk/>
          <pc:sldMk cId="2252725238" sldId="260"/>
        </pc:sldMkLst>
        <pc:spChg chg="del">
          <ac:chgData name="Santella, Katharine" userId="c548f46a-3b0b-4566-acb9-d97ec9165ece" providerId="ADAL" clId="{BADEC871-41D6-9747-B830-127708F58729}" dt="2024-11-03T21:10:35.627" v="607" actId="478"/>
          <ac:spMkLst>
            <pc:docMk/>
            <pc:sldMk cId="2252725238" sldId="260"/>
            <ac:spMk id="2" creationId="{107B7247-85DA-FDC6-C8F5-E7DEAC0608EE}"/>
          </ac:spMkLst>
        </pc:spChg>
        <pc:spChg chg="mod">
          <ac:chgData name="Santella, Katharine" userId="c548f46a-3b0b-4566-acb9-d97ec9165ece" providerId="ADAL" clId="{BADEC871-41D6-9747-B830-127708F58729}" dt="2024-11-03T21:11:53.047" v="624" actId="1076"/>
          <ac:spMkLst>
            <pc:docMk/>
            <pc:sldMk cId="2252725238" sldId="260"/>
            <ac:spMk id="3" creationId="{E4ED38F7-56A6-966F-1673-12E3E03585CE}"/>
          </ac:spMkLst>
        </pc:spChg>
        <pc:spChg chg="add del">
          <ac:chgData name="Santella, Katharine" userId="c548f46a-3b0b-4566-acb9-d97ec9165ece" providerId="ADAL" clId="{BADEC871-41D6-9747-B830-127708F58729}" dt="2024-11-03T21:11:40.155" v="616" actId="26606"/>
          <ac:spMkLst>
            <pc:docMk/>
            <pc:sldMk cId="2252725238" sldId="260"/>
            <ac:spMk id="8" creationId="{DBDA151C-5770-45E4-AAFF-59E7F403866D}"/>
          </ac:spMkLst>
        </pc:spChg>
        <pc:spChg chg="add del">
          <ac:chgData name="Santella, Katharine" userId="c548f46a-3b0b-4566-acb9-d97ec9165ece" providerId="ADAL" clId="{BADEC871-41D6-9747-B830-127708F58729}" dt="2024-11-03T21:10:47.486" v="609" actId="26606"/>
          <ac:spMkLst>
            <pc:docMk/>
            <pc:sldMk cId="2252725238" sldId="260"/>
            <ac:spMk id="10" creationId="{063F27BC-7079-4FF7-8F7C-ABC82FA3C247}"/>
          </ac:spMkLst>
        </pc:spChg>
        <pc:spChg chg="add">
          <ac:chgData name="Santella, Katharine" userId="c548f46a-3b0b-4566-acb9-d97ec9165ece" providerId="ADAL" clId="{BADEC871-41D6-9747-B830-127708F58729}" dt="2024-11-03T21:11:40.155" v="616" actId="26606"/>
          <ac:spMkLst>
            <pc:docMk/>
            <pc:sldMk cId="2252725238" sldId="260"/>
            <ac:spMk id="19" creationId="{744CAA32-F237-419C-A2DD-43C28D920D3C}"/>
          </ac:spMkLst>
        </pc:spChg>
        <pc:picChg chg="add mod">
          <ac:chgData name="Santella, Katharine" userId="c548f46a-3b0b-4566-acb9-d97ec9165ece" providerId="ADAL" clId="{BADEC871-41D6-9747-B830-127708F58729}" dt="2024-11-03T21:11:44.601" v="619" actId="27614"/>
          <ac:picMkLst>
            <pc:docMk/>
            <pc:sldMk cId="2252725238" sldId="260"/>
            <ac:picMk id="4" creationId="{CC12E1F0-744A-A9FD-9855-4CF5549C7CC0}"/>
          </ac:picMkLst>
        </pc:picChg>
        <pc:picChg chg="add del">
          <ac:chgData name="Santella, Katharine" userId="c548f46a-3b0b-4566-acb9-d97ec9165ece" providerId="ADAL" clId="{BADEC871-41D6-9747-B830-127708F58729}" dt="2024-11-03T21:10:47.486" v="609" actId="26606"/>
          <ac:picMkLst>
            <pc:docMk/>
            <pc:sldMk cId="2252725238" sldId="260"/>
            <ac:picMk id="7" creationId="{A7AF2220-E98F-6BEB-4179-F392259FCD94}"/>
          </ac:picMkLst>
        </pc:picChg>
        <pc:cxnChg chg="add del">
          <ac:chgData name="Santella, Katharine" userId="c548f46a-3b0b-4566-acb9-d97ec9165ece" providerId="ADAL" clId="{BADEC871-41D6-9747-B830-127708F58729}" dt="2024-11-03T21:10:47.486" v="609" actId="26606"/>
          <ac:cxnSpMkLst>
            <pc:docMk/>
            <pc:sldMk cId="2252725238" sldId="260"/>
            <ac:cxnSpMk id="12" creationId="{540DBD50-3CB1-A513-2321-1891E3F0954D}"/>
          </ac:cxnSpMkLst>
        </pc:cxnChg>
        <pc:cxnChg chg="add del">
          <ac:chgData name="Santella, Katharine" userId="c548f46a-3b0b-4566-acb9-d97ec9165ece" providerId="ADAL" clId="{BADEC871-41D6-9747-B830-127708F58729}" dt="2024-11-03T21:11:40.155" v="616" actId="26606"/>
          <ac:cxnSpMkLst>
            <pc:docMk/>
            <pc:sldMk cId="2252725238" sldId="260"/>
            <ac:cxnSpMk id="14" creationId="{E62D3963-2153-4637-96E6-E31BD2CE5D0D}"/>
          </ac:cxnSpMkLst>
        </pc:cxnChg>
        <pc:cxnChg chg="add">
          <ac:chgData name="Santella, Katharine" userId="c548f46a-3b0b-4566-acb9-d97ec9165ece" providerId="ADAL" clId="{BADEC871-41D6-9747-B830-127708F58729}" dt="2024-11-03T21:11:40.155" v="616" actId="26606"/>
          <ac:cxnSpMkLst>
            <pc:docMk/>
            <pc:sldMk cId="2252725238" sldId="260"/>
            <ac:cxnSpMk id="21" creationId="{753FE100-D0AB-4AE2-824B-60CFA31EC6A2}"/>
          </ac:cxnSpMkLst>
        </pc:cxnChg>
      </pc:sldChg>
      <pc:sldChg chg="addSp delSp modSp new mod">
        <pc:chgData name="Santella, Katharine" userId="c548f46a-3b0b-4566-acb9-d97ec9165ece" providerId="ADAL" clId="{BADEC871-41D6-9747-B830-127708F58729}" dt="2024-11-03T21:13:01.700" v="637" actId="1076"/>
        <pc:sldMkLst>
          <pc:docMk/>
          <pc:sldMk cId="1539420921" sldId="261"/>
        </pc:sldMkLst>
        <pc:spChg chg="del">
          <ac:chgData name="Santella, Katharine" userId="c548f46a-3b0b-4566-acb9-d97ec9165ece" providerId="ADAL" clId="{BADEC871-41D6-9747-B830-127708F58729}" dt="2024-11-03T21:12:07.975" v="627" actId="478"/>
          <ac:spMkLst>
            <pc:docMk/>
            <pc:sldMk cId="1539420921" sldId="261"/>
            <ac:spMk id="2" creationId="{7F2AB7F1-DE72-E76C-CAF5-43D4412E30D6}"/>
          </ac:spMkLst>
        </pc:spChg>
        <pc:spChg chg="mod">
          <ac:chgData name="Santella, Katharine" userId="c548f46a-3b0b-4566-acb9-d97ec9165ece" providerId="ADAL" clId="{BADEC871-41D6-9747-B830-127708F58729}" dt="2024-11-03T21:12:19.937" v="633" actId="1076"/>
          <ac:spMkLst>
            <pc:docMk/>
            <pc:sldMk cId="1539420921" sldId="261"/>
            <ac:spMk id="3" creationId="{B58C4221-595B-3554-1DC7-7826372D8530}"/>
          </ac:spMkLst>
        </pc:spChg>
        <pc:picChg chg="add mod">
          <ac:chgData name="Santella, Katharine" userId="c548f46a-3b0b-4566-acb9-d97ec9165ece" providerId="ADAL" clId="{BADEC871-41D6-9747-B830-127708F58729}" dt="2024-11-03T21:13:01.700" v="637" actId="1076"/>
          <ac:picMkLst>
            <pc:docMk/>
            <pc:sldMk cId="1539420921" sldId="261"/>
            <ac:picMk id="4" creationId="{D6CC45B4-84FB-29E1-C1E9-8CF1E687730B}"/>
          </ac:picMkLst>
        </pc:picChg>
      </pc:sldChg>
      <pc:sldChg chg="addSp delSp modSp new mod setBg">
        <pc:chgData name="Santella, Katharine" userId="c548f46a-3b0b-4566-acb9-d97ec9165ece" providerId="ADAL" clId="{BADEC871-41D6-9747-B830-127708F58729}" dt="2024-11-03T21:14:25.375" v="659" actId="1076"/>
        <pc:sldMkLst>
          <pc:docMk/>
          <pc:sldMk cId="262437257" sldId="262"/>
        </pc:sldMkLst>
        <pc:spChg chg="del">
          <ac:chgData name="Santella, Katharine" userId="c548f46a-3b0b-4566-acb9-d97ec9165ece" providerId="ADAL" clId="{BADEC871-41D6-9747-B830-127708F58729}" dt="2024-11-03T21:13:17.603" v="640" actId="478"/>
          <ac:spMkLst>
            <pc:docMk/>
            <pc:sldMk cId="262437257" sldId="262"/>
            <ac:spMk id="2" creationId="{6457167D-7F12-005C-3D40-CE15DCD607EF}"/>
          </ac:spMkLst>
        </pc:spChg>
        <pc:spChg chg="mod">
          <ac:chgData name="Santella, Katharine" userId="c548f46a-3b0b-4566-acb9-d97ec9165ece" providerId="ADAL" clId="{BADEC871-41D6-9747-B830-127708F58729}" dt="2024-11-03T21:14:18.022" v="658" actId="27636"/>
          <ac:spMkLst>
            <pc:docMk/>
            <pc:sldMk cId="262437257" sldId="262"/>
            <ac:spMk id="3" creationId="{C6CE7DC1-4A99-94ED-733E-08D22229335E}"/>
          </ac:spMkLst>
        </pc:spChg>
        <pc:spChg chg="add del">
          <ac:chgData name="Santella, Katharine" userId="c548f46a-3b0b-4566-acb9-d97ec9165ece" providerId="ADAL" clId="{BADEC871-41D6-9747-B830-127708F58729}" dt="2024-11-03T21:13:50.965" v="645" actId="26606"/>
          <ac:spMkLst>
            <pc:docMk/>
            <pc:sldMk cId="262437257" sldId="262"/>
            <ac:spMk id="10" creationId="{744CAA32-F237-419C-A2DD-43C28D920D3C}"/>
          </ac:spMkLst>
        </pc:spChg>
        <pc:spChg chg="add">
          <ac:chgData name="Santella, Katharine" userId="c548f46a-3b0b-4566-acb9-d97ec9165ece" providerId="ADAL" clId="{BADEC871-41D6-9747-B830-127708F58729}" dt="2024-11-03T21:13:50.965" v="645" actId="26606"/>
          <ac:spMkLst>
            <pc:docMk/>
            <pc:sldMk cId="262437257" sldId="262"/>
            <ac:spMk id="17" creationId="{744CAA32-F237-419C-A2DD-43C28D920D3C}"/>
          </ac:spMkLst>
        </pc:spChg>
        <pc:picChg chg="add mod">
          <ac:chgData name="Santella, Katharine" userId="c548f46a-3b0b-4566-acb9-d97ec9165ece" providerId="ADAL" clId="{BADEC871-41D6-9747-B830-127708F58729}" dt="2024-11-03T21:14:13.670" v="655" actId="1076"/>
          <ac:picMkLst>
            <pc:docMk/>
            <pc:sldMk cId="262437257" sldId="262"/>
            <ac:picMk id="5" creationId="{101738B6-CA9B-8FD4-B15A-784D7C2DEE46}"/>
          </ac:picMkLst>
        </pc:picChg>
        <pc:picChg chg="add mod ord">
          <ac:chgData name="Santella, Katharine" userId="c548f46a-3b0b-4566-acb9-d97ec9165ece" providerId="ADAL" clId="{BADEC871-41D6-9747-B830-127708F58729}" dt="2024-11-03T21:14:25.375" v="659" actId="1076"/>
          <ac:picMkLst>
            <pc:docMk/>
            <pc:sldMk cId="262437257" sldId="262"/>
            <ac:picMk id="7" creationId="{ACC49565-0579-D9D0-C6C6-B4443A0BB0F9}"/>
          </ac:picMkLst>
        </pc:picChg>
        <pc:cxnChg chg="add del">
          <ac:chgData name="Santella, Katharine" userId="c548f46a-3b0b-4566-acb9-d97ec9165ece" providerId="ADAL" clId="{BADEC871-41D6-9747-B830-127708F58729}" dt="2024-11-03T21:13:50.965" v="645" actId="26606"/>
          <ac:cxnSpMkLst>
            <pc:docMk/>
            <pc:sldMk cId="262437257" sldId="262"/>
            <ac:cxnSpMk id="12" creationId="{753FE100-D0AB-4AE2-824B-60CFA31EC6A2}"/>
          </ac:cxnSpMkLst>
        </pc:cxnChg>
        <pc:cxnChg chg="add">
          <ac:chgData name="Santella, Katharine" userId="c548f46a-3b0b-4566-acb9-d97ec9165ece" providerId="ADAL" clId="{BADEC871-41D6-9747-B830-127708F58729}" dt="2024-11-03T21:13:50.965" v="645" actId="26606"/>
          <ac:cxnSpMkLst>
            <pc:docMk/>
            <pc:sldMk cId="262437257" sldId="262"/>
            <ac:cxnSpMk id="19" creationId="{88D00D77-D299-4699-8F8E-BD436FF71518}"/>
          </ac:cxnSpMkLst>
        </pc:cxnChg>
      </pc:sldChg>
      <pc:sldChg chg="addSp delSp modSp new mod">
        <pc:chgData name="Santella, Katharine" userId="c548f46a-3b0b-4566-acb9-d97ec9165ece" providerId="ADAL" clId="{BADEC871-41D6-9747-B830-127708F58729}" dt="2024-11-03T21:18:32.835" v="699" actId="2710"/>
        <pc:sldMkLst>
          <pc:docMk/>
          <pc:sldMk cId="2901932016" sldId="263"/>
        </pc:sldMkLst>
        <pc:spChg chg="del">
          <ac:chgData name="Santella, Katharine" userId="c548f46a-3b0b-4566-acb9-d97ec9165ece" providerId="ADAL" clId="{BADEC871-41D6-9747-B830-127708F58729}" dt="2024-11-03T21:14:50.288" v="671" actId="478"/>
          <ac:spMkLst>
            <pc:docMk/>
            <pc:sldMk cId="2901932016" sldId="263"/>
            <ac:spMk id="2" creationId="{FC23DE1F-CABD-99E6-5307-9E85ADCEDA28}"/>
          </ac:spMkLst>
        </pc:spChg>
        <pc:spChg chg="add del mod">
          <ac:chgData name="Santella, Katharine" userId="c548f46a-3b0b-4566-acb9-d97ec9165ece" providerId="ADAL" clId="{BADEC871-41D6-9747-B830-127708F58729}" dt="2024-11-03T21:17:36.478" v="690" actId="26606"/>
          <ac:spMkLst>
            <pc:docMk/>
            <pc:sldMk cId="2901932016" sldId="263"/>
            <ac:spMk id="3" creationId="{47C47EDE-1404-4E06-6A47-568B36AA508C}"/>
          </ac:spMkLst>
        </pc:spChg>
        <pc:graphicFrameChg chg="add del">
          <ac:chgData name="Santella, Katharine" userId="c548f46a-3b0b-4566-acb9-d97ec9165ece" providerId="ADAL" clId="{BADEC871-41D6-9747-B830-127708F58729}" dt="2024-11-03T21:17:36.435" v="689" actId="26606"/>
          <ac:graphicFrameMkLst>
            <pc:docMk/>
            <pc:sldMk cId="2901932016" sldId="263"/>
            <ac:graphicFrameMk id="7" creationId="{62329458-FB55-C4E4-B920-F1A5029ABC45}"/>
          </ac:graphicFrameMkLst>
        </pc:graphicFrameChg>
        <pc:graphicFrameChg chg="add mod">
          <ac:chgData name="Santella, Katharine" userId="c548f46a-3b0b-4566-acb9-d97ec9165ece" providerId="ADAL" clId="{BADEC871-41D6-9747-B830-127708F58729}" dt="2024-11-03T21:18:32.835" v="699" actId="2710"/>
          <ac:graphicFrameMkLst>
            <pc:docMk/>
            <pc:sldMk cId="2901932016" sldId="263"/>
            <ac:graphicFrameMk id="9" creationId="{D809FD08-9B97-31E5-4893-E459EB5A7CEA}"/>
          </ac:graphicFrameMkLst>
        </pc:graphicFrameChg>
        <pc:picChg chg="add del mod">
          <ac:chgData name="Santella, Katharine" userId="c548f46a-3b0b-4566-acb9-d97ec9165ece" providerId="ADAL" clId="{BADEC871-41D6-9747-B830-127708F58729}" dt="2024-11-03T21:16:21.517" v="680" actId="478"/>
          <ac:picMkLst>
            <pc:docMk/>
            <pc:sldMk cId="2901932016" sldId="263"/>
            <ac:picMk id="4" creationId="{C826167F-4398-D82A-6B1B-09EBB47799B7}"/>
          </ac:picMkLst>
        </pc:picChg>
        <pc:picChg chg="add mod modCrop">
          <ac:chgData name="Santella, Katharine" userId="c548f46a-3b0b-4566-acb9-d97ec9165ece" providerId="ADAL" clId="{BADEC871-41D6-9747-B830-127708F58729}" dt="2024-11-03T21:17:37.927" v="691" actId="27614"/>
          <ac:picMkLst>
            <pc:docMk/>
            <pc:sldMk cId="2901932016" sldId="263"/>
            <ac:picMk id="5" creationId="{42566202-6A71-4A59-9FE2-8848D2254FD2}"/>
          </ac:picMkLst>
        </pc:picChg>
      </pc:sldChg>
      <pc:sldChg chg="addSp delSp modSp new mod setBg">
        <pc:chgData name="Santella, Katharine" userId="c548f46a-3b0b-4566-acb9-d97ec9165ece" providerId="ADAL" clId="{BADEC871-41D6-9747-B830-127708F58729}" dt="2024-11-03T21:18:58.707" v="722" actId="14100"/>
        <pc:sldMkLst>
          <pc:docMk/>
          <pc:sldMk cId="1340623502" sldId="264"/>
        </pc:sldMkLst>
        <pc:spChg chg="del">
          <ac:chgData name="Santella, Katharine" userId="c548f46a-3b0b-4566-acb9-d97ec9165ece" providerId="ADAL" clId="{BADEC871-41D6-9747-B830-127708F58729}" dt="2024-11-03T21:18:43.897" v="702" actId="478"/>
          <ac:spMkLst>
            <pc:docMk/>
            <pc:sldMk cId="1340623502" sldId="264"/>
            <ac:spMk id="2" creationId="{364781D6-E85F-3B70-D197-9919DC2A84C8}"/>
          </ac:spMkLst>
        </pc:spChg>
        <pc:spChg chg="mod">
          <ac:chgData name="Santella, Katharine" userId="c548f46a-3b0b-4566-acb9-d97ec9165ece" providerId="ADAL" clId="{BADEC871-41D6-9747-B830-127708F58729}" dt="2024-11-03T21:18:58.707" v="722" actId="14100"/>
          <ac:spMkLst>
            <pc:docMk/>
            <pc:sldMk cId="1340623502" sldId="264"/>
            <ac:spMk id="3" creationId="{D361D9CD-F65F-B844-AD77-726CFC8171B3}"/>
          </ac:spMkLst>
        </pc:spChg>
        <pc:spChg chg="add del">
          <ac:chgData name="Santella, Katharine" userId="c548f46a-3b0b-4566-acb9-d97ec9165ece" providerId="ADAL" clId="{BADEC871-41D6-9747-B830-127708F58729}" dt="2024-11-03T21:18:52.357" v="716" actId="26606"/>
          <ac:spMkLst>
            <pc:docMk/>
            <pc:sldMk cId="1340623502" sldId="264"/>
            <ac:spMk id="8" creationId="{EEF92585-7A99-6108-9663-8C59032742EC}"/>
          </ac:spMkLst>
        </pc:spChg>
        <pc:spChg chg="add">
          <ac:chgData name="Santella, Katharine" userId="c548f46a-3b0b-4566-acb9-d97ec9165ece" providerId="ADAL" clId="{BADEC871-41D6-9747-B830-127708F58729}" dt="2024-11-03T21:18:52.371" v="717" actId="26606"/>
          <ac:spMkLst>
            <pc:docMk/>
            <pc:sldMk cId="1340623502" sldId="264"/>
            <ac:spMk id="10" creationId="{063F27BC-7079-4FF7-8F7C-ABC82FA3C247}"/>
          </ac:spMkLst>
        </pc:spChg>
        <pc:picChg chg="add">
          <ac:chgData name="Santella, Katharine" userId="c548f46a-3b0b-4566-acb9-d97ec9165ece" providerId="ADAL" clId="{BADEC871-41D6-9747-B830-127708F58729}" dt="2024-11-03T21:18:52.371" v="717" actId="26606"/>
          <ac:picMkLst>
            <pc:docMk/>
            <pc:sldMk cId="1340623502" sldId="264"/>
            <ac:picMk id="7" creationId="{511294F7-71FF-79BE-BA60-F8850DB79D50}"/>
          </ac:picMkLst>
        </pc:picChg>
        <pc:cxnChg chg="add">
          <ac:chgData name="Santella, Katharine" userId="c548f46a-3b0b-4566-acb9-d97ec9165ece" providerId="ADAL" clId="{BADEC871-41D6-9747-B830-127708F58729}" dt="2024-11-03T21:18:52.371" v="717" actId="26606"/>
          <ac:cxnSpMkLst>
            <pc:docMk/>
            <pc:sldMk cId="1340623502" sldId="264"/>
            <ac:cxnSpMk id="12" creationId="{540DBD50-3CB1-A513-2321-1891E3F0954D}"/>
          </ac:cxnSpMkLst>
        </pc:cxnChg>
      </pc:sldChg>
      <pc:sldChg chg="addSp delSp modSp new mod setBg">
        <pc:chgData name="Santella, Katharine" userId="c548f46a-3b0b-4566-acb9-d97ec9165ece" providerId="ADAL" clId="{BADEC871-41D6-9747-B830-127708F58729}" dt="2024-11-03T21:19:20.212" v="747" actId="26606"/>
        <pc:sldMkLst>
          <pc:docMk/>
          <pc:sldMk cId="3757814002" sldId="265"/>
        </pc:sldMkLst>
        <pc:spChg chg="del">
          <ac:chgData name="Santella, Katharine" userId="c548f46a-3b0b-4566-acb9-d97ec9165ece" providerId="ADAL" clId="{BADEC871-41D6-9747-B830-127708F58729}" dt="2024-11-03T21:19:09.789" v="726" actId="478"/>
          <ac:spMkLst>
            <pc:docMk/>
            <pc:sldMk cId="3757814002" sldId="265"/>
            <ac:spMk id="2" creationId="{9C196613-E4FD-DC07-6964-545336DE1EF9}"/>
          </ac:spMkLst>
        </pc:spChg>
        <pc:spChg chg="del mod">
          <ac:chgData name="Santella, Katharine" userId="c548f46a-3b0b-4566-acb9-d97ec9165ece" providerId="ADAL" clId="{BADEC871-41D6-9747-B830-127708F58729}" dt="2024-11-03T21:19:20.212" v="747" actId="26606"/>
          <ac:spMkLst>
            <pc:docMk/>
            <pc:sldMk cId="3757814002" sldId="265"/>
            <ac:spMk id="3" creationId="{FE981F27-AB50-AD12-F97C-A609BF564C60}"/>
          </ac:spMkLst>
        </pc:spChg>
        <pc:spChg chg="add">
          <ac:chgData name="Santella, Katharine" userId="c548f46a-3b0b-4566-acb9-d97ec9165ece" providerId="ADAL" clId="{BADEC871-41D6-9747-B830-127708F58729}" dt="2024-11-03T21:19:20.212" v="747" actId="26606"/>
          <ac:spMkLst>
            <pc:docMk/>
            <pc:sldMk cId="3757814002" sldId="265"/>
            <ac:spMk id="9" creationId="{DBDA151C-5770-45E4-AAFF-59E7F403866D}"/>
          </ac:spMkLst>
        </pc:spChg>
        <pc:graphicFrameChg chg="add">
          <ac:chgData name="Santella, Katharine" userId="c548f46a-3b0b-4566-acb9-d97ec9165ece" providerId="ADAL" clId="{BADEC871-41D6-9747-B830-127708F58729}" dt="2024-11-03T21:19:20.212" v="747" actId="26606"/>
          <ac:graphicFrameMkLst>
            <pc:docMk/>
            <pc:sldMk cId="3757814002" sldId="265"/>
            <ac:graphicFrameMk id="5" creationId="{1DB0D039-D581-5B13-F8A0-05EBB95AAA99}"/>
          </ac:graphicFrameMkLst>
        </pc:graphicFrameChg>
        <pc:cxnChg chg="add">
          <ac:chgData name="Santella, Katharine" userId="c548f46a-3b0b-4566-acb9-d97ec9165ece" providerId="ADAL" clId="{BADEC871-41D6-9747-B830-127708F58729}" dt="2024-11-03T21:19:20.212" v="747" actId="26606"/>
          <ac:cxnSpMkLst>
            <pc:docMk/>
            <pc:sldMk cId="3757814002" sldId="265"/>
            <ac:cxnSpMk id="11" creationId="{05ADA91C-AD52-A530-A898-AD6E69874598}"/>
          </ac:cxnSpMkLst>
        </pc:cxnChg>
      </pc:sldChg>
      <pc:sldChg chg="addSp delSp modSp new mod ord setBg">
        <pc:chgData name="Santella, Katharine" userId="c548f46a-3b0b-4566-acb9-d97ec9165ece" providerId="ADAL" clId="{BADEC871-41D6-9747-B830-127708F58729}" dt="2024-11-03T21:26:38.290" v="757" actId="20578"/>
        <pc:sldMkLst>
          <pc:docMk/>
          <pc:sldMk cId="499636646" sldId="266"/>
        </pc:sldMkLst>
        <pc:spChg chg="del">
          <ac:chgData name="Santella, Katharine" userId="c548f46a-3b0b-4566-acb9-d97ec9165ece" providerId="ADAL" clId="{BADEC871-41D6-9747-B830-127708F58729}" dt="2024-11-03T21:26:12.782" v="749" actId="478"/>
          <ac:spMkLst>
            <pc:docMk/>
            <pc:sldMk cId="499636646" sldId="266"/>
            <ac:spMk id="2" creationId="{A09638E3-7E03-EADB-EDCD-2FC70D0793CD}"/>
          </ac:spMkLst>
        </pc:spChg>
        <pc:spChg chg="del">
          <ac:chgData name="Santella, Katharine" userId="c548f46a-3b0b-4566-acb9-d97ec9165ece" providerId="ADAL" clId="{BADEC871-41D6-9747-B830-127708F58729}" dt="2024-11-03T21:26:13.575" v="750" actId="478"/>
          <ac:spMkLst>
            <pc:docMk/>
            <pc:sldMk cId="499636646" sldId="266"/>
            <ac:spMk id="3" creationId="{64D6CD8D-B74A-883E-6868-E388E8EC4F39}"/>
          </ac:spMkLst>
        </pc:spChg>
        <pc:spChg chg="add del">
          <ac:chgData name="Santella, Katharine" userId="c548f46a-3b0b-4566-acb9-d97ec9165ece" providerId="ADAL" clId="{BADEC871-41D6-9747-B830-127708F58729}" dt="2024-11-03T21:26:23.532" v="753" actId="26606"/>
          <ac:spMkLst>
            <pc:docMk/>
            <pc:sldMk cId="499636646" sldId="266"/>
            <ac:spMk id="1033" creationId="{149F9F0F-FB8C-5565-247C-BDCC156B5CAF}"/>
          </ac:spMkLst>
        </pc:spChg>
        <pc:spChg chg="add del">
          <ac:chgData name="Santella, Katharine" userId="c548f46a-3b0b-4566-acb9-d97ec9165ece" providerId="ADAL" clId="{BADEC871-41D6-9747-B830-127708F58729}" dt="2024-11-03T21:26:23.532" v="753" actId="26606"/>
          <ac:spMkLst>
            <pc:docMk/>
            <pc:sldMk cId="499636646" sldId="266"/>
            <ac:spMk id="1035" creationId="{ABA4FDDF-F59C-428B-8603-3A86D75931AB}"/>
          </ac:spMkLst>
        </pc:spChg>
        <pc:picChg chg="add mod">
          <ac:chgData name="Santella, Katharine" userId="c548f46a-3b0b-4566-acb9-d97ec9165ece" providerId="ADAL" clId="{BADEC871-41D6-9747-B830-127708F58729}" dt="2024-11-03T21:26:35.234" v="756" actId="1076"/>
          <ac:picMkLst>
            <pc:docMk/>
            <pc:sldMk cId="499636646" sldId="266"/>
            <ac:picMk id="1026" creationId="{AA84B2E2-B3BB-F4CB-A3C1-F7B6E4A53143}"/>
          </ac:picMkLst>
        </pc:picChg>
        <pc:cxnChg chg="add del">
          <ac:chgData name="Santella, Katharine" userId="c548f46a-3b0b-4566-acb9-d97ec9165ece" providerId="ADAL" clId="{BADEC871-41D6-9747-B830-127708F58729}" dt="2024-11-03T21:26:23.532" v="753" actId="26606"/>
          <ac:cxnSpMkLst>
            <pc:docMk/>
            <pc:sldMk cId="499636646" sldId="266"/>
            <ac:cxnSpMk id="1031" creationId="{118E06E4-607B-144B-382B-AD3D06B1EE8C}"/>
          </ac:cxnSpMkLst>
        </pc:cxnChg>
        <pc:cxnChg chg="add del">
          <ac:chgData name="Santella, Katharine" userId="c548f46a-3b0b-4566-acb9-d97ec9165ece" providerId="ADAL" clId="{BADEC871-41D6-9747-B830-127708F58729}" dt="2024-11-03T21:26:23.532" v="753" actId="26606"/>
          <ac:cxnSpMkLst>
            <pc:docMk/>
            <pc:sldMk cId="499636646" sldId="266"/>
            <ac:cxnSpMk id="1037" creationId="{19F39946-6C27-40AB-A613-7930E921976F}"/>
          </ac:cxnSpMkLst>
        </pc:cxnChg>
      </pc:sldChg>
      <pc:sldChg chg="addSp delSp modSp new mod">
        <pc:chgData name="Santella, Katharine" userId="c548f46a-3b0b-4566-acb9-d97ec9165ece" providerId="ADAL" clId="{BADEC871-41D6-9747-B830-127708F58729}" dt="2024-11-12T16:18:02.116" v="930" actId="12"/>
        <pc:sldMkLst>
          <pc:docMk/>
          <pc:sldMk cId="40076687" sldId="267"/>
        </pc:sldMkLst>
        <pc:spChg chg="del">
          <ac:chgData name="Santella, Katharine" userId="c548f46a-3b0b-4566-acb9-d97ec9165ece" providerId="ADAL" clId="{BADEC871-41D6-9747-B830-127708F58729}" dt="2024-11-12T16:14:53.370" v="759" actId="478"/>
          <ac:spMkLst>
            <pc:docMk/>
            <pc:sldMk cId="40076687" sldId="267"/>
            <ac:spMk id="2" creationId="{1F9D5CF0-9F32-71D0-BD66-874FA10321F5}"/>
          </ac:spMkLst>
        </pc:spChg>
        <pc:spChg chg="del">
          <ac:chgData name="Santella, Katharine" userId="c548f46a-3b0b-4566-acb9-d97ec9165ece" providerId="ADAL" clId="{BADEC871-41D6-9747-B830-127708F58729}" dt="2024-11-12T16:14:57.733" v="761"/>
          <ac:spMkLst>
            <pc:docMk/>
            <pc:sldMk cId="40076687" sldId="267"/>
            <ac:spMk id="3" creationId="{BFB34364-2D57-731E-8E61-C047833ADD40}"/>
          </ac:spMkLst>
        </pc:spChg>
        <pc:spChg chg="add del">
          <ac:chgData name="Santella, Katharine" userId="c548f46a-3b0b-4566-acb9-d97ec9165ece" providerId="ADAL" clId="{BADEC871-41D6-9747-B830-127708F58729}" dt="2024-11-12T16:15:00.254" v="762" actId="478"/>
          <ac:spMkLst>
            <pc:docMk/>
            <pc:sldMk cId="40076687" sldId="267"/>
            <ac:spMk id="5" creationId="{AA37EB4F-9503-BF40-6F7F-6FBA18920BC8}"/>
          </ac:spMkLst>
        </pc:spChg>
        <pc:spChg chg="add mod">
          <ac:chgData name="Santella, Katharine" userId="c548f46a-3b0b-4566-acb9-d97ec9165ece" providerId="ADAL" clId="{BADEC871-41D6-9747-B830-127708F58729}" dt="2024-11-12T16:18:02.116" v="930" actId="12"/>
          <ac:spMkLst>
            <pc:docMk/>
            <pc:sldMk cId="40076687" sldId="267"/>
            <ac:spMk id="8" creationId="{0A3B1F7D-8CA8-190B-4275-2777CF167B0A}"/>
          </ac:spMkLst>
        </pc:spChg>
        <pc:picChg chg="add mod">
          <ac:chgData name="Santella, Katharine" userId="c548f46a-3b0b-4566-acb9-d97ec9165ece" providerId="ADAL" clId="{BADEC871-41D6-9747-B830-127708F58729}" dt="2024-11-12T16:17:52.476" v="918" actId="1076"/>
          <ac:picMkLst>
            <pc:docMk/>
            <pc:sldMk cId="40076687" sldId="267"/>
            <ac:picMk id="7" creationId="{3463F636-D06F-672D-7B08-BCD751625A0A}"/>
          </ac:picMkLst>
        </pc:picChg>
      </pc:sldChg>
      <pc:sldMasterChg chg="add del addSldLayout delSldLayout">
        <pc:chgData name="Santella, Katharine" userId="c548f46a-3b0b-4566-acb9-d97ec9165ece" providerId="ADAL" clId="{BADEC871-41D6-9747-B830-127708F58729}" dt="2024-10-31T20:10:39.739" v="55" actId="26606"/>
        <pc:sldMasterMkLst>
          <pc:docMk/>
          <pc:sldMasterMk cId="802734173" sldId="2147483672"/>
        </pc:sldMasterMkLst>
        <pc:sldLayoutChg chg="add del">
          <pc:chgData name="Santella, Katharine" userId="c548f46a-3b0b-4566-acb9-d97ec9165ece" providerId="ADAL" clId="{BADEC871-41D6-9747-B830-127708F58729}" dt="2024-10-31T20:10:39.739" v="55" actId="26606"/>
          <pc:sldLayoutMkLst>
            <pc:docMk/>
            <pc:sldMasterMk cId="802734173" sldId="2147483672"/>
            <pc:sldLayoutMk cId="775947953" sldId="2147483673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739" v="55" actId="26606"/>
          <pc:sldLayoutMkLst>
            <pc:docMk/>
            <pc:sldMasterMk cId="802734173" sldId="2147483672"/>
            <pc:sldLayoutMk cId="2730275266" sldId="2147483674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739" v="55" actId="26606"/>
          <pc:sldLayoutMkLst>
            <pc:docMk/>
            <pc:sldMasterMk cId="802734173" sldId="2147483672"/>
            <pc:sldLayoutMk cId="1514156810" sldId="2147483675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739" v="55" actId="26606"/>
          <pc:sldLayoutMkLst>
            <pc:docMk/>
            <pc:sldMasterMk cId="802734173" sldId="2147483672"/>
            <pc:sldLayoutMk cId="1193149958" sldId="2147483676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739" v="55" actId="26606"/>
          <pc:sldLayoutMkLst>
            <pc:docMk/>
            <pc:sldMasterMk cId="802734173" sldId="2147483672"/>
            <pc:sldLayoutMk cId="2377047995" sldId="2147483677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739" v="55" actId="26606"/>
          <pc:sldLayoutMkLst>
            <pc:docMk/>
            <pc:sldMasterMk cId="802734173" sldId="2147483672"/>
            <pc:sldLayoutMk cId="2301687906" sldId="2147483678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739" v="55" actId="26606"/>
          <pc:sldLayoutMkLst>
            <pc:docMk/>
            <pc:sldMasterMk cId="802734173" sldId="2147483672"/>
            <pc:sldLayoutMk cId="913343143" sldId="2147483679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739" v="55" actId="26606"/>
          <pc:sldLayoutMkLst>
            <pc:docMk/>
            <pc:sldMasterMk cId="802734173" sldId="2147483672"/>
            <pc:sldLayoutMk cId="4123410318" sldId="2147483680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739" v="55" actId="26606"/>
          <pc:sldLayoutMkLst>
            <pc:docMk/>
            <pc:sldMasterMk cId="802734173" sldId="2147483672"/>
            <pc:sldLayoutMk cId="3626281979" sldId="2147483681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739" v="55" actId="26606"/>
          <pc:sldLayoutMkLst>
            <pc:docMk/>
            <pc:sldMasterMk cId="802734173" sldId="2147483672"/>
            <pc:sldLayoutMk cId="2924214914" sldId="2147483682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739" v="55" actId="26606"/>
          <pc:sldLayoutMkLst>
            <pc:docMk/>
            <pc:sldMasterMk cId="802734173" sldId="2147483672"/>
            <pc:sldLayoutMk cId="3676859578" sldId="2147483683"/>
          </pc:sldLayoutMkLst>
        </pc:sldLayoutChg>
      </pc:sldMasterChg>
      <pc:sldMasterChg chg="add del addSldLayout delSldLayout">
        <pc:chgData name="Santella, Katharine" userId="c548f46a-3b0b-4566-acb9-d97ec9165ece" providerId="ADAL" clId="{BADEC871-41D6-9747-B830-127708F58729}" dt="2024-10-31T20:10:39.639" v="54" actId="26606"/>
        <pc:sldMasterMkLst>
          <pc:docMk/>
          <pc:sldMasterMk cId="1437062337" sldId="2147483684"/>
        </pc:sldMasterMkLst>
        <pc:sldLayoutChg chg="add del">
          <pc:chgData name="Santella, Katharine" userId="c548f46a-3b0b-4566-acb9-d97ec9165ece" providerId="ADAL" clId="{BADEC871-41D6-9747-B830-127708F58729}" dt="2024-10-31T20:10:39.639" v="54" actId="26606"/>
          <pc:sldLayoutMkLst>
            <pc:docMk/>
            <pc:sldMasterMk cId="1437062337" sldId="2147483684"/>
            <pc:sldLayoutMk cId="3788196955" sldId="2147483685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639" v="54" actId="26606"/>
          <pc:sldLayoutMkLst>
            <pc:docMk/>
            <pc:sldMasterMk cId="1437062337" sldId="2147483684"/>
            <pc:sldLayoutMk cId="3945267907" sldId="2147483686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639" v="54" actId="26606"/>
          <pc:sldLayoutMkLst>
            <pc:docMk/>
            <pc:sldMasterMk cId="1437062337" sldId="2147483684"/>
            <pc:sldLayoutMk cId="3726610198" sldId="2147483687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639" v="54" actId="26606"/>
          <pc:sldLayoutMkLst>
            <pc:docMk/>
            <pc:sldMasterMk cId="1437062337" sldId="2147483684"/>
            <pc:sldLayoutMk cId="3665638705" sldId="2147483688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639" v="54" actId="26606"/>
          <pc:sldLayoutMkLst>
            <pc:docMk/>
            <pc:sldMasterMk cId="1437062337" sldId="2147483684"/>
            <pc:sldLayoutMk cId="2653190898" sldId="2147483689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639" v="54" actId="26606"/>
          <pc:sldLayoutMkLst>
            <pc:docMk/>
            <pc:sldMasterMk cId="1437062337" sldId="2147483684"/>
            <pc:sldLayoutMk cId="561414410" sldId="2147483690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639" v="54" actId="26606"/>
          <pc:sldLayoutMkLst>
            <pc:docMk/>
            <pc:sldMasterMk cId="1437062337" sldId="2147483684"/>
            <pc:sldLayoutMk cId="4061281816" sldId="2147483691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639" v="54" actId="26606"/>
          <pc:sldLayoutMkLst>
            <pc:docMk/>
            <pc:sldMasterMk cId="1437062337" sldId="2147483684"/>
            <pc:sldLayoutMk cId="3275406257" sldId="2147483692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639" v="54" actId="26606"/>
          <pc:sldLayoutMkLst>
            <pc:docMk/>
            <pc:sldMasterMk cId="1437062337" sldId="2147483684"/>
            <pc:sldLayoutMk cId="1988451198" sldId="2147483693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639" v="54" actId="26606"/>
          <pc:sldLayoutMkLst>
            <pc:docMk/>
            <pc:sldMasterMk cId="1437062337" sldId="2147483684"/>
            <pc:sldLayoutMk cId="260799757" sldId="2147483694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9.639" v="54" actId="26606"/>
          <pc:sldLayoutMkLst>
            <pc:docMk/>
            <pc:sldMasterMk cId="1437062337" sldId="2147483684"/>
            <pc:sldLayoutMk cId="1728556448" sldId="2147483695"/>
          </pc:sldLayoutMkLst>
        </pc:sldLayoutChg>
      </pc:sldMasterChg>
      <pc:sldMasterChg chg="add del addSldLayout delSldLayout">
        <pc:chgData name="Santella, Katharine" userId="c548f46a-3b0b-4566-acb9-d97ec9165ece" providerId="ADAL" clId="{BADEC871-41D6-9747-B830-127708F58729}" dt="2024-10-31T20:10:32.254" v="50" actId="26606"/>
        <pc:sldMasterMkLst>
          <pc:docMk/>
          <pc:sldMasterMk cId="1836032624" sldId="2147483720"/>
        </pc:sldMasterMkLst>
        <pc:sldLayoutChg chg="add del">
          <pc:chgData name="Santella, Katharine" userId="c548f46a-3b0b-4566-acb9-d97ec9165ece" providerId="ADAL" clId="{BADEC871-41D6-9747-B830-127708F58729}" dt="2024-10-31T20:10:32.254" v="50" actId="26606"/>
          <pc:sldLayoutMkLst>
            <pc:docMk/>
            <pc:sldMasterMk cId="1836032624" sldId="2147483720"/>
            <pc:sldLayoutMk cId="2070755550" sldId="2147483709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2.254" v="50" actId="26606"/>
          <pc:sldLayoutMkLst>
            <pc:docMk/>
            <pc:sldMasterMk cId="1836032624" sldId="2147483720"/>
            <pc:sldLayoutMk cId="1363124432" sldId="2147483710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2.254" v="50" actId="26606"/>
          <pc:sldLayoutMkLst>
            <pc:docMk/>
            <pc:sldMasterMk cId="1836032624" sldId="2147483720"/>
            <pc:sldLayoutMk cId="470988963" sldId="2147483711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2.254" v="50" actId="26606"/>
          <pc:sldLayoutMkLst>
            <pc:docMk/>
            <pc:sldMasterMk cId="1836032624" sldId="2147483720"/>
            <pc:sldLayoutMk cId="3546690456" sldId="2147483712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2.254" v="50" actId="26606"/>
          <pc:sldLayoutMkLst>
            <pc:docMk/>
            <pc:sldMasterMk cId="1836032624" sldId="2147483720"/>
            <pc:sldLayoutMk cId="2214339772" sldId="2147483713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2.254" v="50" actId="26606"/>
          <pc:sldLayoutMkLst>
            <pc:docMk/>
            <pc:sldMasterMk cId="1836032624" sldId="2147483720"/>
            <pc:sldLayoutMk cId="3835301126" sldId="2147483714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2.254" v="50" actId="26606"/>
          <pc:sldLayoutMkLst>
            <pc:docMk/>
            <pc:sldMasterMk cId="1836032624" sldId="2147483720"/>
            <pc:sldLayoutMk cId="918582400" sldId="2147483715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2.254" v="50" actId="26606"/>
          <pc:sldLayoutMkLst>
            <pc:docMk/>
            <pc:sldMasterMk cId="1836032624" sldId="2147483720"/>
            <pc:sldLayoutMk cId="1538243025" sldId="2147483716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2.254" v="50" actId="26606"/>
          <pc:sldLayoutMkLst>
            <pc:docMk/>
            <pc:sldMasterMk cId="1836032624" sldId="2147483720"/>
            <pc:sldLayoutMk cId="3213990472" sldId="2147483717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2.254" v="50" actId="26606"/>
          <pc:sldLayoutMkLst>
            <pc:docMk/>
            <pc:sldMasterMk cId="1836032624" sldId="2147483720"/>
            <pc:sldLayoutMk cId="1913278233" sldId="2147483718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0:32.254" v="50" actId="26606"/>
          <pc:sldLayoutMkLst>
            <pc:docMk/>
            <pc:sldMasterMk cId="1836032624" sldId="2147483720"/>
            <pc:sldLayoutMk cId="1793334609" sldId="2147483719"/>
          </pc:sldLayoutMkLst>
        </pc:sldLayoutChg>
      </pc:sldMasterChg>
      <pc:sldMasterChg chg="add del addSldLayout delSldLayout">
        <pc:chgData name="Santella, Katharine" userId="c548f46a-3b0b-4566-acb9-d97ec9165ece" providerId="ADAL" clId="{BADEC871-41D6-9747-B830-127708F58729}" dt="2024-10-31T20:11:10.083" v="65" actId="26606"/>
        <pc:sldMasterMkLst>
          <pc:docMk/>
          <pc:sldMasterMk cId="1651852987" sldId="2147483733"/>
        </pc:sldMasterMkLst>
        <pc:sldLayoutChg chg="add del">
          <pc:chgData name="Santella, Katharine" userId="c548f46a-3b0b-4566-acb9-d97ec9165ece" providerId="ADAL" clId="{BADEC871-41D6-9747-B830-127708F58729}" dt="2024-10-31T20:11:10.083" v="65" actId="26606"/>
          <pc:sldLayoutMkLst>
            <pc:docMk/>
            <pc:sldMasterMk cId="1651852987" sldId="2147483733"/>
            <pc:sldLayoutMk cId="679827433" sldId="2147483722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83" v="65" actId="26606"/>
          <pc:sldLayoutMkLst>
            <pc:docMk/>
            <pc:sldMasterMk cId="1651852987" sldId="2147483733"/>
            <pc:sldLayoutMk cId="4250710749" sldId="2147483723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83" v="65" actId="26606"/>
          <pc:sldLayoutMkLst>
            <pc:docMk/>
            <pc:sldMasterMk cId="1651852987" sldId="2147483733"/>
            <pc:sldLayoutMk cId="2368330953" sldId="2147483724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83" v="65" actId="26606"/>
          <pc:sldLayoutMkLst>
            <pc:docMk/>
            <pc:sldMasterMk cId="1651852987" sldId="2147483733"/>
            <pc:sldLayoutMk cId="2435568091" sldId="2147483725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83" v="65" actId="26606"/>
          <pc:sldLayoutMkLst>
            <pc:docMk/>
            <pc:sldMasterMk cId="1651852987" sldId="2147483733"/>
            <pc:sldLayoutMk cId="4281815488" sldId="2147483726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83" v="65" actId="26606"/>
          <pc:sldLayoutMkLst>
            <pc:docMk/>
            <pc:sldMasterMk cId="1651852987" sldId="2147483733"/>
            <pc:sldLayoutMk cId="3470581185" sldId="2147483727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83" v="65" actId="26606"/>
          <pc:sldLayoutMkLst>
            <pc:docMk/>
            <pc:sldMasterMk cId="1651852987" sldId="2147483733"/>
            <pc:sldLayoutMk cId="4141598204" sldId="2147483728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83" v="65" actId="26606"/>
          <pc:sldLayoutMkLst>
            <pc:docMk/>
            <pc:sldMasterMk cId="1651852987" sldId="2147483733"/>
            <pc:sldLayoutMk cId="3000619389" sldId="2147483729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83" v="65" actId="26606"/>
          <pc:sldLayoutMkLst>
            <pc:docMk/>
            <pc:sldMasterMk cId="1651852987" sldId="2147483733"/>
            <pc:sldLayoutMk cId="3784982540" sldId="2147483730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83" v="65" actId="26606"/>
          <pc:sldLayoutMkLst>
            <pc:docMk/>
            <pc:sldMasterMk cId="1651852987" sldId="2147483733"/>
            <pc:sldLayoutMk cId="2662399381" sldId="2147483731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83" v="65" actId="26606"/>
          <pc:sldLayoutMkLst>
            <pc:docMk/>
            <pc:sldMasterMk cId="1651852987" sldId="2147483733"/>
            <pc:sldLayoutMk cId="3972288228" sldId="2147483732"/>
          </pc:sldLayoutMkLst>
        </pc:sldLayoutChg>
      </pc:sldMasterChg>
      <pc:sldMasterChg chg="add del addSldLayout delSldLayout">
        <pc:chgData name="Santella, Katharine" userId="c548f46a-3b0b-4566-acb9-d97ec9165ece" providerId="ADAL" clId="{BADEC871-41D6-9747-B830-127708F58729}" dt="2024-10-31T20:11:10.018" v="64" actId="26606"/>
        <pc:sldMasterMkLst>
          <pc:docMk/>
          <pc:sldMasterMk cId="891192162" sldId="2147483757"/>
        </pc:sldMasterMkLst>
        <pc:sldLayoutChg chg="add del">
          <pc:chgData name="Santella, Katharine" userId="c548f46a-3b0b-4566-acb9-d97ec9165ece" providerId="ADAL" clId="{BADEC871-41D6-9747-B830-127708F58729}" dt="2024-10-31T20:11:10.018" v="64" actId="26606"/>
          <pc:sldLayoutMkLst>
            <pc:docMk/>
            <pc:sldMasterMk cId="891192162" sldId="2147483757"/>
            <pc:sldLayoutMk cId="481352674" sldId="2147483746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18" v="64" actId="26606"/>
          <pc:sldLayoutMkLst>
            <pc:docMk/>
            <pc:sldMasterMk cId="891192162" sldId="2147483757"/>
            <pc:sldLayoutMk cId="1045082886" sldId="2147483747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18" v="64" actId="26606"/>
          <pc:sldLayoutMkLst>
            <pc:docMk/>
            <pc:sldMasterMk cId="891192162" sldId="2147483757"/>
            <pc:sldLayoutMk cId="3059844176" sldId="2147483748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18" v="64" actId="26606"/>
          <pc:sldLayoutMkLst>
            <pc:docMk/>
            <pc:sldMasterMk cId="891192162" sldId="2147483757"/>
            <pc:sldLayoutMk cId="406726670" sldId="2147483749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18" v="64" actId="26606"/>
          <pc:sldLayoutMkLst>
            <pc:docMk/>
            <pc:sldMasterMk cId="891192162" sldId="2147483757"/>
            <pc:sldLayoutMk cId="2905073317" sldId="2147483750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18" v="64" actId="26606"/>
          <pc:sldLayoutMkLst>
            <pc:docMk/>
            <pc:sldMasterMk cId="891192162" sldId="2147483757"/>
            <pc:sldLayoutMk cId="458110427" sldId="2147483751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18" v="64" actId="26606"/>
          <pc:sldLayoutMkLst>
            <pc:docMk/>
            <pc:sldMasterMk cId="891192162" sldId="2147483757"/>
            <pc:sldLayoutMk cId="1322320847" sldId="2147483752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18" v="64" actId="26606"/>
          <pc:sldLayoutMkLst>
            <pc:docMk/>
            <pc:sldMasterMk cId="891192162" sldId="2147483757"/>
            <pc:sldLayoutMk cId="4130910290" sldId="2147483753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18" v="64" actId="26606"/>
          <pc:sldLayoutMkLst>
            <pc:docMk/>
            <pc:sldMasterMk cId="891192162" sldId="2147483757"/>
            <pc:sldLayoutMk cId="880246846" sldId="2147483754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18" v="64" actId="26606"/>
          <pc:sldLayoutMkLst>
            <pc:docMk/>
            <pc:sldMasterMk cId="891192162" sldId="2147483757"/>
            <pc:sldLayoutMk cId="1345994931" sldId="2147483755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1:10.018" v="64" actId="26606"/>
          <pc:sldLayoutMkLst>
            <pc:docMk/>
            <pc:sldMasterMk cId="891192162" sldId="2147483757"/>
            <pc:sldLayoutMk cId="3631717588" sldId="2147483756"/>
          </pc:sldLayoutMkLst>
        </pc:sldLayoutChg>
      </pc:sldMasterChg>
      <pc:sldMasterChg chg="add del addSldLayout delSldLayout">
        <pc:chgData name="Santella, Katharine" userId="c548f46a-3b0b-4566-acb9-d97ec9165ece" providerId="ADAL" clId="{BADEC871-41D6-9747-B830-127708F58729}" dt="2024-10-31T20:19:27.834" v="81" actId="26606"/>
        <pc:sldMasterMkLst>
          <pc:docMk/>
          <pc:sldMasterMk cId="1818056734" sldId="2147483770"/>
        </pc:sldMasterMkLst>
        <pc:sldLayoutChg chg="add del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1818056734" sldId="2147483770"/>
            <pc:sldLayoutMk cId="704440518" sldId="2147483759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1818056734" sldId="2147483770"/>
            <pc:sldLayoutMk cId="1377061852" sldId="2147483760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1818056734" sldId="2147483770"/>
            <pc:sldLayoutMk cId="834918198" sldId="2147483761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1818056734" sldId="2147483770"/>
            <pc:sldLayoutMk cId="2988461732" sldId="2147483762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1818056734" sldId="2147483770"/>
            <pc:sldLayoutMk cId="503611149" sldId="2147483763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1818056734" sldId="2147483770"/>
            <pc:sldLayoutMk cId="372913567" sldId="2147483764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1818056734" sldId="2147483770"/>
            <pc:sldLayoutMk cId="2040579616" sldId="2147483765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1818056734" sldId="2147483770"/>
            <pc:sldLayoutMk cId="3812322656" sldId="2147483766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1818056734" sldId="2147483770"/>
            <pc:sldLayoutMk cId="1727459983" sldId="2147483767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1818056734" sldId="2147483770"/>
            <pc:sldLayoutMk cId="773363227" sldId="2147483768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1818056734" sldId="2147483770"/>
            <pc:sldLayoutMk cId="2827670238" sldId="2147483769"/>
          </pc:sldLayoutMkLst>
        </pc:sldLayoutChg>
      </pc:sldMasterChg>
      <pc:sldMasterChg chg="add del addSldLayout delSldLayout">
        <pc:chgData name="Santella, Katharine" userId="c548f46a-3b0b-4566-acb9-d97ec9165ece" providerId="ADAL" clId="{BADEC871-41D6-9747-B830-127708F58729}" dt="2024-10-31T20:19:27.754" v="80" actId="26606"/>
        <pc:sldMasterMkLst>
          <pc:docMk/>
          <pc:sldMasterMk cId="2368976205" sldId="2147483794"/>
        </pc:sldMasterMkLst>
        <pc:sldLayoutChg chg="add del">
          <pc:chgData name="Santella, Katharine" userId="c548f46a-3b0b-4566-acb9-d97ec9165ece" providerId="ADAL" clId="{BADEC871-41D6-9747-B830-127708F58729}" dt="2024-10-31T20:19:27.754" v="80" actId="26606"/>
          <pc:sldLayoutMkLst>
            <pc:docMk/>
            <pc:sldMasterMk cId="2368976205" sldId="2147483794"/>
            <pc:sldLayoutMk cId="1238421472" sldId="2147483783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754" v="80" actId="26606"/>
          <pc:sldLayoutMkLst>
            <pc:docMk/>
            <pc:sldMasterMk cId="2368976205" sldId="2147483794"/>
            <pc:sldLayoutMk cId="2082978226" sldId="2147483784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754" v="80" actId="26606"/>
          <pc:sldLayoutMkLst>
            <pc:docMk/>
            <pc:sldMasterMk cId="2368976205" sldId="2147483794"/>
            <pc:sldLayoutMk cId="443220818" sldId="2147483785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754" v="80" actId="26606"/>
          <pc:sldLayoutMkLst>
            <pc:docMk/>
            <pc:sldMasterMk cId="2368976205" sldId="2147483794"/>
            <pc:sldLayoutMk cId="4110290231" sldId="2147483786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754" v="80" actId="26606"/>
          <pc:sldLayoutMkLst>
            <pc:docMk/>
            <pc:sldMasterMk cId="2368976205" sldId="2147483794"/>
            <pc:sldLayoutMk cId="3039531913" sldId="2147483787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754" v="80" actId="26606"/>
          <pc:sldLayoutMkLst>
            <pc:docMk/>
            <pc:sldMasterMk cId="2368976205" sldId="2147483794"/>
            <pc:sldLayoutMk cId="1170588981" sldId="2147483788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754" v="80" actId="26606"/>
          <pc:sldLayoutMkLst>
            <pc:docMk/>
            <pc:sldMasterMk cId="2368976205" sldId="2147483794"/>
            <pc:sldLayoutMk cId="865550819" sldId="2147483789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754" v="80" actId="26606"/>
          <pc:sldLayoutMkLst>
            <pc:docMk/>
            <pc:sldMasterMk cId="2368976205" sldId="2147483794"/>
            <pc:sldLayoutMk cId="3388872348" sldId="2147483790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754" v="80" actId="26606"/>
          <pc:sldLayoutMkLst>
            <pc:docMk/>
            <pc:sldMasterMk cId="2368976205" sldId="2147483794"/>
            <pc:sldLayoutMk cId="3534816688" sldId="2147483791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754" v="80" actId="26606"/>
          <pc:sldLayoutMkLst>
            <pc:docMk/>
            <pc:sldMasterMk cId="2368976205" sldId="2147483794"/>
            <pc:sldLayoutMk cId="2368154907" sldId="2147483792"/>
          </pc:sldLayoutMkLst>
        </pc:sldLayoutChg>
        <pc:sldLayoutChg chg="add del">
          <pc:chgData name="Santella, Katharine" userId="c548f46a-3b0b-4566-acb9-d97ec9165ece" providerId="ADAL" clId="{BADEC871-41D6-9747-B830-127708F58729}" dt="2024-10-31T20:19:27.754" v="80" actId="26606"/>
          <pc:sldLayoutMkLst>
            <pc:docMk/>
            <pc:sldMasterMk cId="2368976205" sldId="2147483794"/>
            <pc:sldLayoutMk cId="777973254" sldId="2147483793"/>
          </pc:sldLayoutMkLst>
        </pc:sldLayoutChg>
      </pc:sldMasterChg>
      <pc:sldMasterChg chg="add addSldLayout">
        <pc:chgData name="Santella, Katharine" userId="c548f46a-3b0b-4566-acb9-d97ec9165ece" providerId="ADAL" clId="{BADEC871-41D6-9747-B830-127708F58729}" dt="2024-10-31T20:19:27.834" v="81" actId="26606"/>
        <pc:sldMasterMkLst>
          <pc:docMk/>
          <pc:sldMasterMk cId="2692639829" sldId="2147483846"/>
        </pc:sldMasterMkLst>
        <pc:sldLayoutChg chg="add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2692639829" sldId="2147483846"/>
            <pc:sldLayoutMk cId="3155853302" sldId="2147483835"/>
          </pc:sldLayoutMkLst>
        </pc:sldLayoutChg>
        <pc:sldLayoutChg chg="add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2692639829" sldId="2147483846"/>
            <pc:sldLayoutMk cId="288977619" sldId="2147483836"/>
          </pc:sldLayoutMkLst>
        </pc:sldLayoutChg>
        <pc:sldLayoutChg chg="add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2692639829" sldId="2147483846"/>
            <pc:sldLayoutMk cId="737972619" sldId="2147483837"/>
          </pc:sldLayoutMkLst>
        </pc:sldLayoutChg>
        <pc:sldLayoutChg chg="add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2692639829" sldId="2147483846"/>
            <pc:sldLayoutMk cId="4155695915" sldId="2147483838"/>
          </pc:sldLayoutMkLst>
        </pc:sldLayoutChg>
        <pc:sldLayoutChg chg="add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2692639829" sldId="2147483846"/>
            <pc:sldLayoutMk cId="3173691830" sldId="2147483839"/>
          </pc:sldLayoutMkLst>
        </pc:sldLayoutChg>
        <pc:sldLayoutChg chg="add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2692639829" sldId="2147483846"/>
            <pc:sldLayoutMk cId="1791518166" sldId="2147483840"/>
          </pc:sldLayoutMkLst>
        </pc:sldLayoutChg>
        <pc:sldLayoutChg chg="add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2692639829" sldId="2147483846"/>
            <pc:sldLayoutMk cId="2107366701" sldId="2147483841"/>
          </pc:sldLayoutMkLst>
        </pc:sldLayoutChg>
        <pc:sldLayoutChg chg="add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2692639829" sldId="2147483846"/>
            <pc:sldLayoutMk cId="4064976624" sldId="2147483842"/>
          </pc:sldLayoutMkLst>
        </pc:sldLayoutChg>
        <pc:sldLayoutChg chg="add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2692639829" sldId="2147483846"/>
            <pc:sldLayoutMk cId="4068629575" sldId="2147483843"/>
          </pc:sldLayoutMkLst>
        </pc:sldLayoutChg>
        <pc:sldLayoutChg chg="add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2692639829" sldId="2147483846"/>
            <pc:sldLayoutMk cId="3657605110" sldId="2147483844"/>
          </pc:sldLayoutMkLst>
        </pc:sldLayoutChg>
        <pc:sldLayoutChg chg="add">
          <pc:chgData name="Santella, Katharine" userId="c548f46a-3b0b-4566-acb9-d97ec9165ece" providerId="ADAL" clId="{BADEC871-41D6-9747-B830-127708F58729}" dt="2024-10-31T20:19:27.834" v="81" actId="26606"/>
          <pc:sldLayoutMkLst>
            <pc:docMk/>
            <pc:sldMasterMk cId="2692639829" sldId="2147483846"/>
            <pc:sldLayoutMk cId="1779022150" sldId="2147483845"/>
          </pc:sldLayoutMkLst>
        </pc:sldLayoutChg>
      </pc:sldMasterChg>
      <pc:sldMasterChg chg="del delSldLayout">
        <pc:chgData name="Santella, Katharine" userId="c548f46a-3b0b-4566-acb9-d97ec9165ece" providerId="ADAL" clId="{BADEC871-41D6-9747-B830-127708F58729}" dt="2024-10-31T20:26:18.101" v="190" actId="26606"/>
        <pc:sldMasterMkLst>
          <pc:docMk/>
          <pc:sldMasterMk cId="2051292263" sldId="2147483847"/>
        </pc:sldMasterMkLst>
        <pc:sldLayoutChg chg="del">
          <pc:chgData name="Santella, Katharine" userId="c548f46a-3b0b-4566-acb9-d97ec9165ece" providerId="ADAL" clId="{BADEC871-41D6-9747-B830-127708F58729}" dt="2024-10-31T20:26:18.101" v="190" actId="26606"/>
          <pc:sldLayoutMkLst>
            <pc:docMk/>
            <pc:sldMasterMk cId="2051292263" sldId="2147483847"/>
            <pc:sldLayoutMk cId="3284472679" sldId="2147483848"/>
          </pc:sldLayoutMkLst>
        </pc:sldLayoutChg>
        <pc:sldLayoutChg chg="del">
          <pc:chgData name="Santella, Katharine" userId="c548f46a-3b0b-4566-acb9-d97ec9165ece" providerId="ADAL" clId="{BADEC871-41D6-9747-B830-127708F58729}" dt="2024-10-31T20:26:18.101" v="190" actId="26606"/>
          <pc:sldLayoutMkLst>
            <pc:docMk/>
            <pc:sldMasterMk cId="2051292263" sldId="2147483847"/>
            <pc:sldLayoutMk cId="2822194408" sldId="2147483849"/>
          </pc:sldLayoutMkLst>
        </pc:sldLayoutChg>
        <pc:sldLayoutChg chg="del">
          <pc:chgData name="Santella, Katharine" userId="c548f46a-3b0b-4566-acb9-d97ec9165ece" providerId="ADAL" clId="{BADEC871-41D6-9747-B830-127708F58729}" dt="2024-10-31T20:26:18.101" v="190" actId="26606"/>
          <pc:sldLayoutMkLst>
            <pc:docMk/>
            <pc:sldMasterMk cId="2051292263" sldId="2147483847"/>
            <pc:sldLayoutMk cId="47222179" sldId="2147483850"/>
          </pc:sldLayoutMkLst>
        </pc:sldLayoutChg>
        <pc:sldLayoutChg chg="del">
          <pc:chgData name="Santella, Katharine" userId="c548f46a-3b0b-4566-acb9-d97ec9165ece" providerId="ADAL" clId="{BADEC871-41D6-9747-B830-127708F58729}" dt="2024-10-31T20:26:18.101" v="190" actId="26606"/>
          <pc:sldLayoutMkLst>
            <pc:docMk/>
            <pc:sldMasterMk cId="2051292263" sldId="2147483847"/>
            <pc:sldLayoutMk cId="540333941" sldId="2147483851"/>
          </pc:sldLayoutMkLst>
        </pc:sldLayoutChg>
        <pc:sldLayoutChg chg="del">
          <pc:chgData name="Santella, Katharine" userId="c548f46a-3b0b-4566-acb9-d97ec9165ece" providerId="ADAL" clId="{BADEC871-41D6-9747-B830-127708F58729}" dt="2024-10-31T20:26:18.101" v="190" actId="26606"/>
          <pc:sldLayoutMkLst>
            <pc:docMk/>
            <pc:sldMasterMk cId="2051292263" sldId="2147483847"/>
            <pc:sldLayoutMk cId="2956830967" sldId="2147483852"/>
          </pc:sldLayoutMkLst>
        </pc:sldLayoutChg>
        <pc:sldLayoutChg chg="del">
          <pc:chgData name="Santella, Katharine" userId="c548f46a-3b0b-4566-acb9-d97ec9165ece" providerId="ADAL" clId="{BADEC871-41D6-9747-B830-127708F58729}" dt="2024-10-31T20:26:18.101" v="190" actId="26606"/>
          <pc:sldLayoutMkLst>
            <pc:docMk/>
            <pc:sldMasterMk cId="2051292263" sldId="2147483847"/>
            <pc:sldLayoutMk cId="3919632344" sldId="2147483853"/>
          </pc:sldLayoutMkLst>
        </pc:sldLayoutChg>
        <pc:sldLayoutChg chg="del">
          <pc:chgData name="Santella, Katharine" userId="c548f46a-3b0b-4566-acb9-d97ec9165ece" providerId="ADAL" clId="{BADEC871-41D6-9747-B830-127708F58729}" dt="2024-10-31T20:26:18.101" v="190" actId="26606"/>
          <pc:sldLayoutMkLst>
            <pc:docMk/>
            <pc:sldMasterMk cId="2051292263" sldId="2147483847"/>
            <pc:sldLayoutMk cId="700405155" sldId="2147483854"/>
          </pc:sldLayoutMkLst>
        </pc:sldLayoutChg>
        <pc:sldLayoutChg chg="del">
          <pc:chgData name="Santella, Katharine" userId="c548f46a-3b0b-4566-acb9-d97ec9165ece" providerId="ADAL" clId="{BADEC871-41D6-9747-B830-127708F58729}" dt="2024-10-31T20:26:18.101" v="190" actId="26606"/>
          <pc:sldLayoutMkLst>
            <pc:docMk/>
            <pc:sldMasterMk cId="2051292263" sldId="2147483847"/>
            <pc:sldLayoutMk cId="1373138209" sldId="2147483855"/>
          </pc:sldLayoutMkLst>
        </pc:sldLayoutChg>
        <pc:sldLayoutChg chg="del">
          <pc:chgData name="Santella, Katharine" userId="c548f46a-3b0b-4566-acb9-d97ec9165ece" providerId="ADAL" clId="{BADEC871-41D6-9747-B830-127708F58729}" dt="2024-10-31T20:26:18.101" v="190" actId="26606"/>
          <pc:sldLayoutMkLst>
            <pc:docMk/>
            <pc:sldMasterMk cId="2051292263" sldId="2147483847"/>
            <pc:sldLayoutMk cId="413774234" sldId="2147483856"/>
          </pc:sldLayoutMkLst>
        </pc:sldLayoutChg>
        <pc:sldLayoutChg chg="del">
          <pc:chgData name="Santella, Katharine" userId="c548f46a-3b0b-4566-acb9-d97ec9165ece" providerId="ADAL" clId="{BADEC871-41D6-9747-B830-127708F58729}" dt="2024-10-31T20:26:18.101" v="190" actId="26606"/>
          <pc:sldLayoutMkLst>
            <pc:docMk/>
            <pc:sldMasterMk cId="2051292263" sldId="2147483847"/>
            <pc:sldLayoutMk cId="2977015118" sldId="2147483857"/>
          </pc:sldLayoutMkLst>
        </pc:sldLayoutChg>
        <pc:sldLayoutChg chg="del">
          <pc:chgData name="Santella, Katharine" userId="c548f46a-3b0b-4566-acb9-d97ec9165ece" providerId="ADAL" clId="{BADEC871-41D6-9747-B830-127708F58729}" dt="2024-10-31T20:26:18.101" v="190" actId="26606"/>
          <pc:sldLayoutMkLst>
            <pc:docMk/>
            <pc:sldMasterMk cId="2051292263" sldId="2147483847"/>
            <pc:sldLayoutMk cId="1747956582" sldId="2147483858"/>
          </pc:sldLayoutMkLst>
        </pc:sldLayoutChg>
      </pc:sldMasterChg>
      <pc:sldMasterChg chg="add del addSldLayout delSldLayout">
        <pc:chgData name="Santella, Katharine" userId="c548f46a-3b0b-4566-acb9-d97ec9165ece" providerId="ADAL" clId="{BADEC871-41D6-9747-B830-127708F58729}" dt="2024-10-31T20:28:54.528" v="221" actId="26606"/>
        <pc:sldMasterMkLst>
          <pc:docMk/>
          <pc:sldMasterMk cId="2854213146" sldId="2147483950"/>
        </pc:sldMasterMkLst>
        <pc:sldLayoutChg chg="add del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2854213146" sldId="2147483950"/>
            <pc:sldLayoutMk cId="77120463" sldId="2147483939"/>
          </pc:sldLayoutMkLst>
        </pc:sldLayoutChg>
        <pc:sldLayoutChg chg="add del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2854213146" sldId="2147483950"/>
            <pc:sldLayoutMk cId="719662261" sldId="2147483940"/>
          </pc:sldLayoutMkLst>
        </pc:sldLayoutChg>
        <pc:sldLayoutChg chg="add del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2854213146" sldId="2147483950"/>
            <pc:sldLayoutMk cId="2963808609" sldId="2147483941"/>
          </pc:sldLayoutMkLst>
        </pc:sldLayoutChg>
        <pc:sldLayoutChg chg="add del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2854213146" sldId="2147483950"/>
            <pc:sldLayoutMk cId="662358208" sldId="2147483942"/>
          </pc:sldLayoutMkLst>
        </pc:sldLayoutChg>
        <pc:sldLayoutChg chg="add del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2854213146" sldId="2147483950"/>
            <pc:sldLayoutMk cId="3825463534" sldId="2147483943"/>
          </pc:sldLayoutMkLst>
        </pc:sldLayoutChg>
        <pc:sldLayoutChg chg="add del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2854213146" sldId="2147483950"/>
            <pc:sldLayoutMk cId="1827275875" sldId="2147483944"/>
          </pc:sldLayoutMkLst>
        </pc:sldLayoutChg>
        <pc:sldLayoutChg chg="add del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2854213146" sldId="2147483950"/>
            <pc:sldLayoutMk cId="1113936599" sldId="2147483945"/>
          </pc:sldLayoutMkLst>
        </pc:sldLayoutChg>
        <pc:sldLayoutChg chg="add del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2854213146" sldId="2147483950"/>
            <pc:sldLayoutMk cId="3518181320" sldId="2147483946"/>
          </pc:sldLayoutMkLst>
        </pc:sldLayoutChg>
        <pc:sldLayoutChg chg="add del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2854213146" sldId="2147483950"/>
            <pc:sldLayoutMk cId="2804409905" sldId="2147483947"/>
          </pc:sldLayoutMkLst>
        </pc:sldLayoutChg>
        <pc:sldLayoutChg chg="add del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2854213146" sldId="2147483950"/>
            <pc:sldLayoutMk cId="3446681707" sldId="2147483948"/>
          </pc:sldLayoutMkLst>
        </pc:sldLayoutChg>
        <pc:sldLayoutChg chg="add del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2854213146" sldId="2147483950"/>
            <pc:sldLayoutMk cId="4700201" sldId="2147483949"/>
          </pc:sldLayoutMkLst>
        </pc:sldLayoutChg>
      </pc:sldMasterChg>
      <pc:sldMasterChg chg="add addSldLayout">
        <pc:chgData name="Santella, Katharine" userId="c548f46a-3b0b-4566-acb9-d97ec9165ece" providerId="ADAL" clId="{BADEC871-41D6-9747-B830-127708F58729}" dt="2024-10-31T20:28:54.528" v="221" actId="26606"/>
        <pc:sldMasterMkLst>
          <pc:docMk/>
          <pc:sldMasterMk cId="888967576" sldId="2147484039"/>
        </pc:sldMasterMkLst>
        <pc:sldLayoutChg chg="add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888967576" sldId="2147484039"/>
            <pc:sldLayoutMk cId="380183842" sldId="2147484028"/>
          </pc:sldLayoutMkLst>
        </pc:sldLayoutChg>
        <pc:sldLayoutChg chg="add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888967576" sldId="2147484039"/>
            <pc:sldLayoutMk cId="3054908712" sldId="2147484029"/>
          </pc:sldLayoutMkLst>
        </pc:sldLayoutChg>
        <pc:sldLayoutChg chg="add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888967576" sldId="2147484039"/>
            <pc:sldLayoutMk cId="3106475161" sldId="2147484030"/>
          </pc:sldLayoutMkLst>
        </pc:sldLayoutChg>
        <pc:sldLayoutChg chg="add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888967576" sldId="2147484039"/>
            <pc:sldLayoutMk cId="873027581" sldId="2147484031"/>
          </pc:sldLayoutMkLst>
        </pc:sldLayoutChg>
        <pc:sldLayoutChg chg="add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888967576" sldId="2147484039"/>
            <pc:sldLayoutMk cId="3204820911" sldId="2147484032"/>
          </pc:sldLayoutMkLst>
        </pc:sldLayoutChg>
        <pc:sldLayoutChg chg="add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888967576" sldId="2147484039"/>
            <pc:sldLayoutMk cId="1492416326" sldId="2147484033"/>
          </pc:sldLayoutMkLst>
        </pc:sldLayoutChg>
        <pc:sldLayoutChg chg="add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888967576" sldId="2147484039"/>
            <pc:sldLayoutMk cId="3255818241" sldId="2147484034"/>
          </pc:sldLayoutMkLst>
        </pc:sldLayoutChg>
        <pc:sldLayoutChg chg="add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888967576" sldId="2147484039"/>
            <pc:sldLayoutMk cId="2806571262" sldId="2147484035"/>
          </pc:sldLayoutMkLst>
        </pc:sldLayoutChg>
        <pc:sldLayoutChg chg="add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888967576" sldId="2147484039"/>
            <pc:sldLayoutMk cId="3677477488" sldId="2147484036"/>
          </pc:sldLayoutMkLst>
        </pc:sldLayoutChg>
        <pc:sldLayoutChg chg="add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888967576" sldId="2147484039"/>
            <pc:sldLayoutMk cId="1978362" sldId="2147484037"/>
          </pc:sldLayoutMkLst>
        </pc:sldLayoutChg>
        <pc:sldLayoutChg chg="add">
          <pc:chgData name="Santella, Katharine" userId="c548f46a-3b0b-4566-acb9-d97ec9165ece" providerId="ADAL" clId="{BADEC871-41D6-9747-B830-127708F58729}" dt="2024-10-31T20:28:54.528" v="221" actId="26606"/>
          <pc:sldLayoutMkLst>
            <pc:docMk/>
            <pc:sldMasterMk cId="888967576" sldId="2147484039"/>
            <pc:sldLayoutMk cId="2469773089" sldId="2147484038"/>
          </pc:sldLayoutMkLst>
        </pc:sldLayoutChg>
      </pc:sldMasterChg>
    </pc:docChg>
  </pc:docChgLst>
  <pc:docChgLst>
    <pc:chgData clId="Web-{7DBE0E79-3B96-6A03-F5D8-961E7A3A933A}"/>
    <pc:docChg chg="modSld">
      <pc:chgData name="" userId="" providerId="" clId="Web-{7DBE0E79-3B96-6A03-F5D8-961E7A3A933A}" dt="2024-11-08T14:29:08.985" v="2" actId="20577"/>
      <pc:docMkLst>
        <pc:docMk/>
      </pc:docMkLst>
      <pc:sldChg chg="modSp">
        <pc:chgData name="" userId="" providerId="" clId="Web-{7DBE0E79-3B96-6A03-F5D8-961E7A3A933A}" dt="2024-11-08T14:29:08.985" v="2" actId="20577"/>
        <pc:sldMkLst>
          <pc:docMk/>
          <pc:sldMk cId="1340623502" sldId="264"/>
        </pc:sldMkLst>
        <pc:spChg chg="mod">
          <ac:chgData name="" userId="" providerId="" clId="Web-{7DBE0E79-3B96-6A03-F5D8-961E7A3A933A}" dt="2024-11-08T14:29:08.985" v="2" actId="20577"/>
          <ac:spMkLst>
            <pc:docMk/>
            <pc:sldMk cId="1340623502" sldId="264"/>
            <ac:spMk id="3" creationId="{D361D9CD-F65F-B844-AD77-726CFC8171B3}"/>
          </ac:spMkLst>
        </pc:spChg>
      </pc:sldChg>
    </pc:docChg>
  </pc:docChgLst>
  <pc:docChgLst>
    <pc:chgData name="Santella, Katharine" userId="S::katharine.santella@uconn.edu::c548f46a-3b0b-4566-acb9-d97ec9165ece" providerId="AD" clId="Web-{7DBE0E79-3B96-6A03-F5D8-961E7A3A933A}"/>
    <pc:docChg chg="modSld">
      <pc:chgData name="Santella, Katharine" userId="S::katharine.santella@uconn.edu::c548f46a-3b0b-4566-acb9-d97ec9165ece" providerId="AD" clId="Web-{7DBE0E79-3B96-6A03-F5D8-961E7A3A933A}" dt="2024-11-08T14:29:57.954" v="17" actId="20577"/>
      <pc:docMkLst>
        <pc:docMk/>
      </pc:docMkLst>
      <pc:sldChg chg="modSp">
        <pc:chgData name="Santella, Katharine" userId="S::katharine.santella@uconn.edu::c548f46a-3b0b-4566-acb9-d97ec9165ece" providerId="AD" clId="Web-{7DBE0E79-3B96-6A03-F5D8-961E7A3A933A}" dt="2024-11-08T14:29:57.954" v="17" actId="20577"/>
        <pc:sldMkLst>
          <pc:docMk/>
          <pc:sldMk cId="1340623502" sldId="264"/>
        </pc:sldMkLst>
        <pc:spChg chg="mod">
          <ac:chgData name="Santella, Katharine" userId="S::katharine.santella@uconn.edu::c548f46a-3b0b-4566-acb9-d97ec9165ece" providerId="AD" clId="Web-{7DBE0E79-3B96-6A03-F5D8-961E7A3A933A}" dt="2024-11-08T14:29:57.954" v="17" actId="20577"/>
          <ac:spMkLst>
            <pc:docMk/>
            <pc:sldMk cId="1340623502" sldId="264"/>
            <ac:spMk id="3" creationId="{D361D9CD-F65F-B844-AD77-726CFC8171B3}"/>
          </ac:spMkLst>
        </pc:spChg>
      </pc:sldChg>
    </pc:docChg>
  </pc:docChgLst>
  <pc:docChgLst>
    <pc:chgData name="Santella, Katharine" userId="S::katharine.santella@uconn.edu::c548f46a-3b0b-4566-acb9-d97ec9165ece" providerId="AD" clId="Web-{FCF745A2-72D3-06E7-FF04-F5932C7D4EBA}"/>
    <pc:docChg chg="modSld addMainMaster delMainMaster">
      <pc:chgData name="Santella, Katharine" userId="S::katharine.santella@uconn.edu::c548f46a-3b0b-4566-acb9-d97ec9165ece" providerId="AD" clId="Web-{FCF745A2-72D3-06E7-FF04-F5932C7D4EBA}" dt="2024-10-31T19:35:05.983" v="48" actId="20577"/>
      <pc:docMkLst>
        <pc:docMk/>
      </pc:docMkLst>
      <pc:sldChg chg="addSp delSp modSp mod setBg modClrScheme setClrOvrMap chgLayout">
        <pc:chgData name="Santella, Katharine" userId="S::katharine.santella@uconn.edu::c548f46a-3b0b-4566-acb9-d97ec9165ece" providerId="AD" clId="Web-{FCF745A2-72D3-06E7-FF04-F5932C7D4EBA}" dt="2024-10-31T19:35:05.983" v="48" actId="20577"/>
        <pc:sldMkLst>
          <pc:docMk/>
          <pc:sldMk cId="109857222" sldId="256"/>
        </pc:sldMkLst>
        <pc:spChg chg="mod">
          <ac:chgData name="Santella, Katharine" userId="S::katharine.santella@uconn.edu::c548f46a-3b0b-4566-acb9-d97ec9165ece" providerId="AD" clId="Web-{FCF745A2-72D3-06E7-FF04-F5932C7D4EBA}" dt="2024-10-31T19:34:59.076" v="47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Santella, Katharine" userId="S::katharine.santella@uconn.edu::c548f46a-3b0b-4566-acb9-d97ec9165ece" providerId="AD" clId="Web-{FCF745A2-72D3-06E7-FF04-F5932C7D4EBA}" dt="2024-10-31T19:35:05.983" v="48" actId="20577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Santella, Katharine" userId="S::katharine.santella@uconn.edu::c548f46a-3b0b-4566-acb9-d97ec9165ece" providerId="AD" clId="Web-{FCF745A2-72D3-06E7-FF04-F5932C7D4EBA}" dt="2024-10-31T19:31:05.369" v="4"/>
          <ac:spMkLst>
            <pc:docMk/>
            <pc:sldMk cId="109857222" sldId="256"/>
            <ac:spMk id="5" creationId="{E51ACC87-9A2E-BB71-464A-FCD935E19FE1}"/>
          </ac:spMkLst>
        </pc:spChg>
        <pc:spChg chg="add del">
          <ac:chgData name="Santella, Katharine" userId="S::katharine.santella@uconn.edu::c548f46a-3b0b-4566-acb9-d97ec9165ece" providerId="AD" clId="Web-{FCF745A2-72D3-06E7-FF04-F5932C7D4EBA}" dt="2024-10-31T19:31:45.273" v="20"/>
          <ac:spMkLst>
            <pc:docMk/>
            <pc:sldMk cId="109857222" sldId="256"/>
            <ac:spMk id="10" creationId="{71B2258F-86CA-4D4D-8270-BC05FCDEBFB3}"/>
          </ac:spMkLst>
        </pc:spChg>
        <pc:spChg chg="add">
          <ac:chgData name="Santella, Katharine" userId="S::katharine.santella@uconn.edu::c548f46a-3b0b-4566-acb9-d97ec9165ece" providerId="AD" clId="Web-{FCF745A2-72D3-06E7-FF04-F5932C7D4EBA}" dt="2024-10-31T19:31:45.273" v="20"/>
          <ac:spMkLst>
            <pc:docMk/>
            <pc:sldMk cId="109857222" sldId="256"/>
            <ac:spMk id="15" creationId="{1E644DE9-8D09-43E2-BA69-F57482CFC93A}"/>
          </ac:spMkLst>
        </pc:spChg>
        <pc:spChg chg="add">
          <ac:chgData name="Santella, Katharine" userId="S::katharine.santella@uconn.edu::c548f46a-3b0b-4566-acb9-d97ec9165ece" providerId="AD" clId="Web-{FCF745A2-72D3-06E7-FF04-F5932C7D4EBA}" dt="2024-10-31T19:31:45.273" v="20"/>
          <ac:spMkLst>
            <pc:docMk/>
            <pc:sldMk cId="109857222" sldId="256"/>
            <ac:spMk id="17" creationId="{6C23C919-B32E-40FF-B3D8-631316E84E3E}"/>
          </ac:spMkLst>
        </pc:spChg>
        <pc:grpChg chg="add">
          <ac:chgData name="Santella, Katharine" userId="S::katharine.santella@uconn.edu::c548f46a-3b0b-4566-acb9-d97ec9165ece" providerId="AD" clId="Web-{FCF745A2-72D3-06E7-FF04-F5932C7D4EBA}" dt="2024-10-31T19:31:45.273" v="20"/>
          <ac:grpSpMkLst>
            <pc:docMk/>
            <pc:sldMk cId="109857222" sldId="256"/>
            <ac:grpSpMk id="19" creationId="{5EDAD761-2CF4-463A-AD87-1D4E8549D7A5}"/>
          </ac:grpSpMkLst>
        </pc:grpChg>
        <pc:picChg chg="add del mod ord">
          <ac:chgData name="Santella, Katharine" userId="S::katharine.santella@uconn.edu::c548f46a-3b0b-4566-acb9-d97ec9165ece" providerId="AD" clId="Web-{FCF745A2-72D3-06E7-FF04-F5932C7D4EBA}" dt="2024-10-31T19:33:52.996" v="41"/>
          <ac:picMkLst>
            <pc:docMk/>
            <pc:sldMk cId="109857222" sldId="256"/>
            <ac:picMk id="4" creationId="{3B09F986-4FD0-E889-393D-7866F3F0074F}"/>
          </ac:picMkLst>
        </pc:picChg>
      </pc:sldChg>
      <pc:sldMasterChg chg="del delSldLayout">
        <pc:chgData name="Santella, Katharine" userId="S::katharine.santella@uconn.edu::c548f46a-3b0b-4566-acb9-d97ec9165ece" providerId="AD" clId="Web-{FCF745A2-72D3-06E7-FF04-F5932C7D4EBA}" dt="2024-10-31T19:31:45.273" v="20"/>
        <pc:sldMasterMkLst>
          <pc:docMk/>
          <pc:sldMasterMk cId="2460954070" sldId="2147483660"/>
        </pc:sldMasterMkLst>
        <pc:sldLayoutChg chg="del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replId addSldLayout">
        <pc:chgData name="Santella, Katharine" userId="S::katharine.santella@uconn.edu::c548f46a-3b0b-4566-acb9-d97ec9165ece" providerId="AD" clId="Web-{FCF745A2-72D3-06E7-FF04-F5932C7D4EBA}" dt="2024-10-31T19:31:45.273" v="20"/>
        <pc:sldMasterMkLst>
          <pc:docMk/>
          <pc:sldMasterMk cId="802734173" sldId="2147483672"/>
        </pc:sldMasterMkLst>
        <pc:sldLayoutChg chg="add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802734173" sldId="2147483672"/>
            <pc:sldLayoutMk cId="775947953" sldId="2147483673"/>
          </pc:sldLayoutMkLst>
        </pc:sldLayoutChg>
        <pc:sldLayoutChg chg="add replId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802734173" sldId="2147483672"/>
            <pc:sldLayoutMk cId="2730275266" sldId="2147483674"/>
          </pc:sldLayoutMkLst>
        </pc:sldLayoutChg>
        <pc:sldLayoutChg chg="add replId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802734173" sldId="2147483672"/>
            <pc:sldLayoutMk cId="1514156810" sldId="2147483675"/>
          </pc:sldLayoutMkLst>
        </pc:sldLayoutChg>
        <pc:sldLayoutChg chg="add replId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802734173" sldId="2147483672"/>
            <pc:sldLayoutMk cId="1193149958" sldId="2147483676"/>
          </pc:sldLayoutMkLst>
        </pc:sldLayoutChg>
        <pc:sldLayoutChg chg="add replId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802734173" sldId="2147483672"/>
            <pc:sldLayoutMk cId="2377047995" sldId="2147483677"/>
          </pc:sldLayoutMkLst>
        </pc:sldLayoutChg>
        <pc:sldLayoutChg chg="add replId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802734173" sldId="2147483672"/>
            <pc:sldLayoutMk cId="2301687906" sldId="2147483678"/>
          </pc:sldLayoutMkLst>
        </pc:sldLayoutChg>
        <pc:sldLayoutChg chg="add replId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802734173" sldId="2147483672"/>
            <pc:sldLayoutMk cId="913343143" sldId="2147483679"/>
          </pc:sldLayoutMkLst>
        </pc:sldLayoutChg>
        <pc:sldLayoutChg chg="add replId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802734173" sldId="2147483672"/>
            <pc:sldLayoutMk cId="4123410318" sldId="2147483680"/>
          </pc:sldLayoutMkLst>
        </pc:sldLayoutChg>
        <pc:sldLayoutChg chg="add replId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802734173" sldId="2147483672"/>
            <pc:sldLayoutMk cId="3626281979" sldId="2147483681"/>
          </pc:sldLayoutMkLst>
        </pc:sldLayoutChg>
        <pc:sldLayoutChg chg="add replId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802734173" sldId="2147483672"/>
            <pc:sldLayoutMk cId="2924214914" sldId="2147483682"/>
          </pc:sldLayoutMkLst>
        </pc:sldLayoutChg>
        <pc:sldLayoutChg chg="add replId">
          <pc:chgData name="Santella, Katharine" userId="S::katharine.santella@uconn.edu::c548f46a-3b0b-4566-acb9-d97ec9165ece" providerId="AD" clId="Web-{FCF745A2-72D3-06E7-FF04-F5932C7D4EBA}" dt="2024-10-31T19:31:45.273" v="20"/>
          <pc:sldLayoutMkLst>
            <pc:docMk/>
            <pc:sldMasterMk cId="802734173" sldId="2147483672"/>
            <pc:sldLayoutMk cId="3676859578" sldId="2147483683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26720E-1A8B-4A0D-8A52-FA72172C61B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3602148-3B58-4FFE-A8D4-B72E2B221F5C}">
      <dgm:prSet/>
      <dgm:spPr/>
      <dgm:t>
        <a:bodyPr/>
        <a:lstStyle/>
        <a:p>
          <a:r>
            <a:rPr lang="en-US" b="0" i="0" dirty="0">
              <a:latin typeface="Georgia Pro" panose="02040502050405020303" pitchFamily="18" charset="0"/>
            </a:rPr>
            <a:t>The man and the boy reached a beach. </a:t>
          </a:r>
          <a:endParaRPr lang="en-US" dirty="0">
            <a:latin typeface="Georgia Pro" panose="02040502050405020303" pitchFamily="18" charset="0"/>
          </a:endParaRPr>
        </a:p>
      </dgm:t>
    </dgm:pt>
    <dgm:pt modelId="{2D91B3F0-B164-46B7-86C2-DA1956A4E8EF}" type="parTrans" cxnId="{36AF067A-AA37-46BE-A0AB-D8664C7BEA22}">
      <dgm:prSet/>
      <dgm:spPr/>
      <dgm:t>
        <a:bodyPr/>
        <a:lstStyle/>
        <a:p>
          <a:endParaRPr lang="en-US"/>
        </a:p>
      </dgm:t>
    </dgm:pt>
    <dgm:pt modelId="{C19216E0-AB5E-447F-8B27-E44A5D8451BB}" type="sibTrans" cxnId="{36AF067A-AA37-46BE-A0AB-D8664C7BEA22}">
      <dgm:prSet/>
      <dgm:spPr/>
      <dgm:t>
        <a:bodyPr/>
        <a:lstStyle/>
        <a:p>
          <a:endParaRPr lang="en-US"/>
        </a:p>
      </dgm:t>
    </dgm:pt>
    <dgm:pt modelId="{763E419E-6712-4DC8-9592-97A9DDDA84C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>
              <a:latin typeface="Georgia Pro" panose="02040502050405020303" pitchFamily="18" charset="0"/>
            </a:rPr>
            <a:t>Did they reach the coast they were aiming for the whole book?  </a:t>
          </a:r>
          <a:endParaRPr lang="en-US" dirty="0">
            <a:latin typeface="Georgia Pro" panose="02040502050405020303" pitchFamily="18" charset="0"/>
          </a:endParaRPr>
        </a:p>
      </dgm:t>
    </dgm:pt>
    <dgm:pt modelId="{B65D6CDC-26B1-4339-8F73-9B564775E384}" type="parTrans" cxnId="{854A5B29-25BA-4F24-B1BB-2F48DCE16D7F}">
      <dgm:prSet/>
      <dgm:spPr/>
      <dgm:t>
        <a:bodyPr/>
        <a:lstStyle/>
        <a:p>
          <a:endParaRPr lang="en-US"/>
        </a:p>
      </dgm:t>
    </dgm:pt>
    <dgm:pt modelId="{1AB04263-F6E9-4A42-A79C-D34815B305B4}" type="sibTrans" cxnId="{854A5B29-25BA-4F24-B1BB-2F48DCE16D7F}">
      <dgm:prSet/>
      <dgm:spPr/>
      <dgm:t>
        <a:bodyPr/>
        <a:lstStyle/>
        <a:p>
          <a:endParaRPr lang="en-US"/>
        </a:p>
      </dgm:t>
    </dgm:pt>
    <dgm:pt modelId="{A0E33BF8-3B13-4829-813B-F0F451074167}">
      <dgm:prSet/>
      <dgm:spPr/>
      <dgm:t>
        <a:bodyPr/>
        <a:lstStyle/>
        <a:p>
          <a:r>
            <a:rPr lang="en-US" b="0" i="0" dirty="0">
              <a:latin typeface="Georgia Pro" panose="02040502050405020303" pitchFamily="18" charset="0"/>
            </a:rPr>
            <a:t>Describe the beach they found. </a:t>
          </a:r>
          <a:endParaRPr lang="en-US" dirty="0">
            <a:latin typeface="Georgia Pro" panose="02040502050405020303" pitchFamily="18" charset="0"/>
          </a:endParaRPr>
        </a:p>
      </dgm:t>
    </dgm:pt>
    <dgm:pt modelId="{85233B27-BA8C-4647-80B4-6BAAE228FF82}" type="parTrans" cxnId="{BE6BC294-B2BB-4B31-824F-91BED9EA1E8B}">
      <dgm:prSet/>
      <dgm:spPr/>
      <dgm:t>
        <a:bodyPr/>
        <a:lstStyle/>
        <a:p>
          <a:endParaRPr lang="en-US"/>
        </a:p>
      </dgm:t>
    </dgm:pt>
    <dgm:pt modelId="{35040E58-2058-4781-B4B3-9589A66A9497}" type="sibTrans" cxnId="{BE6BC294-B2BB-4B31-824F-91BED9EA1E8B}">
      <dgm:prSet/>
      <dgm:spPr/>
      <dgm:t>
        <a:bodyPr/>
        <a:lstStyle/>
        <a:p>
          <a:endParaRPr lang="en-US"/>
        </a:p>
      </dgm:t>
    </dgm:pt>
    <dgm:pt modelId="{BC09A032-A977-461F-9DBB-7BE768EFF15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>
              <a:latin typeface="Georgia Pro" panose="02040502050405020303" pitchFamily="18" charset="0"/>
            </a:rPr>
            <a:t>Do you think they were disappointed with what they found? </a:t>
          </a:r>
          <a:endParaRPr lang="en-US" dirty="0">
            <a:latin typeface="Georgia Pro" panose="02040502050405020303" pitchFamily="18" charset="0"/>
          </a:endParaRPr>
        </a:p>
      </dgm:t>
    </dgm:pt>
    <dgm:pt modelId="{9964F0B1-4D43-43C5-B423-034E8CE95ADE}" type="parTrans" cxnId="{7E14948E-D03B-409E-BFCC-6D476834425C}">
      <dgm:prSet/>
      <dgm:spPr/>
      <dgm:t>
        <a:bodyPr/>
        <a:lstStyle/>
        <a:p>
          <a:endParaRPr lang="en-US"/>
        </a:p>
      </dgm:t>
    </dgm:pt>
    <dgm:pt modelId="{8CC901B0-61EC-4D81-8F16-554CEB155D9C}" type="sibTrans" cxnId="{7E14948E-D03B-409E-BFCC-6D476834425C}">
      <dgm:prSet/>
      <dgm:spPr/>
      <dgm:t>
        <a:bodyPr/>
        <a:lstStyle/>
        <a:p>
          <a:endParaRPr lang="en-US"/>
        </a:p>
      </dgm:t>
    </dgm:pt>
    <dgm:pt modelId="{38FFEA1E-C321-CF4D-A94A-7C4B93BC0BA2}" type="pres">
      <dgm:prSet presAssocID="{8C26720E-1A8B-4A0D-8A52-FA72172C61B8}" presName="vert0" presStyleCnt="0">
        <dgm:presLayoutVars>
          <dgm:dir/>
          <dgm:animOne val="branch"/>
          <dgm:animLvl val="lvl"/>
        </dgm:presLayoutVars>
      </dgm:prSet>
      <dgm:spPr/>
    </dgm:pt>
    <dgm:pt modelId="{36A7958F-E16F-8249-8DEB-12605825081E}" type="pres">
      <dgm:prSet presAssocID="{63602148-3B58-4FFE-A8D4-B72E2B221F5C}" presName="thickLine" presStyleLbl="alignNode1" presStyleIdx="0" presStyleCnt="4"/>
      <dgm:spPr/>
    </dgm:pt>
    <dgm:pt modelId="{3FEFD830-FDDC-8A4D-A20A-81B8707C6F68}" type="pres">
      <dgm:prSet presAssocID="{63602148-3B58-4FFE-A8D4-B72E2B221F5C}" presName="horz1" presStyleCnt="0"/>
      <dgm:spPr/>
    </dgm:pt>
    <dgm:pt modelId="{834FE1E1-D85B-C546-8A57-B1C7C665FA6B}" type="pres">
      <dgm:prSet presAssocID="{63602148-3B58-4FFE-A8D4-B72E2B221F5C}" presName="tx1" presStyleLbl="revTx" presStyleIdx="0" presStyleCnt="4"/>
      <dgm:spPr/>
    </dgm:pt>
    <dgm:pt modelId="{5C707013-4A6A-104D-99A8-1B7883AB84CA}" type="pres">
      <dgm:prSet presAssocID="{63602148-3B58-4FFE-A8D4-B72E2B221F5C}" presName="vert1" presStyleCnt="0"/>
      <dgm:spPr/>
    </dgm:pt>
    <dgm:pt modelId="{A42E81AA-93DD-F043-BEE1-3DBAE299C0C2}" type="pres">
      <dgm:prSet presAssocID="{763E419E-6712-4DC8-9592-97A9DDDA84C5}" presName="thickLine" presStyleLbl="alignNode1" presStyleIdx="1" presStyleCnt="4"/>
      <dgm:spPr/>
    </dgm:pt>
    <dgm:pt modelId="{92566537-6403-C042-BBBE-0335097AEB34}" type="pres">
      <dgm:prSet presAssocID="{763E419E-6712-4DC8-9592-97A9DDDA84C5}" presName="horz1" presStyleCnt="0"/>
      <dgm:spPr/>
    </dgm:pt>
    <dgm:pt modelId="{BC352387-05D8-384C-A9FD-E154E191C5BC}" type="pres">
      <dgm:prSet presAssocID="{763E419E-6712-4DC8-9592-97A9DDDA84C5}" presName="tx1" presStyleLbl="revTx" presStyleIdx="1" presStyleCnt="4"/>
      <dgm:spPr/>
    </dgm:pt>
    <dgm:pt modelId="{5E3C12EF-894E-CC49-A040-C46DC5180A23}" type="pres">
      <dgm:prSet presAssocID="{763E419E-6712-4DC8-9592-97A9DDDA84C5}" presName="vert1" presStyleCnt="0"/>
      <dgm:spPr/>
    </dgm:pt>
    <dgm:pt modelId="{1DA530C1-4AD1-7949-8C58-2BE20084CB3C}" type="pres">
      <dgm:prSet presAssocID="{A0E33BF8-3B13-4829-813B-F0F451074167}" presName="thickLine" presStyleLbl="alignNode1" presStyleIdx="2" presStyleCnt="4"/>
      <dgm:spPr/>
    </dgm:pt>
    <dgm:pt modelId="{9E7B793D-0018-A243-94B8-6B0E31911D75}" type="pres">
      <dgm:prSet presAssocID="{A0E33BF8-3B13-4829-813B-F0F451074167}" presName="horz1" presStyleCnt="0"/>
      <dgm:spPr/>
    </dgm:pt>
    <dgm:pt modelId="{3BD6DF23-A510-1B4F-A8C7-58D10273523E}" type="pres">
      <dgm:prSet presAssocID="{A0E33BF8-3B13-4829-813B-F0F451074167}" presName="tx1" presStyleLbl="revTx" presStyleIdx="2" presStyleCnt="4"/>
      <dgm:spPr/>
    </dgm:pt>
    <dgm:pt modelId="{E935EDD8-0ADF-B040-9398-3606A2736E4F}" type="pres">
      <dgm:prSet presAssocID="{A0E33BF8-3B13-4829-813B-F0F451074167}" presName="vert1" presStyleCnt="0"/>
      <dgm:spPr/>
    </dgm:pt>
    <dgm:pt modelId="{169629CE-82D6-D74E-9839-9141096B5701}" type="pres">
      <dgm:prSet presAssocID="{BC09A032-A977-461F-9DBB-7BE768EFF150}" presName="thickLine" presStyleLbl="alignNode1" presStyleIdx="3" presStyleCnt="4"/>
      <dgm:spPr/>
    </dgm:pt>
    <dgm:pt modelId="{97FA4E69-EE95-E94A-9DAA-DB90AA385569}" type="pres">
      <dgm:prSet presAssocID="{BC09A032-A977-461F-9DBB-7BE768EFF150}" presName="horz1" presStyleCnt="0"/>
      <dgm:spPr/>
    </dgm:pt>
    <dgm:pt modelId="{668DA479-A970-C940-ACCD-1D95A3BF4C36}" type="pres">
      <dgm:prSet presAssocID="{BC09A032-A977-461F-9DBB-7BE768EFF150}" presName="tx1" presStyleLbl="revTx" presStyleIdx="3" presStyleCnt="4"/>
      <dgm:spPr/>
    </dgm:pt>
    <dgm:pt modelId="{3CB420DF-ACF6-3C4E-AA9B-ADD7CF926DEA}" type="pres">
      <dgm:prSet presAssocID="{BC09A032-A977-461F-9DBB-7BE768EFF150}" presName="vert1" presStyleCnt="0"/>
      <dgm:spPr/>
    </dgm:pt>
  </dgm:ptLst>
  <dgm:cxnLst>
    <dgm:cxn modelId="{DCED4C0B-E946-B84C-93ED-8DE1262F6310}" type="presOf" srcId="{BC09A032-A977-461F-9DBB-7BE768EFF150}" destId="{668DA479-A970-C940-ACCD-1D95A3BF4C36}" srcOrd="0" destOrd="0" presId="urn:microsoft.com/office/officeart/2008/layout/LinedList"/>
    <dgm:cxn modelId="{854A5B29-25BA-4F24-B1BB-2F48DCE16D7F}" srcId="{8C26720E-1A8B-4A0D-8A52-FA72172C61B8}" destId="{763E419E-6712-4DC8-9592-97A9DDDA84C5}" srcOrd="1" destOrd="0" parTransId="{B65D6CDC-26B1-4339-8F73-9B564775E384}" sibTransId="{1AB04263-F6E9-4A42-A79C-D34815B305B4}"/>
    <dgm:cxn modelId="{71F6BA43-DA9B-FF44-970B-074F8E219F0D}" type="presOf" srcId="{63602148-3B58-4FFE-A8D4-B72E2B221F5C}" destId="{834FE1E1-D85B-C546-8A57-B1C7C665FA6B}" srcOrd="0" destOrd="0" presId="urn:microsoft.com/office/officeart/2008/layout/LinedList"/>
    <dgm:cxn modelId="{E44D9C64-50E1-8149-8790-3CB3C6B86AA7}" type="presOf" srcId="{763E419E-6712-4DC8-9592-97A9DDDA84C5}" destId="{BC352387-05D8-384C-A9FD-E154E191C5BC}" srcOrd="0" destOrd="0" presId="urn:microsoft.com/office/officeart/2008/layout/LinedList"/>
    <dgm:cxn modelId="{36AF067A-AA37-46BE-A0AB-D8664C7BEA22}" srcId="{8C26720E-1A8B-4A0D-8A52-FA72172C61B8}" destId="{63602148-3B58-4FFE-A8D4-B72E2B221F5C}" srcOrd="0" destOrd="0" parTransId="{2D91B3F0-B164-46B7-86C2-DA1956A4E8EF}" sibTransId="{C19216E0-AB5E-447F-8B27-E44A5D8451BB}"/>
    <dgm:cxn modelId="{7E14948E-D03B-409E-BFCC-6D476834425C}" srcId="{8C26720E-1A8B-4A0D-8A52-FA72172C61B8}" destId="{BC09A032-A977-461F-9DBB-7BE768EFF150}" srcOrd="3" destOrd="0" parTransId="{9964F0B1-4D43-43C5-B423-034E8CE95ADE}" sibTransId="{8CC901B0-61EC-4D81-8F16-554CEB155D9C}"/>
    <dgm:cxn modelId="{BE6BC294-B2BB-4B31-824F-91BED9EA1E8B}" srcId="{8C26720E-1A8B-4A0D-8A52-FA72172C61B8}" destId="{A0E33BF8-3B13-4829-813B-F0F451074167}" srcOrd="2" destOrd="0" parTransId="{85233B27-BA8C-4647-80B4-6BAAE228FF82}" sibTransId="{35040E58-2058-4781-B4B3-9589A66A9497}"/>
    <dgm:cxn modelId="{5687ECD0-EB8B-E341-A8A7-BCAD1EEE16A8}" type="presOf" srcId="{8C26720E-1A8B-4A0D-8A52-FA72172C61B8}" destId="{38FFEA1E-C321-CF4D-A94A-7C4B93BC0BA2}" srcOrd="0" destOrd="0" presId="urn:microsoft.com/office/officeart/2008/layout/LinedList"/>
    <dgm:cxn modelId="{3983CAFE-0E5D-334F-B436-8FC4AA6F3F74}" type="presOf" srcId="{A0E33BF8-3B13-4829-813B-F0F451074167}" destId="{3BD6DF23-A510-1B4F-A8C7-58D10273523E}" srcOrd="0" destOrd="0" presId="urn:microsoft.com/office/officeart/2008/layout/LinedList"/>
    <dgm:cxn modelId="{B498B206-33DB-8B47-8BA4-1DDEE5988D9E}" type="presParOf" srcId="{38FFEA1E-C321-CF4D-A94A-7C4B93BC0BA2}" destId="{36A7958F-E16F-8249-8DEB-12605825081E}" srcOrd="0" destOrd="0" presId="urn:microsoft.com/office/officeart/2008/layout/LinedList"/>
    <dgm:cxn modelId="{D667A5F7-2BB6-FB40-92FD-C1A0AB884ED9}" type="presParOf" srcId="{38FFEA1E-C321-CF4D-A94A-7C4B93BC0BA2}" destId="{3FEFD830-FDDC-8A4D-A20A-81B8707C6F68}" srcOrd="1" destOrd="0" presId="urn:microsoft.com/office/officeart/2008/layout/LinedList"/>
    <dgm:cxn modelId="{6B765C29-D084-EB44-896C-9C106480859A}" type="presParOf" srcId="{3FEFD830-FDDC-8A4D-A20A-81B8707C6F68}" destId="{834FE1E1-D85B-C546-8A57-B1C7C665FA6B}" srcOrd="0" destOrd="0" presId="urn:microsoft.com/office/officeart/2008/layout/LinedList"/>
    <dgm:cxn modelId="{66A713FF-DF23-614B-8C02-91AE0FCB229F}" type="presParOf" srcId="{3FEFD830-FDDC-8A4D-A20A-81B8707C6F68}" destId="{5C707013-4A6A-104D-99A8-1B7883AB84CA}" srcOrd="1" destOrd="0" presId="urn:microsoft.com/office/officeart/2008/layout/LinedList"/>
    <dgm:cxn modelId="{9965BFCF-80A2-BE44-87B9-1F31C6E578E7}" type="presParOf" srcId="{38FFEA1E-C321-CF4D-A94A-7C4B93BC0BA2}" destId="{A42E81AA-93DD-F043-BEE1-3DBAE299C0C2}" srcOrd="2" destOrd="0" presId="urn:microsoft.com/office/officeart/2008/layout/LinedList"/>
    <dgm:cxn modelId="{7FF48887-B273-4C4C-AE1F-87D2E7EC7662}" type="presParOf" srcId="{38FFEA1E-C321-CF4D-A94A-7C4B93BC0BA2}" destId="{92566537-6403-C042-BBBE-0335097AEB34}" srcOrd="3" destOrd="0" presId="urn:microsoft.com/office/officeart/2008/layout/LinedList"/>
    <dgm:cxn modelId="{2FE4406A-3BB0-3144-8C8D-291D48BB3F29}" type="presParOf" srcId="{92566537-6403-C042-BBBE-0335097AEB34}" destId="{BC352387-05D8-384C-A9FD-E154E191C5BC}" srcOrd="0" destOrd="0" presId="urn:microsoft.com/office/officeart/2008/layout/LinedList"/>
    <dgm:cxn modelId="{CF50B227-10AA-8946-AE35-5E9076F6F731}" type="presParOf" srcId="{92566537-6403-C042-BBBE-0335097AEB34}" destId="{5E3C12EF-894E-CC49-A040-C46DC5180A23}" srcOrd="1" destOrd="0" presId="urn:microsoft.com/office/officeart/2008/layout/LinedList"/>
    <dgm:cxn modelId="{E8FDB961-3DAD-4E42-AA3C-4EEE4D72FA63}" type="presParOf" srcId="{38FFEA1E-C321-CF4D-A94A-7C4B93BC0BA2}" destId="{1DA530C1-4AD1-7949-8C58-2BE20084CB3C}" srcOrd="4" destOrd="0" presId="urn:microsoft.com/office/officeart/2008/layout/LinedList"/>
    <dgm:cxn modelId="{9F3756B9-392F-4242-8045-2868B6008F4B}" type="presParOf" srcId="{38FFEA1E-C321-CF4D-A94A-7C4B93BC0BA2}" destId="{9E7B793D-0018-A243-94B8-6B0E31911D75}" srcOrd="5" destOrd="0" presId="urn:microsoft.com/office/officeart/2008/layout/LinedList"/>
    <dgm:cxn modelId="{B934B148-0BC2-1C4D-A66C-C6EBA6B54B6F}" type="presParOf" srcId="{9E7B793D-0018-A243-94B8-6B0E31911D75}" destId="{3BD6DF23-A510-1B4F-A8C7-58D10273523E}" srcOrd="0" destOrd="0" presId="urn:microsoft.com/office/officeart/2008/layout/LinedList"/>
    <dgm:cxn modelId="{F7AB6118-BAD0-C042-B85C-4D8CADB3B561}" type="presParOf" srcId="{9E7B793D-0018-A243-94B8-6B0E31911D75}" destId="{E935EDD8-0ADF-B040-9398-3606A2736E4F}" srcOrd="1" destOrd="0" presId="urn:microsoft.com/office/officeart/2008/layout/LinedList"/>
    <dgm:cxn modelId="{40B8BFA1-5D76-B44A-8295-BEE2784586F8}" type="presParOf" srcId="{38FFEA1E-C321-CF4D-A94A-7C4B93BC0BA2}" destId="{169629CE-82D6-D74E-9839-9141096B5701}" srcOrd="6" destOrd="0" presId="urn:microsoft.com/office/officeart/2008/layout/LinedList"/>
    <dgm:cxn modelId="{D6293213-D9B6-6B43-A675-8D4D22708960}" type="presParOf" srcId="{38FFEA1E-C321-CF4D-A94A-7C4B93BC0BA2}" destId="{97FA4E69-EE95-E94A-9DAA-DB90AA385569}" srcOrd="7" destOrd="0" presId="urn:microsoft.com/office/officeart/2008/layout/LinedList"/>
    <dgm:cxn modelId="{44B0425D-C293-0644-A7ED-40A7EC89A102}" type="presParOf" srcId="{97FA4E69-EE95-E94A-9DAA-DB90AA385569}" destId="{668DA479-A970-C940-ACCD-1D95A3BF4C36}" srcOrd="0" destOrd="0" presId="urn:microsoft.com/office/officeart/2008/layout/LinedList"/>
    <dgm:cxn modelId="{430C9761-4098-834C-A65B-3509DC448766}" type="presParOf" srcId="{97FA4E69-EE95-E94A-9DAA-DB90AA385569}" destId="{3CB420DF-ACF6-3C4E-AA9B-ADD7CF926DE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744E1B-4283-41C6-8D3A-7B2F5E3649E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01BD378-4C0B-40BE-AEAA-4B57ECA6A008}">
      <dgm:prSet/>
      <dgm:spPr/>
      <dgm:t>
        <a:bodyPr/>
        <a:lstStyle/>
        <a:p>
          <a:r>
            <a:rPr lang="en-US" b="0" i="0"/>
            <a:t>Are there any parts of this section you would like to talk about?  </a:t>
          </a:r>
          <a:endParaRPr lang="en-US"/>
        </a:p>
      </dgm:t>
    </dgm:pt>
    <dgm:pt modelId="{5E8AABA9-4144-4F46-83A7-B53DF0D5AAE2}" type="parTrans" cxnId="{5B086ABB-D0BD-45CF-A8B1-F7E7B96CF6AB}">
      <dgm:prSet/>
      <dgm:spPr/>
      <dgm:t>
        <a:bodyPr/>
        <a:lstStyle/>
        <a:p>
          <a:endParaRPr lang="en-US"/>
        </a:p>
      </dgm:t>
    </dgm:pt>
    <dgm:pt modelId="{C58E3FC9-66A9-43C9-A19D-38CC512337FF}" type="sibTrans" cxnId="{5B086ABB-D0BD-45CF-A8B1-F7E7B96CF6AB}">
      <dgm:prSet/>
      <dgm:spPr/>
      <dgm:t>
        <a:bodyPr/>
        <a:lstStyle/>
        <a:p>
          <a:endParaRPr lang="en-US"/>
        </a:p>
      </dgm:t>
    </dgm:pt>
    <dgm:pt modelId="{01DF6C46-C97C-49FB-BE6B-D60EA5F25243}">
      <dgm:prSet/>
      <dgm:spPr/>
      <dgm:t>
        <a:bodyPr/>
        <a:lstStyle/>
        <a:p>
          <a:r>
            <a:rPr lang="en-US" b="0" i="0"/>
            <a:t>Are there any parts that surprised you?  </a:t>
          </a:r>
          <a:endParaRPr lang="en-US"/>
        </a:p>
      </dgm:t>
    </dgm:pt>
    <dgm:pt modelId="{5EC92D6C-3DE3-44EC-9B69-EEA9185E9236}" type="parTrans" cxnId="{AC336CB9-482B-453B-A614-B4FA6262F03E}">
      <dgm:prSet/>
      <dgm:spPr/>
      <dgm:t>
        <a:bodyPr/>
        <a:lstStyle/>
        <a:p>
          <a:endParaRPr lang="en-US"/>
        </a:p>
      </dgm:t>
    </dgm:pt>
    <dgm:pt modelId="{F09E9938-9208-4FB9-9230-EA8097341063}" type="sibTrans" cxnId="{AC336CB9-482B-453B-A614-B4FA6262F03E}">
      <dgm:prSet/>
      <dgm:spPr/>
      <dgm:t>
        <a:bodyPr/>
        <a:lstStyle/>
        <a:p>
          <a:endParaRPr lang="en-US"/>
        </a:p>
      </dgm:t>
    </dgm:pt>
    <dgm:pt modelId="{7039C794-0768-4AA1-84A6-6A4796107337}">
      <dgm:prSet/>
      <dgm:spPr/>
      <dgm:t>
        <a:bodyPr/>
        <a:lstStyle/>
        <a:p>
          <a:r>
            <a:rPr lang="en-US" b="0" i="0"/>
            <a:t>Any confusing vocabulary? </a:t>
          </a:r>
          <a:endParaRPr lang="en-US"/>
        </a:p>
      </dgm:t>
    </dgm:pt>
    <dgm:pt modelId="{5F36D255-9350-46A3-82E0-E781DBB0A520}" type="parTrans" cxnId="{428044E6-72FE-4D80-9436-04A12A84C0A8}">
      <dgm:prSet/>
      <dgm:spPr/>
      <dgm:t>
        <a:bodyPr/>
        <a:lstStyle/>
        <a:p>
          <a:endParaRPr lang="en-US"/>
        </a:p>
      </dgm:t>
    </dgm:pt>
    <dgm:pt modelId="{E558A5CB-742B-4E3D-9518-704C356D7E4F}" type="sibTrans" cxnId="{428044E6-72FE-4D80-9436-04A12A84C0A8}">
      <dgm:prSet/>
      <dgm:spPr/>
      <dgm:t>
        <a:bodyPr/>
        <a:lstStyle/>
        <a:p>
          <a:endParaRPr lang="en-US"/>
        </a:p>
      </dgm:t>
    </dgm:pt>
    <dgm:pt modelId="{A1E284B5-19D6-F148-95B7-15FDDC1B8142}" type="pres">
      <dgm:prSet presAssocID="{53744E1B-4283-41C6-8D3A-7B2F5E3649E6}" presName="linear" presStyleCnt="0">
        <dgm:presLayoutVars>
          <dgm:animLvl val="lvl"/>
          <dgm:resizeHandles val="exact"/>
        </dgm:presLayoutVars>
      </dgm:prSet>
      <dgm:spPr/>
    </dgm:pt>
    <dgm:pt modelId="{9CC32A30-47F5-8B47-AE1E-FE6E99B648CF}" type="pres">
      <dgm:prSet presAssocID="{901BD378-4C0B-40BE-AEAA-4B57ECA6A00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69A836B-471C-1444-99FE-48E3A52EA376}" type="pres">
      <dgm:prSet presAssocID="{C58E3FC9-66A9-43C9-A19D-38CC512337FF}" presName="spacer" presStyleCnt="0"/>
      <dgm:spPr/>
    </dgm:pt>
    <dgm:pt modelId="{75AD5495-B09F-C44F-8E74-CED5E94F73FD}" type="pres">
      <dgm:prSet presAssocID="{01DF6C46-C97C-49FB-BE6B-D60EA5F2524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F824A12-353C-3443-9A42-133E60BA6973}" type="pres">
      <dgm:prSet presAssocID="{F09E9938-9208-4FB9-9230-EA8097341063}" presName="spacer" presStyleCnt="0"/>
      <dgm:spPr/>
    </dgm:pt>
    <dgm:pt modelId="{FF02B39C-E910-8E4B-A374-964FDEADE7D9}" type="pres">
      <dgm:prSet presAssocID="{7039C794-0768-4AA1-84A6-6A479610733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1B1DC84-4716-E546-8AB1-BB7E12A69B3B}" type="presOf" srcId="{53744E1B-4283-41C6-8D3A-7B2F5E3649E6}" destId="{A1E284B5-19D6-F148-95B7-15FDDC1B8142}" srcOrd="0" destOrd="0" presId="urn:microsoft.com/office/officeart/2005/8/layout/vList2"/>
    <dgm:cxn modelId="{2A79EBAC-1A5D-8D49-AFF4-CA1E8E8B9D55}" type="presOf" srcId="{901BD378-4C0B-40BE-AEAA-4B57ECA6A008}" destId="{9CC32A30-47F5-8B47-AE1E-FE6E99B648CF}" srcOrd="0" destOrd="0" presId="urn:microsoft.com/office/officeart/2005/8/layout/vList2"/>
    <dgm:cxn modelId="{D718FAAC-D0E7-CB46-8D35-83A581859799}" type="presOf" srcId="{7039C794-0768-4AA1-84A6-6A4796107337}" destId="{FF02B39C-E910-8E4B-A374-964FDEADE7D9}" srcOrd="0" destOrd="0" presId="urn:microsoft.com/office/officeart/2005/8/layout/vList2"/>
    <dgm:cxn modelId="{AC336CB9-482B-453B-A614-B4FA6262F03E}" srcId="{53744E1B-4283-41C6-8D3A-7B2F5E3649E6}" destId="{01DF6C46-C97C-49FB-BE6B-D60EA5F25243}" srcOrd="1" destOrd="0" parTransId="{5EC92D6C-3DE3-44EC-9B69-EEA9185E9236}" sibTransId="{F09E9938-9208-4FB9-9230-EA8097341063}"/>
    <dgm:cxn modelId="{5B086ABB-D0BD-45CF-A8B1-F7E7B96CF6AB}" srcId="{53744E1B-4283-41C6-8D3A-7B2F5E3649E6}" destId="{901BD378-4C0B-40BE-AEAA-4B57ECA6A008}" srcOrd="0" destOrd="0" parTransId="{5E8AABA9-4144-4F46-83A7-B53DF0D5AAE2}" sibTransId="{C58E3FC9-66A9-43C9-A19D-38CC512337FF}"/>
    <dgm:cxn modelId="{39ECB0D8-15E3-A140-8368-5A66EE915DD5}" type="presOf" srcId="{01DF6C46-C97C-49FB-BE6B-D60EA5F25243}" destId="{75AD5495-B09F-C44F-8E74-CED5E94F73FD}" srcOrd="0" destOrd="0" presId="urn:microsoft.com/office/officeart/2005/8/layout/vList2"/>
    <dgm:cxn modelId="{428044E6-72FE-4D80-9436-04A12A84C0A8}" srcId="{53744E1B-4283-41C6-8D3A-7B2F5E3649E6}" destId="{7039C794-0768-4AA1-84A6-6A4796107337}" srcOrd="2" destOrd="0" parTransId="{5F36D255-9350-46A3-82E0-E781DBB0A520}" sibTransId="{E558A5CB-742B-4E3D-9518-704C356D7E4F}"/>
    <dgm:cxn modelId="{AF88BAD0-96F5-4D4C-8EE5-792155FE8F23}" type="presParOf" srcId="{A1E284B5-19D6-F148-95B7-15FDDC1B8142}" destId="{9CC32A30-47F5-8B47-AE1E-FE6E99B648CF}" srcOrd="0" destOrd="0" presId="urn:microsoft.com/office/officeart/2005/8/layout/vList2"/>
    <dgm:cxn modelId="{D37A0FC7-4950-8745-8554-4D73E23AAD56}" type="presParOf" srcId="{A1E284B5-19D6-F148-95B7-15FDDC1B8142}" destId="{169A836B-471C-1444-99FE-48E3A52EA376}" srcOrd="1" destOrd="0" presId="urn:microsoft.com/office/officeart/2005/8/layout/vList2"/>
    <dgm:cxn modelId="{DEE8B49F-C2AF-8248-A3AF-14BBE2BAA1F6}" type="presParOf" srcId="{A1E284B5-19D6-F148-95B7-15FDDC1B8142}" destId="{75AD5495-B09F-C44F-8E74-CED5E94F73FD}" srcOrd="2" destOrd="0" presId="urn:microsoft.com/office/officeart/2005/8/layout/vList2"/>
    <dgm:cxn modelId="{1DE663D7-7AA3-4D42-9706-0EE7E422CE72}" type="presParOf" srcId="{A1E284B5-19D6-F148-95B7-15FDDC1B8142}" destId="{CF824A12-353C-3443-9A42-133E60BA6973}" srcOrd="3" destOrd="0" presId="urn:microsoft.com/office/officeart/2005/8/layout/vList2"/>
    <dgm:cxn modelId="{30B484E7-7843-004F-8579-F22DC93C3724}" type="presParOf" srcId="{A1E284B5-19D6-F148-95B7-15FDDC1B8142}" destId="{FF02B39C-E910-8E4B-A374-964FDEADE7D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7958F-E16F-8249-8DEB-12605825081E}">
      <dsp:nvSpPr>
        <dsp:cNvPr id="0" name=""/>
        <dsp:cNvSpPr/>
      </dsp:nvSpPr>
      <dsp:spPr>
        <a:xfrm>
          <a:off x="0" y="0"/>
          <a:ext cx="73743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FE1E1-D85B-C546-8A57-B1C7C665FA6B}">
      <dsp:nvSpPr>
        <dsp:cNvPr id="0" name=""/>
        <dsp:cNvSpPr/>
      </dsp:nvSpPr>
      <dsp:spPr>
        <a:xfrm>
          <a:off x="0" y="0"/>
          <a:ext cx="7374367" cy="1196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i="0" kern="1200" dirty="0">
              <a:latin typeface="Georgia Pro" panose="02040502050405020303" pitchFamily="18" charset="0"/>
            </a:rPr>
            <a:t>The man and the boy reached a beach. </a:t>
          </a:r>
          <a:endParaRPr lang="en-US" sz="3500" kern="1200" dirty="0">
            <a:latin typeface="Georgia Pro" panose="02040502050405020303" pitchFamily="18" charset="0"/>
          </a:endParaRPr>
        </a:p>
      </dsp:txBody>
      <dsp:txXfrm>
        <a:off x="0" y="0"/>
        <a:ext cx="7374367" cy="1196788"/>
      </dsp:txXfrm>
    </dsp:sp>
    <dsp:sp modelId="{A42E81AA-93DD-F043-BEE1-3DBAE299C0C2}">
      <dsp:nvSpPr>
        <dsp:cNvPr id="0" name=""/>
        <dsp:cNvSpPr/>
      </dsp:nvSpPr>
      <dsp:spPr>
        <a:xfrm>
          <a:off x="0" y="1196788"/>
          <a:ext cx="73743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352387-05D8-384C-A9FD-E154E191C5BC}">
      <dsp:nvSpPr>
        <dsp:cNvPr id="0" name=""/>
        <dsp:cNvSpPr/>
      </dsp:nvSpPr>
      <dsp:spPr>
        <a:xfrm>
          <a:off x="0" y="1196788"/>
          <a:ext cx="7374367" cy="1196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i="0" kern="1200" dirty="0">
              <a:latin typeface="Georgia Pro" panose="02040502050405020303" pitchFamily="18" charset="0"/>
            </a:rPr>
            <a:t>Did they reach the coast they were aiming for the whole book?  </a:t>
          </a:r>
          <a:endParaRPr lang="en-US" sz="3500" kern="1200" dirty="0">
            <a:latin typeface="Georgia Pro" panose="02040502050405020303" pitchFamily="18" charset="0"/>
          </a:endParaRPr>
        </a:p>
      </dsp:txBody>
      <dsp:txXfrm>
        <a:off x="0" y="1196788"/>
        <a:ext cx="7374367" cy="1196788"/>
      </dsp:txXfrm>
    </dsp:sp>
    <dsp:sp modelId="{1DA530C1-4AD1-7949-8C58-2BE20084CB3C}">
      <dsp:nvSpPr>
        <dsp:cNvPr id="0" name=""/>
        <dsp:cNvSpPr/>
      </dsp:nvSpPr>
      <dsp:spPr>
        <a:xfrm>
          <a:off x="0" y="2393576"/>
          <a:ext cx="73743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6DF23-A510-1B4F-A8C7-58D10273523E}">
      <dsp:nvSpPr>
        <dsp:cNvPr id="0" name=""/>
        <dsp:cNvSpPr/>
      </dsp:nvSpPr>
      <dsp:spPr>
        <a:xfrm>
          <a:off x="0" y="2393576"/>
          <a:ext cx="7374367" cy="1196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i="0" kern="1200" dirty="0">
              <a:latin typeface="Georgia Pro" panose="02040502050405020303" pitchFamily="18" charset="0"/>
            </a:rPr>
            <a:t>Describe the beach they found. </a:t>
          </a:r>
          <a:endParaRPr lang="en-US" sz="3500" kern="1200" dirty="0">
            <a:latin typeface="Georgia Pro" panose="02040502050405020303" pitchFamily="18" charset="0"/>
          </a:endParaRPr>
        </a:p>
      </dsp:txBody>
      <dsp:txXfrm>
        <a:off x="0" y="2393576"/>
        <a:ext cx="7374367" cy="1196788"/>
      </dsp:txXfrm>
    </dsp:sp>
    <dsp:sp modelId="{169629CE-82D6-D74E-9839-9141096B5701}">
      <dsp:nvSpPr>
        <dsp:cNvPr id="0" name=""/>
        <dsp:cNvSpPr/>
      </dsp:nvSpPr>
      <dsp:spPr>
        <a:xfrm>
          <a:off x="0" y="3590364"/>
          <a:ext cx="73743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8DA479-A970-C940-ACCD-1D95A3BF4C36}">
      <dsp:nvSpPr>
        <dsp:cNvPr id="0" name=""/>
        <dsp:cNvSpPr/>
      </dsp:nvSpPr>
      <dsp:spPr>
        <a:xfrm>
          <a:off x="0" y="3590364"/>
          <a:ext cx="7374367" cy="1196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i="0" kern="1200" dirty="0">
              <a:latin typeface="Georgia Pro" panose="02040502050405020303" pitchFamily="18" charset="0"/>
            </a:rPr>
            <a:t>Do you think they were disappointed with what they found? </a:t>
          </a:r>
          <a:endParaRPr lang="en-US" sz="3500" kern="1200" dirty="0">
            <a:latin typeface="Georgia Pro" panose="02040502050405020303" pitchFamily="18" charset="0"/>
          </a:endParaRPr>
        </a:p>
      </dsp:txBody>
      <dsp:txXfrm>
        <a:off x="0" y="3590364"/>
        <a:ext cx="7374367" cy="11967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C32A30-47F5-8B47-AE1E-FE6E99B648CF}">
      <dsp:nvSpPr>
        <dsp:cNvPr id="0" name=""/>
        <dsp:cNvSpPr/>
      </dsp:nvSpPr>
      <dsp:spPr>
        <a:xfrm>
          <a:off x="0" y="303830"/>
          <a:ext cx="7216416" cy="1432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i="0" kern="1200"/>
            <a:t>Are there any parts of this section you would like to talk about?  </a:t>
          </a:r>
          <a:endParaRPr lang="en-US" sz="3600" kern="1200"/>
        </a:p>
      </dsp:txBody>
      <dsp:txXfrm>
        <a:off x="69908" y="373738"/>
        <a:ext cx="7076600" cy="1292264"/>
      </dsp:txXfrm>
    </dsp:sp>
    <dsp:sp modelId="{75AD5495-B09F-C44F-8E74-CED5E94F73FD}">
      <dsp:nvSpPr>
        <dsp:cNvPr id="0" name=""/>
        <dsp:cNvSpPr/>
      </dsp:nvSpPr>
      <dsp:spPr>
        <a:xfrm>
          <a:off x="0" y="1839590"/>
          <a:ext cx="7216416" cy="1432080"/>
        </a:xfrm>
        <a:prstGeom prst="roundRect">
          <a:avLst/>
        </a:prstGeom>
        <a:solidFill>
          <a:schemeClr val="accent2">
            <a:hueOff val="3536049"/>
            <a:satOff val="-13319"/>
            <a:lumOff val="1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i="0" kern="1200"/>
            <a:t>Are there any parts that surprised you?  </a:t>
          </a:r>
          <a:endParaRPr lang="en-US" sz="3600" kern="1200"/>
        </a:p>
      </dsp:txBody>
      <dsp:txXfrm>
        <a:off x="69908" y="1909498"/>
        <a:ext cx="7076600" cy="1292264"/>
      </dsp:txXfrm>
    </dsp:sp>
    <dsp:sp modelId="{FF02B39C-E910-8E4B-A374-964FDEADE7D9}">
      <dsp:nvSpPr>
        <dsp:cNvPr id="0" name=""/>
        <dsp:cNvSpPr/>
      </dsp:nvSpPr>
      <dsp:spPr>
        <a:xfrm>
          <a:off x="0" y="3375350"/>
          <a:ext cx="7216416" cy="1432080"/>
        </a:xfrm>
        <a:prstGeom prst="roundRect">
          <a:avLst/>
        </a:prstGeom>
        <a:solidFill>
          <a:schemeClr val="accent2">
            <a:hueOff val="7072097"/>
            <a:satOff val="-26638"/>
            <a:lumOff val="2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i="0" kern="1200"/>
            <a:t>Any confusing vocabulary? </a:t>
          </a:r>
          <a:endParaRPr lang="en-US" sz="3600" kern="1200"/>
        </a:p>
      </dsp:txBody>
      <dsp:txXfrm>
        <a:off x="69908" y="3445258"/>
        <a:ext cx="7076600" cy="1292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77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0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47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11/12/24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2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11/12/24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2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11/12/24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73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11/12/24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1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11/12/24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1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11/12/24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7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96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8" r:id="rId6"/>
    <p:sldLayoutId id="2147484033" r:id="rId7"/>
    <p:sldLayoutId id="2147484034" r:id="rId8"/>
    <p:sldLayoutId id="2147484035" r:id="rId9"/>
    <p:sldLayoutId id="2147484037" r:id="rId10"/>
    <p:sldLayoutId id="214748403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ouple of people walking in the snow&#10;&#10;Description automatically generated">
            <a:extLst>
              <a:ext uri="{FF2B5EF4-FFF2-40B4-BE49-F238E27FC236}">
                <a16:creationId xmlns:a16="http://schemas.microsoft.com/office/drawing/2014/main" id="{A1B6896F-D85B-8139-8BB5-AB4C379497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23391"/>
          <a:stretch/>
        </p:blipFill>
        <p:spPr>
          <a:xfrm>
            <a:off x="0" y="11735"/>
            <a:ext cx="12191979" cy="685799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122AB34F-E75C-451A-8410-05B6C249E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48484" y="0"/>
            <a:ext cx="8543515" cy="68580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58000">
                <a:srgbClr val="000000">
                  <a:alpha val="55000"/>
                </a:srgbClr>
              </a:gs>
              <a:gs pos="93000">
                <a:srgbClr val="000000">
                  <a:alpha val="64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9010B0-905F-4561-FA93-D5066E66D8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38061" y="914400"/>
            <a:ext cx="4892948" cy="3427867"/>
          </a:xfrm>
        </p:spPr>
        <p:txBody>
          <a:bodyPr anchor="t">
            <a:normAutofit/>
          </a:bodyPr>
          <a:lstStyle/>
          <a:p>
            <a:pPr algn="r"/>
            <a:r>
              <a:rPr lang="en-US" sz="6600" dirty="0">
                <a:solidFill>
                  <a:srgbClr val="FFFFFF"/>
                </a:solidFill>
                <a:latin typeface="Engravers MT" panose="02090707080505020304" pitchFamily="18" charset="77"/>
                <a:ea typeface="STHupo" panose="02010800040101010101" pitchFamily="2" charset="-122"/>
                <a:cs typeface="Alasassy Caps" panose="020F0502020204030204" pitchFamily="34" charset="0"/>
              </a:rPr>
              <a:t>The Road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9D318A-BEC0-4C52-9683-E88BCCD26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89835" y="5253051"/>
            <a:ext cx="4941173" cy="812923"/>
          </a:xfrm>
        </p:spPr>
        <p:txBody>
          <a:bodyPr anchor="t">
            <a:normAutofit/>
          </a:bodyPr>
          <a:lstStyle/>
          <a:p>
            <a:pPr algn="r"/>
            <a:r>
              <a:rPr lang="en-US" sz="2400" dirty="0">
                <a:solidFill>
                  <a:srgbClr val="FFFFFF"/>
                </a:solidFill>
                <a:latin typeface="Engravers MT" panose="02090707080505020304" pitchFamily="18" charset="77"/>
              </a:rPr>
              <a:t>Pages 199-225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7CC2FE6-3AD0-4131-B4BC-1F4D65E25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38375" y="4861206"/>
            <a:ext cx="97886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2047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A84B2E2-B3BB-F4CB-A3C1-F7B6E4A531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00"/>
          <a:stretch/>
        </p:blipFill>
        <p:spPr bwMode="auto">
          <a:xfrm>
            <a:off x="2680447" y="0"/>
            <a:ext cx="6831106" cy="6831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636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ADA91C-AD52-A530-A898-AD6E69874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DB0D039-D581-5B13-F8A0-05EBB95AAA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321770"/>
              </p:ext>
            </p:extLst>
          </p:nvPr>
        </p:nvGraphicFramePr>
        <p:xfrm>
          <a:off x="4303332" y="891606"/>
          <a:ext cx="7216416" cy="511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7814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erson sleeping in bed&#10;&#10;Description automatically generated">
            <a:extLst>
              <a:ext uri="{FF2B5EF4-FFF2-40B4-BE49-F238E27FC236}">
                <a16:creationId xmlns:a16="http://schemas.microsoft.com/office/drawing/2014/main" id="{3463F636-D06F-672D-7B08-BCD751625A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474" y="0"/>
            <a:ext cx="4921526" cy="2146087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A3B1F7D-8CA8-190B-4275-2777CF167B0A}"/>
              </a:ext>
            </a:extLst>
          </p:cNvPr>
          <p:cNvSpPr txBox="1"/>
          <p:nvPr/>
        </p:nvSpPr>
        <p:spPr>
          <a:xfrm>
            <a:off x="460743" y="2488963"/>
            <a:ext cx="112279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Montserrat" pitchFamily="2" charset="77"/>
              </a:rPr>
              <a:t>The National Aphasia Association took a poll</a:t>
            </a:r>
            <a:r>
              <a:rPr lang="en-US" sz="2800" b="0" i="0" u="none" strike="noStrike" dirty="0">
                <a:effectLst/>
                <a:latin typeface="Montserrat" pitchFamily="2" charset="77"/>
              </a:rPr>
              <a:t>:</a:t>
            </a:r>
          </a:p>
          <a:p>
            <a:endParaRPr lang="en-US" sz="2800" dirty="0">
              <a:latin typeface="Montserrat" pitchFamily="2" charset="7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effectLst/>
                <a:latin typeface="Montserrat" pitchFamily="2" charset="77"/>
              </a:rPr>
              <a:t>84% of the participants reported they do not have aphasia in their dreams.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0" i="0" u="none" strike="noStrike" dirty="0">
              <a:effectLst/>
              <a:latin typeface="Montserrat" pitchFamily="2" charset="7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effectLst/>
                <a:latin typeface="Montserrat" pitchFamily="2" charset="77"/>
              </a:rPr>
              <a:t>16% stated that they still have aphasia when they dream. </a:t>
            </a:r>
          </a:p>
          <a:p>
            <a:endParaRPr lang="en-US" sz="2800" dirty="0">
              <a:latin typeface="Montserrat" pitchFamily="2" charset="77"/>
            </a:endParaRPr>
          </a:p>
          <a:p>
            <a:r>
              <a:rPr lang="en-US" sz="2800" b="1" i="0" u="none" strike="noStrike" dirty="0">
                <a:effectLst/>
                <a:latin typeface="Montserrat" pitchFamily="2" charset="77"/>
              </a:rPr>
              <a:t>Do you remember your dreams and whether you can easily speak, read, write, or listen?</a:t>
            </a:r>
            <a:endParaRPr lang="en-US" sz="2800" b="1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076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96FC576-AE30-4C09-A12C-0582F2A6A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 descr="A house in the woods&#10;&#10;Description automatically generated">
            <a:extLst>
              <a:ext uri="{FF2B5EF4-FFF2-40B4-BE49-F238E27FC236}">
                <a16:creationId xmlns:a16="http://schemas.microsoft.com/office/drawing/2014/main" id="{89AAD3C7-5BFF-EE68-50B2-210DF0C51EE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94" r="2" b="2"/>
          <a:stretch/>
        </p:blipFill>
        <p:spPr>
          <a:xfrm>
            <a:off x="1" y="10"/>
            <a:ext cx="6099048" cy="3428990"/>
          </a:xfrm>
          <a:prstGeom prst="rect">
            <a:avLst/>
          </a:prstGeom>
        </p:spPr>
      </p:pic>
      <p:pic>
        <p:nvPicPr>
          <p:cNvPr id="7" name="Picture 6" descr="A ship in the water&#10;&#10;Description automatically generated">
            <a:extLst>
              <a:ext uri="{FF2B5EF4-FFF2-40B4-BE49-F238E27FC236}">
                <a16:creationId xmlns:a16="http://schemas.microsoft.com/office/drawing/2014/main" id="{21FB9E81-4FB5-ED4F-A0B2-535E2E13551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94" r="2" b="2"/>
          <a:stretch/>
        </p:blipFill>
        <p:spPr>
          <a:xfrm>
            <a:off x="6092952" y="10"/>
            <a:ext cx="6099048" cy="3428990"/>
          </a:xfrm>
          <a:prstGeom prst="rect">
            <a:avLst/>
          </a:prstGeom>
        </p:spPr>
      </p:pic>
      <p:pic>
        <p:nvPicPr>
          <p:cNvPr id="5" name="Picture 4" descr="A row of jars with food in them&#10;&#10;Description automatically generated">
            <a:extLst>
              <a:ext uri="{FF2B5EF4-FFF2-40B4-BE49-F238E27FC236}">
                <a16:creationId xmlns:a16="http://schemas.microsoft.com/office/drawing/2014/main" id="{8669DB23-464E-D3B6-CC3C-D30043B1D33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359" r="-2" b="12154"/>
          <a:stretch/>
        </p:blipFill>
        <p:spPr>
          <a:xfrm>
            <a:off x="1" y="3429000"/>
            <a:ext cx="6099048" cy="3429000"/>
          </a:xfrm>
          <a:prstGeom prst="rect">
            <a:avLst/>
          </a:prstGeom>
        </p:spPr>
      </p:pic>
      <p:pic>
        <p:nvPicPr>
          <p:cNvPr id="8" name="Picture 7" descr="A log on the beach&#10;&#10;Description automatically generated with medium confidence">
            <a:extLst>
              <a:ext uri="{FF2B5EF4-FFF2-40B4-BE49-F238E27FC236}">
                <a16:creationId xmlns:a16="http://schemas.microsoft.com/office/drawing/2014/main" id="{9E864F8A-846C-8FD0-9BCB-87FABCD81D8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18158" r="-2" b="6781"/>
          <a:stretch/>
        </p:blipFill>
        <p:spPr>
          <a:xfrm>
            <a:off x="6092952" y="3429000"/>
            <a:ext cx="6099048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489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32DCB-0901-44BD-0A0C-E0E1FA93D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4D7DA-FA0A-85B0-D723-977534F2A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man and the boy find a hidden house</a:t>
            </a:r>
          </a:p>
          <a:p>
            <a:r>
              <a:rPr lang="en-US" sz="3200" dirty="0"/>
              <a:t>They find old pickled vegetables</a:t>
            </a:r>
          </a:p>
          <a:p>
            <a:r>
              <a:rPr lang="en-US" sz="3200" dirty="0"/>
              <a:t>They eat and sleep there for 4 days</a:t>
            </a:r>
          </a:p>
          <a:p>
            <a:r>
              <a:rPr lang="en-US" sz="3200" dirty="0"/>
              <a:t>They reach the coast and the boy swims</a:t>
            </a:r>
          </a:p>
          <a:p>
            <a:r>
              <a:rPr lang="en-US" sz="3200" dirty="0"/>
              <a:t>The man explores an abandoned ship</a:t>
            </a:r>
          </a:p>
        </p:txBody>
      </p:sp>
    </p:spTree>
    <p:extLst>
      <p:ext uri="{BB962C8B-B14F-4D97-AF65-F5344CB8AC3E}">
        <p14:creationId xmlns:p14="http://schemas.microsoft.com/office/powerpoint/2010/main" val="390023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51A59-20D9-C199-35F9-CFAAF04D9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536" y="1432200"/>
            <a:ext cx="10890928" cy="4807235"/>
          </a:xfrm>
        </p:spPr>
        <p:txBody>
          <a:bodyPr>
            <a:normAutofit/>
          </a:bodyPr>
          <a:lstStyle/>
          <a:p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Georgia Pro" panose="02040502050405020303" pitchFamily="18" charset="0"/>
              </a:rPr>
              <a:t>On page 210, the man says, “I think maybe they are watching. They are watching for a thing that even death cannot undo and if they do not see it they will turn away from us and they will not come back.”</a:t>
            </a:r>
          </a:p>
          <a:p>
            <a:endParaRPr lang="en-US" sz="3200" b="0" i="0" u="none" strike="noStrike" dirty="0">
              <a:solidFill>
                <a:srgbClr val="000000"/>
              </a:solidFill>
              <a:effectLst/>
              <a:latin typeface="Georgia Pro" panose="02040502050405020303" pitchFamily="18" charset="0"/>
            </a:endParaRPr>
          </a:p>
          <a:p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Georgia Pro" panose="02040502050405020303" pitchFamily="18" charset="0"/>
              </a:rPr>
              <a:t> Who is watching them? </a:t>
            </a:r>
          </a:p>
          <a:p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Georgia Pro" panose="02040502050405020303" pitchFamily="18" charset="0"/>
              </a:rPr>
              <a:t>What does this mean? </a:t>
            </a:r>
            <a:endParaRPr lang="en-US" sz="3200" b="0" i="0" u="none" strike="noStrike" dirty="0">
              <a:effectLst/>
              <a:latin typeface="Georgia Pro" panose="020405020504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95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D38F7-56A6-966F-1673-12E3E0358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92" y="1554810"/>
            <a:ext cx="8985032" cy="3666980"/>
          </a:xfrm>
        </p:spPr>
        <p:txBody>
          <a:bodyPr>
            <a:normAutofit/>
          </a:bodyPr>
          <a:lstStyle/>
          <a:p>
            <a:r>
              <a:rPr lang="en-US" sz="3200" b="0" i="0" u="none" strike="noStrike" dirty="0">
                <a:effectLst/>
                <a:latin typeface="Georgia Pro" panose="02040502050405020303" pitchFamily="18" charset="0"/>
              </a:rPr>
              <a:t>On page 212 the man shaves his beard again. Why do you think it is important to him to keep doing this?  </a:t>
            </a:r>
          </a:p>
          <a:p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erson holding a razor&#10;&#10;Description automatically generated">
            <a:extLst>
              <a:ext uri="{FF2B5EF4-FFF2-40B4-BE49-F238E27FC236}">
                <a16:creationId xmlns:a16="http://schemas.microsoft.com/office/drawing/2014/main" id="{CC12E1F0-744A-A9FD-9855-4CF5549C7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179" y="3388300"/>
            <a:ext cx="4375829" cy="291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725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C4221-595B-3554-1DC7-7826372D8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536" y="1432201"/>
            <a:ext cx="10890928" cy="3566160"/>
          </a:xfrm>
        </p:spPr>
        <p:txBody>
          <a:bodyPr>
            <a:normAutofit/>
          </a:bodyPr>
          <a:lstStyle/>
          <a:p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Georgia Pro" panose="02040502050405020303" pitchFamily="18" charset="0"/>
              </a:rPr>
              <a:t>What is something you do that you value when taking care of yourself (shaving, having a clean haircut, etc.)? Why do you value this? </a:t>
            </a: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C45B4-84FB-29E1-C1E9-8CF1E6877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0071" y="3823357"/>
            <a:ext cx="5125944" cy="267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420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E7DC1-4A99-94ED-733E-08D222293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7306" y="2062003"/>
            <a:ext cx="8078503" cy="3661713"/>
          </a:xfrm>
        </p:spPr>
        <p:txBody>
          <a:bodyPr>
            <a:normAutofit lnSpcReduction="10000"/>
          </a:bodyPr>
          <a:lstStyle/>
          <a:p>
            <a:r>
              <a:rPr lang="en-US" sz="3200" b="0" i="0" u="none" strike="noStrike" dirty="0">
                <a:effectLst/>
                <a:latin typeface="Georgia Pro" panose="02040502050405020303" pitchFamily="18" charset="0"/>
              </a:rPr>
              <a:t>On page 218, the boy goes swimming and comes out crying. “But when he looked the boy was crying. What is it? He said. Nothing. No, tell me. Nothing. It's nothing.” </a:t>
            </a:r>
          </a:p>
          <a:p>
            <a:r>
              <a:rPr lang="en-US" sz="3200" b="0" i="0" u="none" strike="noStrike" dirty="0">
                <a:effectLst/>
                <a:latin typeface="Georgia Pro" panose="02040502050405020303" pitchFamily="18" charset="0"/>
              </a:rPr>
              <a:t>Why do you think he was crying? </a:t>
            </a:r>
          </a:p>
          <a:p>
            <a:endParaRPr lang="en-US" dirty="0"/>
          </a:p>
        </p:txBody>
      </p:sp>
      <p:pic>
        <p:nvPicPr>
          <p:cNvPr id="5" name="Graphic 4" descr="Sad face outline with solid fill">
            <a:extLst>
              <a:ext uri="{FF2B5EF4-FFF2-40B4-BE49-F238E27FC236}">
                <a16:creationId xmlns:a16="http://schemas.microsoft.com/office/drawing/2014/main" id="{101738B6-CA9B-8FD4-B15A-784D7C2DE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679" y="3429000"/>
            <a:ext cx="2663951" cy="2663951"/>
          </a:xfrm>
          <a:prstGeom prst="rect">
            <a:avLst/>
          </a:prstGeom>
        </p:spPr>
      </p:pic>
      <p:pic>
        <p:nvPicPr>
          <p:cNvPr id="7" name="Graphic 6" descr="Swim">
            <a:extLst>
              <a:ext uri="{FF2B5EF4-FFF2-40B4-BE49-F238E27FC236}">
                <a16:creationId xmlns:a16="http://schemas.microsoft.com/office/drawing/2014/main" id="{ACC49565-0579-D9D0-C6C6-B4443A0BB0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6679" y="1031001"/>
            <a:ext cx="2663948" cy="2663948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8D00D77-D299-4699-8F8E-BD436FF71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86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37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D809FD08-9B97-31E5-4893-E459EB5A7C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947668"/>
              </p:ext>
            </p:extLst>
          </p:nvPr>
        </p:nvGraphicFramePr>
        <p:xfrm>
          <a:off x="640080" y="1237129"/>
          <a:ext cx="7374367" cy="4787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A broken building on a beach&#10;&#10;Description automatically generated">
            <a:extLst>
              <a:ext uri="{FF2B5EF4-FFF2-40B4-BE49-F238E27FC236}">
                <a16:creationId xmlns:a16="http://schemas.microsoft.com/office/drawing/2014/main" id="{42566202-6A71-4A59-9FE2-8848D2254FD2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r="17937" b="9428"/>
          <a:stretch/>
        </p:blipFill>
        <p:spPr>
          <a:xfrm>
            <a:off x="8193740" y="1958072"/>
            <a:ext cx="3675530" cy="294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932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1D9CD-F65F-B844-AD77-726CFC817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8501" y="960119"/>
            <a:ext cx="7692508" cy="502266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solidFill>
                  <a:srgbClr val="333333"/>
                </a:solidFill>
                <a:latin typeface="Georgia Pro"/>
              </a:rPr>
              <a:t>Is there a time when you've felt deeply disappointed, like the characters in this book? </a:t>
            </a:r>
            <a:endParaRPr lang="en-US" sz="4400" dirty="0">
              <a:solidFill>
                <a:srgbClr val="000000"/>
              </a:solidFill>
              <a:latin typeface="Grandview Display"/>
            </a:endParaRPr>
          </a:p>
          <a:p>
            <a:r>
              <a:rPr lang="en-US" sz="4000" dirty="0">
                <a:solidFill>
                  <a:srgbClr val="333333"/>
                </a:solidFill>
                <a:latin typeface="Georgia Pro"/>
              </a:rPr>
              <a:t>Was there something you did to feel better? </a:t>
            </a:r>
            <a:endParaRPr lang="en-US" sz="4400">
              <a:latin typeface="Grandview Display"/>
            </a:endParaRPr>
          </a:p>
        </p:txBody>
      </p:sp>
      <p:pic>
        <p:nvPicPr>
          <p:cNvPr id="7" name="Graphic 6" descr="Confused Person">
            <a:extLst>
              <a:ext uri="{FF2B5EF4-FFF2-40B4-BE49-F238E27FC236}">
                <a16:creationId xmlns:a16="http://schemas.microsoft.com/office/drawing/2014/main" id="{511294F7-71FF-79BE-BA60-F8850DB79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232" y="2857499"/>
            <a:ext cx="3125269" cy="3125269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40DBD50-3CB1-A513-2321-1891E3F09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623502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4433</TotalTime>
  <Words>347</Words>
  <Application>Microsoft Macintosh PowerPoint</Application>
  <PresentationFormat>Widescreen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Engravers MT</vt:lpstr>
      <vt:lpstr>Georgia Pro</vt:lpstr>
      <vt:lpstr>Grandview Display</vt:lpstr>
      <vt:lpstr>Montserrat</vt:lpstr>
      <vt:lpstr>DashVTI</vt:lpstr>
      <vt:lpstr>The Road</vt:lpstr>
      <vt:lpstr>PowerPoint Presentation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Santella, Katharine</cp:lastModifiedBy>
  <cp:revision>24</cp:revision>
  <dcterms:created xsi:type="dcterms:W3CDTF">2024-10-31T19:29:41Z</dcterms:created>
  <dcterms:modified xsi:type="dcterms:W3CDTF">2024-11-12T16:18:02Z</dcterms:modified>
</cp:coreProperties>
</file>