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83" r:id="rId3"/>
    <p:sldId id="280" r:id="rId4"/>
    <p:sldId id="278" r:id="rId5"/>
    <p:sldId id="258" r:id="rId6"/>
    <p:sldId id="282" r:id="rId7"/>
    <p:sldId id="281" r:id="rId8"/>
    <p:sldId id="265" r:id="rId9"/>
    <p:sldId id="260" r:id="rId10"/>
    <p:sldId id="261" r:id="rId11"/>
    <p:sldId id="279" r:id="rId12"/>
    <p:sldId id="275"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C981B5-493A-4C49-999C-F8A1FE2998A3}" v="165" dt="2024-10-04T12:44:37.7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62"/>
    <p:restoredTop sz="94631"/>
  </p:normalViewPr>
  <p:slideViewPr>
    <p:cSldViewPr snapToGrid="0">
      <p:cViewPr varScale="1">
        <p:scale>
          <a:sx n="41" d="100"/>
          <a:sy n="41" d="100"/>
        </p:scale>
        <p:origin x="192" y="1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tella, Katharine" userId="S::katharine.santella@uconn.edu::c548f46a-3b0b-4566-acb9-d97ec9165ece" providerId="AD" clId="Web-{3BEBEFCA-08AB-18B2-1749-79DF94C9D432}"/>
    <pc:docChg chg="addSld delSld modSld">
      <pc:chgData name="Santella, Katharine" userId="S::katharine.santella@uconn.edu::c548f46a-3b0b-4566-acb9-d97ec9165ece" providerId="AD" clId="Web-{3BEBEFCA-08AB-18B2-1749-79DF94C9D432}" dt="2024-09-21T17:09:38.690" v="298"/>
      <pc:docMkLst>
        <pc:docMk/>
      </pc:docMkLst>
      <pc:sldChg chg="addSp delSp modSp">
        <pc:chgData name="Santella, Katharine" userId="S::katharine.santella@uconn.edu::c548f46a-3b0b-4566-acb9-d97ec9165ece" providerId="AD" clId="Web-{3BEBEFCA-08AB-18B2-1749-79DF94C9D432}" dt="2024-09-21T17:07:13.262" v="282"/>
        <pc:sldMkLst>
          <pc:docMk/>
          <pc:sldMk cId="4083544533" sldId="258"/>
        </pc:sldMkLst>
        <pc:spChg chg="del mod">
          <ac:chgData name="Santella, Katharine" userId="S::katharine.santella@uconn.edu::c548f46a-3b0b-4566-acb9-d97ec9165ece" providerId="AD" clId="Web-{3BEBEFCA-08AB-18B2-1749-79DF94C9D432}" dt="2024-09-21T17:06:52.058" v="278"/>
          <ac:spMkLst>
            <pc:docMk/>
            <pc:sldMk cId="4083544533" sldId="258"/>
            <ac:spMk id="3" creationId="{90C4DA2C-4F28-B113-5A17-20DE4FB0E5D4}"/>
          </ac:spMkLst>
        </pc:spChg>
        <pc:spChg chg="del">
          <ac:chgData name="Santella, Katharine" userId="S::katharine.santella@uconn.edu::c548f46a-3b0b-4566-acb9-d97ec9165ece" providerId="AD" clId="Web-{3BEBEFCA-08AB-18B2-1749-79DF94C9D432}" dt="2024-09-21T17:07:13.262" v="282"/>
          <ac:spMkLst>
            <pc:docMk/>
            <pc:sldMk cId="4083544533" sldId="258"/>
            <ac:spMk id="7" creationId="{7BDAC5B6-20CE-447F-8BA1-F2274AC7AE5B}"/>
          </ac:spMkLst>
        </pc:spChg>
        <pc:spChg chg="del">
          <ac:chgData name="Santella, Katharine" userId="S::katharine.santella@uconn.edu::c548f46a-3b0b-4566-acb9-d97ec9165ece" providerId="AD" clId="Web-{3BEBEFCA-08AB-18B2-1749-79DF94C9D432}" dt="2024-09-21T17:07:13.262" v="282"/>
          <ac:spMkLst>
            <pc:docMk/>
            <pc:sldMk cId="4083544533" sldId="258"/>
            <ac:spMk id="9" creationId="{D1D22B31-BF8F-446B-9009-8A251FB177CB}"/>
          </ac:spMkLst>
        </pc:spChg>
        <pc:spChg chg="add">
          <ac:chgData name="Santella, Katharine" userId="S::katharine.santella@uconn.edu::c548f46a-3b0b-4566-acb9-d97ec9165ece" providerId="AD" clId="Web-{3BEBEFCA-08AB-18B2-1749-79DF94C9D432}" dt="2024-09-21T17:07:13.262" v="282"/>
          <ac:spMkLst>
            <pc:docMk/>
            <pc:sldMk cId="4083544533" sldId="258"/>
            <ac:spMk id="14" creationId="{DA2E7C1E-2B5A-4BBA-AE51-1CD8C19309D7}"/>
          </ac:spMkLst>
        </pc:spChg>
        <pc:spChg chg="add">
          <ac:chgData name="Santella, Katharine" userId="S::katharine.santella@uconn.edu::c548f46a-3b0b-4566-acb9-d97ec9165ece" providerId="AD" clId="Web-{3BEBEFCA-08AB-18B2-1749-79DF94C9D432}" dt="2024-09-21T17:07:13.262" v="282"/>
          <ac:spMkLst>
            <pc:docMk/>
            <pc:sldMk cId="4083544533" sldId="258"/>
            <ac:spMk id="16" creationId="{43DF76B1-5174-4FAF-9D19-FFEE98426836}"/>
          </ac:spMkLst>
        </pc:spChg>
        <pc:picChg chg="del">
          <ac:chgData name="Santella, Katharine" userId="S::katharine.santella@uconn.edu::c548f46a-3b0b-4566-acb9-d97ec9165ece" providerId="AD" clId="Web-{3BEBEFCA-08AB-18B2-1749-79DF94C9D432}" dt="2024-09-21T17:06:48.996" v="276"/>
          <ac:picMkLst>
            <pc:docMk/>
            <pc:sldMk cId="4083544533" sldId="258"/>
            <ac:picMk id="2" creationId="{E1C0C780-C906-52B3-F441-285EF64CF5ED}"/>
          </ac:picMkLst>
        </pc:picChg>
        <pc:picChg chg="del">
          <ac:chgData name="Santella, Katharine" userId="S::katharine.santella@uconn.edu::c548f46a-3b0b-4566-acb9-d97ec9165ece" providerId="AD" clId="Web-{3BEBEFCA-08AB-18B2-1749-79DF94C9D432}" dt="2024-09-21T17:06:53.168" v="279"/>
          <ac:picMkLst>
            <pc:docMk/>
            <pc:sldMk cId="4083544533" sldId="258"/>
            <ac:picMk id="4" creationId="{1441339E-ABA8-6B78-4768-B3B0AEFFD36F}"/>
          </ac:picMkLst>
        </pc:picChg>
        <pc:picChg chg="add mod">
          <ac:chgData name="Santella, Katharine" userId="S::katharine.santella@uconn.edu::c548f46a-3b0b-4566-acb9-d97ec9165ece" providerId="AD" clId="Web-{3BEBEFCA-08AB-18B2-1749-79DF94C9D432}" dt="2024-09-21T17:07:13.262" v="282"/>
          <ac:picMkLst>
            <pc:docMk/>
            <pc:sldMk cId="4083544533" sldId="258"/>
            <ac:picMk id="5" creationId="{BF1167E2-8EE8-BBB5-CEB4-578680B367CE}"/>
          </ac:picMkLst>
        </pc:picChg>
      </pc:sldChg>
      <pc:sldChg chg="addSp delSp modSp">
        <pc:chgData name="Santella, Katharine" userId="S::katharine.santella@uconn.edu::c548f46a-3b0b-4566-acb9-d97ec9165ece" providerId="AD" clId="Web-{3BEBEFCA-08AB-18B2-1749-79DF94C9D432}" dt="2024-09-21T17:07:53.186" v="286"/>
        <pc:sldMkLst>
          <pc:docMk/>
          <pc:sldMk cId="1749224281" sldId="259"/>
        </pc:sldMkLst>
        <pc:spChg chg="del">
          <ac:chgData name="Santella, Katharine" userId="S::katharine.santella@uconn.edu::c548f46a-3b0b-4566-acb9-d97ec9165ece" providerId="AD" clId="Web-{3BEBEFCA-08AB-18B2-1749-79DF94C9D432}" dt="2024-09-21T17:07:53.186" v="286"/>
          <ac:spMkLst>
            <pc:docMk/>
            <pc:sldMk cId="1749224281" sldId="259"/>
            <ac:spMk id="16" creationId="{2F19B711-C590-44D1-9AA8-9F143B0ED58A}"/>
          </ac:spMkLst>
        </pc:spChg>
        <pc:spChg chg="del">
          <ac:chgData name="Santella, Katharine" userId="S::katharine.santella@uconn.edu::c548f46a-3b0b-4566-acb9-d97ec9165ece" providerId="AD" clId="Web-{3BEBEFCA-08AB-18B2-1749-79DF94C9D432}" dt="2024-09-21T17:07:53.186" v="286"/>
          <ac:spMkLst>
            <pc:docMk/>
            <pc:sldMk cId="1749224281" sldId="259"/>
            <ac:spMk id="17" creationId="{C0C79CF2-6A1C-4636-84CE-ABB2BE191D23}"/>
          </ac:spMkLst>
        </pc:spChg>
        <pc:spChg chg="del">
          <ac:chgData name="Santella, Katharine" userId="S::katharine.santella@uconn.edu::c548f46a-3b0b-4566-acb9-d97ec9165ece" providerId="AD" clId="Web-{3BEBEFCA-08AB-18B2-1749-79DF94C9D432}" dt="2024-09-21T17:07:53.186" v="286"/>
          <ac:spMkLst>
            <pc:docMk/>
            <pc:sldMk cId="1749224281" sldId="259"/>
            <ac:spMk id="18" creationId="{7A5D17DF-AD65-402C-A95C-F13C770C9FCD}"/>
          </ac:spMkLst>
        </pc:spChg>
        <pc:spChg chg="add">
          <ac:chgData name="Santella, Katharine" userId="S::katharine.santella@uconn.edu::c548f46a-3b0b-4566-acb9-d97ec9165ece" providerId="AD" clId="Web-{3BEBEFCA-08AB-18B2-1749-79DF94C9D432}" dt="2024-09-21T17:07:53.186" v="286"/>
          <ac:spMkLst>
            <pc:docMk/>
            <pc:sldMk cId="1749224281" sldId="259"/>
            <ac:spMk id="23" creationId="{69D184B2-2226-4E31-BCCB-444330767440}"/>
          </ac:spMkLst>
        </pc:spChg>
        <pc:spChg chg="add">
          <ac:chgData name="Santella, Katharine" userId="S::katharine.santella@uconn.edu::c548f46a-3b0b-4566-acb9-d97ec9165ece" providerId="AD" clId="Web-{3BEBEFCA-08AB-18B2-1749-79DF94C9D432}" dt="2024-09-21T17:07:53.186" v="286"/>
          <ac:spMkLst>
            <pc:docMk/>
            <pc:sldMk cId="1749224281" sldId="259"/>
            <ac:spMk id="25" creationId="{1AC4D4E3-486A-464A-8EC8-D44881097267}"/>
          </ac:spMkLst>
        </pc:spChg>
        <pc:spChg chg="add">
          <ac:chgData name="Santella, Katharine" userId="S::katharine.santella@uconn.edu::c548f46a-3b0b-4566-acb9-d97ec9165ece" providerId="AD" clId="Web-{3BEBEFCA-08AB-18B2-1749-79DF94C9D432}" dt="2024-09-21T17:07:53.186" v="286"/>
          <ac:spMkLst>
            <pc:docMk/>
            <pc:sldMk cId="1749224281" sldId="259"/>
            <ac:spMk id="27" creationId="{864DE13E-58EB-4475-B79C-0D4FC651239B}"/>
          </ac:spMkLst>
        </pc:spChg>
        <pc:picChg chg="del">
          <ac:chgData name="Santella, Katharine" userId="S::katharine.santella@uconn.edu::c548f46a-3b0b-4566-acb9-d97ec9165ece" providerId="AD" clId="Web-{3BEBEFCA-08AB-18B2-1749-79DF94C9D432}" dt="2024-09-21T17:07:37.466" v="284"/>
          <ac:picMkLst>
            <pc:docMk/>
            <pc:sldMk cId="1749224281" sldId="259"/>
            <ac:picMk id="2" creationId="{F8C0B445-8C2C-0091-A50B-7BB098842572}"/>
          </ac:picMkLst>
        </pc:picChg>
        <pc:picChg chg="add mod">
          <ac:chgData name="Santella, Katharine" userId="S::katharine.santella@uconn.edu::c548f46a-3b0b-4566-acb9-d97ec9165ece" providerId="AD" clId="Web-{3BEBEFCA-08AB-18B2-1749-79DF94C9D432}" dt="2024-09-21T17:07:53.186" v="286"/>
          <ac:picMkLst>
            <pc:docMk/>
            <pc:sldMk cId="1749224281" sldId="259"/>
            <ac:picMk id="3" creationId="{2412BA06-83C7-80E1-7CDA-1B5608F2D126}"/>
          </ac:picMkLst>
        </pc:picChg>
      </pc:sldChg>
      <pc:sldChg chg="addSp delSp modSp">
        <pc:chgData name="Santella, Katharine" userId="S::katharine.santella@uconn.edu::c548f46a-3b0b-4566-acb9-d97ec9165ece" providerId="AD" clId="Web-{3BEBEFCA-08AB-18B2-1749-79DF94C9D432}" dt="2024-09-21T17:09:35.315" v="296"/>
        <pc:sldMkLst>
          <pc:docMk/>
          <pc:sldMk cId="463376671" sldId="260"/>
        </pc:sldMkLst>
        <pc:spChg chg="del">
          <ac:chgData name="Santella, Katharine" userId="S::katharine.santella@uconn.edu::c548f46a-3b0b-4566-acb9-d97ec9165ece" providerId="AD" clId="Web-{3BEBEFCA-08AB-18B2-1749-79DF94C9D432}" dt="2024-09-21T17:09:35.315" v="296"/>
          <ac:spMkLst>
            <pc:docMk/>
            <pc:sldMk cId="463376671" sldId="260"/>
            <ac:spMk id="11" creationId="{C6B298B9-AA3F-4E48-9ADE-DD1A49F40A94}"/>
          </ac:spMkLst>
        </pc:spChg>
        <pc:spChg chg="del">
          <ac:chgData name="Santella, Katharine" userId="S::katharine.santella@uconn.edu::c548f46a-3b0b-4566-acb9-d97ec9165ece" providerId="AD" clId="Web-{3BEBEFCA-08AB-18B2-1749-79DF94C9D432}" dt="2024-09-21T17:09:35.315" v="296"/>
          <ac:spMkLst>
            <pc:docMk/>
            <pc:sldMk cId="463376671" sldId="260"/>
            <ac:spMk id="12" creationId="{78A6362C-DAA2-46F0-8F9D-238EA1E6FD27}"/>
          </ac:spMkLst>
        </pc:spChg>
        <pc:spChg chg="add">
          <ac:chgData name="Santella, Katharine" userId="S::katharine.santella@uconn.edu::c548f46a-3b0b-4566-acb9-d97ec9165ece" providerId="AD" clId="Web-{3BEBEFCA-08AB-18B2-1749-79DF94C9D432}" dt="2024-09-21T17:09:35.315" v="296"/>
          <ac:spMkLst>
            <pc:docMk/>
            <pc:sldMk cId="463376671" sldId="260"/>
            <ac:spMk id="17" creationId="{69D184B2-2226-4E31-BCCB-444330767440}"/>
          </ac:spMkLst>
        </pc:spChg>
        <pc:spChg chg="add">
          <ac:chgData name="Santella, Katharine" userId="S::katharine.santella@uconn.edu::c548f46a-3b0b-4566-acb9-d97ec9165ece" providerId="AD" clId="Web-{3BEBEFCA-08AB-18B2-1749-79DF94C9D432}" dt="2024-09-21T17:09:35.315" v="296"/>
          <ac:spMkLst>
            <pc:docMk/>
            <pc:sldMk cId="463376671" sldId="260"/>
            <ac:spMk id="19" creationId="{1AC4D4E3-486A-464A-8EC8-D44881097267}"/>
          </ac:spMkLst>
        </pc:spChg>
        <pc:spChg chg="add">
          <ac:chgData name="Santella, Katharine" userId="S::katharine.santella@uconn.edu::c548f46a-3b0b-4566-acb9-d97ec9165ece" providerId="AD" clId="Web-{3BEBEFCA-08AB-18B2-1749-79DF94C9D432}" dt="2024-09-21T17:09:35.315" v="296"/>
          <ac:spMkLst>
            <pc:docMk/>
            <pc:sldMk cId="463376671" sldId="260"/>
            <ac:spMk id="21" creationId="{864DE13E-58EB-4475-B79C-0D4FC651239B}"/>
          </ac:spMkLst>
        </pc:spChg>
        <pc:picChg chg="del">
          <ac:chgData name="Santella, Katharine" userId="S::katharine.santella@uconn.edu::c548f46a-3b0b-4566-acb9-d97ec9165ece" providerId="AD" clId="Web-{3BEBEFCA-08AB-18B2-1749-79DF94C9D432}" dt="2024-09-21T17:08:33.406" v="292"/>
          <ac:picMkLst>
            <pc:docMk/>
            <pc:sldMk cId="463376671" sldId="260"/>
            <ac:picMk id="2" creationId="{5EDC4254-B854-5399-5F8A-5EDFA70A021A}"/>
          </ac:picMkLst>
        </pc:picChg>
        <pc:picChg chg="del">
          <ac:chgData name="Santella, Katharine" userId="S::katharine.santella@uconn.edu::c548f46a-3b0b-4566-acb9-d97ec9165ece" providerId="AD" clId="Web-{3BEBEFCA-08AB-18B2-1749-79DF94C9D432}" dt="2024-09-21T17:08:34.469" v="293"/>
          <ac:picMkLst>
            <pc:docMk/>
            <pc:sldMk cId="463376671" sldId="260"/>
            <ac:picMk id="3" creationId="{D1DB8BCF-EB21-666D-0D4A-950177574811}"/>
          </ac:picMkLst>
        </pc:picChg>
        <pc:picChg chg="add mod">
          <ac:chgData name="Santella, Katharine" userId="S::katharine.santella@uconn.edu::c548f46a-3b0b-4566-acb9-d97ec9165ece" providerId="AD" clId="Web-{3BEBEFCA-08AB-18B2-1749-79DF94C9D432}" dt="2024-09-21T17:09:35.315" v="296"/>
          <ac:picMkLst>
            <pc:docMk/>
            <pc:sldMk cId="463376671" sldId="260"/>
            <ac:picMk id="4" creationId="{62ADB5EF-9334-70A6-C58E-33438E939F3D}"/>
          </ac:picMkLst>
        </pc:picChg>
      </pc:sldChg>
      <pc:sldChg chg="delSp">
        <pc:chgData name="Santella, Katharine" userId="S::katharine.santella@uconn.edu::c548f46a-3b0b-4566-acb9-d97ec9165ece" providerId="AD" clId="Web-{3BEBEFCA-08AB-18B2-1749-79DF94C9D432}" dt="2024-09-21T17:09:38.690" v="298"/>
        <pc:sldMkLst>
          <pc:docMk/>
          <pc:sldMk cId="1156110773" sldId="261"/>
        </pc:sldMkLst>
        <pc:picChg chg="del">
          <ac:chgData name="Santella, Katharine" userId="S::katharine.santella@uconn.edu::c548f46a-3b0b-4566-acb9-d97ec9165ece" providerId="AD" clId="Web-{3BEBEFCA-08AB-18B2-1749-79DF94C9D432}" dt="2024-09-21T17:09:37.705" v="297"/>
          <ac:picMkLst>
            <pc:docMk/>
            <pc:sldMk cId="1156110773" sldId="261"/>
            <ac:picMk id="3" creationId="{BA77BAA5-FAAF-682B-4CF9-1A22E56BB4B9}"/>
          </ac:picMkLst>
        </pc:picChg>
        <pc:picChg chg="del">
          <ac:chgData name="Santella, Katharine" userId="S::katharine.santella@uconn.edu::c548f46a-3b0b-4566-acb9-d97ec9165ece" providerId="AD" clId="Web-{3BEBEFCA-08AB-18B2-1749-79DF94C9D432}" dt="2024-09-21T17:09:38.690" v="298"/>
          <ac:picMkLst>
            <pc:docMk/>
            <pc:sldMk cId="1156110773" sldId="261"/>
            <ac:picMk id="4" creationId="{24F36E91-3E8D-BA2C-207B-9EAE1E1D55AD}"/>
          </ac:picMkLst>
        </pc:picChg>
      </pc:sldChg>
      <pc:sldChg chg="del">
        <pc:chgData name="Santella, Katharine" userId="S::katharine.santella@uconn.edu::c548f46a-3b0b-4566-acb9-d97ec9165ece" providerId="AD" clId="Web-{3BEBEFCA-08AB-18B2-1749-79DF94C9D432}" dt="2024-09-21T17:07:25.075" v="283"/>
        <pc:sldMkLst>
          <pc:docMk/>
          <pc:sldMk cId="1319247601" sldId="264"/>
        </pc:sldMkLst>
      </pc:sldChg>
      <pc:sldChg chg="addSp delSp modSp">
        <pc:chgData name="Santella, Katharine" userId="S::katharine.santella@uconn.edu::c548f46a-3b0b-4566-acb9-d97ec9165ece" providerId="AD" clId="Web-{3BEBEFCA-08AB-18B2-1749-79DF94C9D432}" dt="2024-09-21T17:08:27.140" v="291"/>
        <pc:sldMkLst>
          <pc:docMk/>
          <pc:sldMk cId="658111468" sldId="265"/>
        </pc:sldMkLst>
        <pc:spChg chg="del">
          <ac:chgData name="Santella, Katharine" userId="S::katharine.santella@uconn.edu::c548f46a-3b0b-4566-acb9-d97ec9165ece" providerId="AD" clId="Web-{3BEBEFCA-08AB-18B2-1749-79DF94C9D432}" dt="2024-09-21T17:08:27.140" v="291"/>
          <ac:spMkLst>
            <pc:docMk/>
            <pc:sldMk cId="658111468" sldId="265"/>
            <ac:spMk id="16" creationId="{2F19B711-C590-44D1-9AA8-9F143B0ED58A}"/>
          </ac:spMkLst>
        </pc:spChg>
        <pc:spChg chg="del">
          <ac:chgData name="Santella, Katharine" userId="S::katharine.santella@uconn.edu::c548f46a-3b0b-4566-acb9-d97ec9165ece" providerId="AD" clId="Web-{3BEBEFCA-08AB-18B2-1749-79DF94C9D432}" dt="2024-09-21T17:08:27.140" v="291"/>
          <ac:spMkLst>
            <pc:docMk/>
            <pc:sldMk cId="658111468" sldId="265"/>
            <ac:spMk id="17" creationId="{C0C79CF2-6A1C-4636-84CE-ABB2BE191D23}"/>
          </ac:spMkLst>
        </pc:spChg>
        <pc:spChg chg="del">
          <ac:chgData name="Santella, Katharine" userId="S::katharine.santella@uconn.edu::c548f46a-3b0b-4566-acb9-d97ec9165ece" providerId="AD" clId="Web-{3BEBEFCA-08AB-18B2-1749-79DF94C9D432}" dt="2024-09-21T17:08:27.140" v="291"/>
          <ac:spMkLst>
            <pc:docMk/>
            <pc:sldMk cId="658111468" sldId="265"/>
            <ac:spMk id="18" creationId="{7A5D17DF-AD65-402C-A95C-F13C770C9FCD}"/>
          </ac:spMkLst>
        </pc:spChg>
        <pc:spChg chg="add">
          <ac:chgData name="Santella, Katharine" userId="S::katharine.santella@uconn.edu::c548f46a-3b0b-4566-acb9-d97ec9165ece" providerId="AD" clId="Web-{3BEBEFCA-08AB-18B2-1749-79DF94C9D432}" dt="2024-09-21T17:08:27.140" v="291"/>
          <ac:spMkLst>
            <pc:docMk/>
            <pc:sldMk cId="658111468" sldId="265"/>
            <ac:spMk id="23" creationId="{B9FF99BD-075F-4761-A995-6FC574BD25EA}"/>
          </ac:spMkLst>
        </pc:spChg>
        <pc:spChg chg="add">
          <ac:chgData name="Santella, Katharine" userId="S::katharine.santella@uconn.edu::c548f46a-3b0b-4566-acb9-d97ec9165ece" providerId="AD" clId="Web-{3BEBEFCA-08AB-18B2-1749-79DF94C9D432}" dt="2024-09-21T17:08:27.140" v="291"/>
          <ac:spMkLst>
            <pc:docMk/>
            <pc:sldMk cId="658111468" sldId="265"/>
            <ac:spMk id="25" creationId="{A7B21A54-9BA3-4EA9-B460-5A829ADD9051}"/>
          </ac:spMkLst>
        </pc:spChg>
        <pc:spChg chg="add">
          <ac:chgData name="Santella, Katharine" userId="S::katharine.santella@uconn.edu::c548f46a-3b0b-4566-acb9-d97ec9165ece" providerId="AD" clId="Web-{3BEBEFCA-08AB-18B2-1749-79DF94C9D432}" dt="2024-09-21T17:08:27.140" v="291"/>
          <ac:spMkLst>
            <pc:docMk/>
            <pc:sldMk cId="658111468" sldId="265"/>
            <ac:spMk id="27" creationId="{6FA8F714-B9D8-488A-8CCA-E9948FF913A9}"/>
          </ac:spMkLst>
        </pc:spChg>
        <pc:picChg chg="del">
          <ac:chgData name="Santella, Katharine" userId="S::katharine.santella@uconn.edu::c548f46a-3b0b-4566-acb9-d97ec9165ece" providerId="AD" clId="Web-{3BEBEFCA-08AB-18B2-1749-79DF94C9D432}" dt="2024-09-21T17:08:03.592" v="288"/>
          <ac:picMkLst>
            <pc:docMk/>
            <pc:sldMk cId="658111468" sldId="265"/>
            <ac:picMk id="2" creationId="{F8C0B445-8C2C-0091-A50B-7BB098842572}"/>
          </ac:picMkLst>
        </pc:picChg>
        <pc:picChg chg="add mod">
          <ac:chgData name="Santella, Katharine" userId="S::katharine.santella@uconn.edu::c548f46a-3b0b-4566-acb9-d97ec9165ece" providerId="AD" clId="Web-{3BEBEFCA-08AB-18B2-1749-79DF94C9D432}" dt="2024-09-21T17:08:27.140" v="291"/>
          <ac:picMkLst>
            <pc:docMk/>
            <pc:sldMk cId="658111468" sldId="265"/>
            <ac:picMk id="3" creationId="{2134A3D0-EFDB-964F-3C7A-4D4038D616CC}"/>
          </ac:picMkLst>
        </pc:picChg>
        <pc:picChg chg="del">
          <ac:chgData name="Santella, Katharine" userId="S::katharine.santella@uconn.edu::c548f46a-3b0b-4566-acb9-d97ec9165ece" providerId="AD" clId="Web-{3BEBEFCA-08AB-18B2-1749-79DF94C9D432}" dt="2024-09-21T17:08:02.280" v="287"/>
          <ac:picMkLst>
            <pc:docMk/>
            <pc:sldMk cId="658111468" sldId="265"/>
            <ac:picMk id="4" creationId="{CD08F9EE-A490-5941-E8E4-B0C1B2732D77}"/>
          </ac:picMkLst>
        </pc:picChg>
      </pc:sldChg>
      <pc:sldChg chg="del">
        <pc:chgData name="Santella, Katharine" userId="S::katharine.santella@uconn.edu::c548f46a-3b0b-4566-acb9-d97ec9165ece" providerId="AD" clId="Web-{3BEBEFCA-08AB-18B2-1749-79DF94C9D432}" dt="2024-09-21T17:08:06.514" v="289"/>
        <pc:sldMkLst>
          <pc:docMk/>
          <pc:sldMk cId="17024986" sldId="266"/>
        </pc:sldMkLst>
      </pc:sldChg>
      <pc:sldChg chg="del">
        <pc:chgData name="Santella, Katharine" userId="S::katharine.santella@uconn.edu::c548f46a-3b0b-4566-acb9-d97ec9165ece" providerId="AD" clId="Web-{3BEBEFCA-08AB-18B2-1749-79DF94C9D432}" dt="2024-09-21T17:08:39.203" v="294"/>
        <pc:sldMkLst>
          <pc:docMk/>
          <pc:sldMk cId="3309517322" sldId="267"/>
        </pc:sldMkLst>
      </pc:sldChg>
      <pc:sldChg chg="delSp modSp">
        <pc:chgData name="Santella, Katharine" userId="S::katharine.santella@uconn.edu::c548f46a-3b0b-4566-acb9-d97ec9165ece" providerId="AD" clId="Web-{3BEBEFCA-08AB-18B2-1749-79DF94C9D432}" dt="2024-09-21T17:04:44.881" v="163" actId="20577"/>
        <pc:sldMkLst>
          <pc:docMk/>
          <pc:sldMk cId="2013404941" sldId="276"/>
        </pc:sldMkLst>
        <pc:spChg chg="mod">
          <ac:chgData name="Santella, Katharine" userId="S::katharine.santella@uconn.edu::c548f46a-3b0b-4566-acb9-d97ec9165ece" providerId="AD" clId="Web-{3BEBEFCA-08AB-18B2-1749-79DF94C9D432}" dt="2024-09-21T17:04:44.881" v="163" actId="20577"/>
          <ac:spMkLst>
            <pc:docMk/>
            <pc:sldMk cId="2013404941" sldId="276"/>
            <ac:spMk id="3" creationId="{CFD13071-4090-6833-055A-3831A4518A9A}"/>
          </ac:spMkLst>
        </pc:spChg>
        <pc:picChg chg="del">
          <ac:chgData name="Santella, Katharine" userId="S::katharine.santella@uconn.edu::c548f46a-3b0b-4566-acb9-d97ec9165ece" providerId="AD" clId="Web-{3BEBEFCA-08AB-18B2-1749-79DF94C9D432}" dt="2024-09-21T17:04:22.896" v="127"/>
          <ac:picMkLst>
            <pc:docMk/>
            <pc:sldMk cId="2013404941" sldId="276"/>
            <ac:picMk id="4" creationId="{2B2D5464-1F03-AE1F-824F-4E8FF6AE01D1}"/>
          </ac:picMkLst>
        </pc:picChg>
        <pc:picChg chg="del">
          <ac:chgData name="Santella, Katharine" userId="S::katharine.santella@uconn.edu::c548f46a-3b0b-4566-acb9-d97ec9165ece" providerId="AD" clId="Web-{3BEBEFCA-08AB-18B2-1749-79DF94C9D432}" dt="2024-09-21T17:04:19.584" v="125"/>
          <ac:picMkLst>
            <pc:docMk/>
            <pc:sldMk cId="2013404941" sldId="276"/>
            <ac:picMk id="5" creationId="{F5CD93DF-BB4D-68BC-F0AB-A0304F5185C8}"/>
          </ac:picMkLst>
        </pc:picChg>
        <pc:cxnChg chg="del">
          <ac:chgData name="Santella, Katharine" userId="S::katharine.santella@uconn.edu::c548f46a-3b0b-4566-acb9-d97ec9165ece" providerId="AD" clId="Web-{3BEBEFCA-08AB-18B2-1749-79DF94C9D432}" dt="2024-09-21T17:04:21.459" v="126"/>
          <ac:cxnSpMkLst>
            <pc:docMk/>
            <pc:sldMk cId="2013404941" sldId="276"/>
            <ac:cxnSpMk id="6" creationId="{193400D0-D405-F837-911D-9FAF574A0219}"/>
          </ac:cxnSpMkLst>
        </pc:cxnChg>
      </pc:sldChg>
      <pc:sldChg chg="modSp">
        <pc:chgData name="Santella, Katharine" userId="S::katharine.santella@uconn.edu::c548f46a-3b0b-4566-acb9-d97ec9165ece" providerId="AD" clId="Web-{3BEBEFCA-08AB-18B2-1749-79DF94C9D432}" dt="2024-09-21T17:06:35.964" v="274" actId="20577"/>
        <pc:sldMkLst>
          <pc:docMk/>
          <pc:sldMk cId="1756603205" sldId="278"/>
        </pc:sldMkLst>
        <pc:spChg chg="mod">
          <ac:chgData name="Santella, Katharine" userId="S::katharine.santella@uconn.edu::c548f46a-3b0b-4566-acb9-d97ec9165ece" providerId="AD" clId="Web-{3BEBEFCA-08AB-18B2-1749-79DF94C9D432}" dt="2024-09-21T17:06:35.964" v="274" actId="20577"/>
          <ac:spMkLst>
            <pc:docMk/>
            <pc:sldMk cId="1756603205" sldId="278"/>
            <ac:spMk id="3" creationId="{2AC2B710-750D-46D6-0BFB-F3E761EF3292}"/>
          </ac:spMkLst>
        </pc:spChg>
      </pc:sldChg>
      <pc:sldChg chg="new del">
        <pc:chgData name="Santella, Katharine" userId="S::katharine.santella@uconn.edu::c548f46a-3b0b-4566-acb9-d97ec9165ece" providerId="AD" clId="Web-{3BEBEFCA-08AB-18B2-1749-79DF94C9D432}" dt="2024-09-21T17:06:40.324" v="275"/>
        <pc:sldMkLst>
          <pc:docMk/>
          <pc:sldMk cId="299360910" sldId="279"/>
        </pc:sldMkLst>
      </pc:sldChg>
    </pc:docChg>
  </pc:docChgLst>
  <pc:docChgLst>
    <pc:chgData name="Santella, Katharine" userId="c548f46a-3b0b-4566-acb9-d97ec9165ece" providerId="ADAL" clId="{5EC981B5-493A-4C49-999C-F8A1FE2998A3}"/>
    <pc:docChg chg="undo custSel addSld delSld modSld sldOrd">
      <pc:chgData name="Santella, Katharine" userId="c548f46a-3b0b-4566-acb9-d97ec9165ece" providerId="ADAL" clId="{5EC981B5-493A-4C49-999C-F8A1FE2998A3}" dt="2024-10-04T12:44:52.100" v="703" actId="27636"/>
      <pc:docMkLst>
        <pc:docMk/>
      </pc:docMkLst>
      <pc:sldChg chg="addSp delSp modSp mod">
        <pc:chgData name="Santella, Katharine" userId="c548f46a-3b0b-4566-acb9-d97ec9165ece" providerId="ADAL" clId="{5EC981B5-493A-4C49-999C-F8A1FE2998A3}" dt="2024-10-03T23:15:23.648" v="327"/>
        <pc:sldMkLst>
          <pc:docMk/>
          <pc:sldMk cId="4083544533" sldId="258"/>
        </pc:sldMkLst>
        <pc:spChg chg="add mod ord">
          <ac:chgData name="Santella, Katharine" userId="c548f46a-3b0b-4566-acb9-d97ec9165ece" providerId="ADAL" clId="{5EC981B5-493A-4C49-999C-F8A1FE2998A3}" dt="2024-10-03T23:15:23.648" v="327"/>
          <ac:spMkLst>
            <pc:docMk/>
            <pc:sldMk cId="4083544533" sldId="258"/>
            <ac:spMk id="2" creationId="{ED57B2CF-8432-4636-E597-D37779C94DB8}"/>
          </ac:spMkLst>
        </pc:spChg>
        <pc:spChg chg="del">
          <ac:chgData name="Santella, Katharine" userId="c548f46a-3b0b-4566-acb9-d97ec9165ece" providerId="ADAL" clId="{5EC981B5-493A-4C49-999C-F8A1FE2998A3}" dt="2024-09-21T17:11:53.161" v="16" actId="26606"/>
          <ac:spMkLst>
            <pc:docMk/>
            <pc:sldMk cId="4083544533" sldId="258"/>
            <ac:spMk id="14" creationId="{DA2E7C1E-2B5A-4BBA-AE51-1CD8C19309D7}"/>
          </ac:spMkLst>
        </pc:spChg>
        <pc:spChg chg="del">
          <ac:chgData name="Santella, Katharine" userId="c548f46a-3b0b-4566-acb9-d97ec9165ece" providerId="ADAL" clId="{5EC981B5-493A-4C49-999C-F8A1FE2998A3}" dt="2024-09-21T17:11:53.161" v="16" actId="26606"/>
          <ac:spMkLst>
            <pc:docMk/>
            <pc:sldMk cId="4083544533" sldId="258"/>
            <ac:spMk id="16" creationId="{43DF76B1-5174-4FAF-9D19-FFEE98426836}"/>
          </ac:spMkLst>
        </pc:spChg>
        <pc:spChg chg="add del">
          <ac:chgData name="Santella, Katharine" userId="c548f46a-3b0b-4566-acb9-d97ec9165ece" providerId="ADAL" clId="{5EC981B5-493A-4C49-999C-F8A1FE2998A3}" dt="2024-09-22T17:48:24.156" v="202" actId="26606"/>
          <ac:spMkLst>
            <pc:docMk/>
            <pc:sldMk cId="4083544533" sldId="258"/>
            <ac:spMk id="21" creationId="{4BC99CB9-DDAD-44A2-8A1C-E3AF4E72DF5C}"/>
          </ac:spMkLst>
        </pc:spChg>
        <pc:spChg chg="add">
          <ac:chgData name="Santella, Katharine" userId="c548f46a-3b0b-4566-acb9-d97ec9165ece" providerId="ADAL" clId="{5EC981B5-493A-4C49-999C-F8A1FE2998A3}" dt="2024-09-22T17:48:24.156" v="202" actId="26606"/>
          <ac:spMkLst>
            <pc:docMk/>
            <pc:sldMk cId="4083544533" sldId="258"/>
            <ac:spMk id="3079" creationId="{8181FC64-B306-4821-98E2-780662EFC486}"/>
          </ac:spMkLst>
        </pc:spChg>
        <pc:spChg chg="add">
          <ac:chgData name="Santella, Katharine" userId="c548f46a-3b0b-4566-acb9-d97ec9165ece" providerId="ADAL" clId="{5EC981B5-493A-4C49-999C-F8A1FE2998A3}" dt="2024-09-22T17:48:24.156" v="202" actId="26606"/>
          <ac:spMkLst>
            <pc:docMk/>
            <pc:sldMk cId="4083544533" sldId="258"/>
            <ac:spMk id="3081" creationId="{5871FC61-DD4E-47D4-81FD-8A7E7D12B371}"/>
          </ac:spMkLst>
        </pc:spChg>
        <pc:spChg chg="add">
          <ac:chgData name="Santella, Katharine" userId="c548f46a-3b0b-4566-acb9-d97ec9165ece" providerId="ADAL" clId="{5EC981B5-493A-4C49-999C-F8A1FE2998A3}" dt="2024-09-22T17:48:24.156" v="202" actId="26606"/>
          <ac:spMkLst>
            <pc:docMk/>
            <pc:sldMk cId="4083544533" sldId="258"/>
            <ac:spMk id="3083" creationId="{F9EC3F91-A75C-4F74-867E-E4C28C13546B}"/>
          </ac:spMkLst>
        </pc:spChg>
        <pc:spChg chg="add">
          <ac:chgData name="Santella, Katharine" userId="c548f46a-3b0b-4566-acb9-d97ec9165ece" providerId="ADAL" clId="{5EC981B5-493A-4C49-999C-F8A1FE2998A3}" dt="2024-09-22T17:48:24.156" v="202" actId="26606"/>
          <ac:spMkLst>
            <pc:docMk/>
            <pc:sldMk cId="4083544533" sldId="258"/>
            <ac:spMk id="3085" creationId="{829A1E2C-5AC8-40FC-99E9-832069D39792}"/>
          </ac:spMkLst>
        </pc:spChg>
        <pc:grpChg chg="add del">
          <ac:chgData name="Santella, Katharine" userId="c548f46a-3b0b-4566-acb9-d97ec9165ece" providerId="ADAL" clId="{5EC981B5-493A-4C49-999C-F8A1FE2998A3}" dt="2024-09-22T17:48:24.156" v="202" actId="26606"/>
          <ac:grpSpMkLst>
            <pc:docMk/>
            <pc:sldMk cId="4083544533" sldId="258"/>
            <ac:grpSpMk id="23" creationId="{5C3921CD-DDE5-4B57-8FDF-B37ADE4EDAC7}"/>
          </ac:grpSpMkLst>
        </pc:grpChg>
        <pc:picChg chg="del">
          <ac:chgData name="Santella, Katharine" userId="c548f46a-3b0b-4566-acb9-d97ec9165ece" providerId="ADAL" clId="{5EC981B5-493A-4C49-999C-F8A1FE2998A3}" dt="2024-09-21T17:11:22.068" v="13" actId="478"/>
          <ac:picMkLst>
            <pc:docMk/>
            <pc:sldMk cId="4083544533" sldId="258"/>
            <ac:picMk id="5" creationId="{BF1167E2-8EE8-BBB5-CEB4-578680B367CE}"/>
          </ac:picMkLst>
        </pc:picChg>
        <pc:picChg chg="add mod">
          <ac:chgData name="Santella, Katharine" userId="c548f46a-3b0b-4566-acb9-d97ec9165ece" providerId="ADAL" clId="{5EC981B5-493A-4C49-999C-F8A1FE2998A3}" dt="2024-09-22T17:48:24.156" v="202" actId="26606"/>
          <ac:picMkLst>
            <pc:docMk/>
            <pc:sldMk cId="4083544533" sldId="258"/>
            <ac:picMk id="3074" creationId="{1D7B298C-037E-5037-904F-1EDD32E5D6F6}"/>
          </ac:picMkLst>
        </pc:picChg>
      </pc:sldChg>
      <pc:sldChg chg="addSp delSp modSp del mod">
        <pc:chgData name="Santella, Katharine" userId="c548f46a-3b0b-4566-acb9-d97ec9165ece" providerId="ADAL" clId="{5EC981B5-493A-4C49-999C-F8A1FE2998A3}" dt="2024-10-03T23:21:48.159" v="551" actId="2696"/>
        <pc:sldMkLst>
          <pc:docMk/>
          <pc:sldMk cId="1749224281" sldId="259"/>
        </pc:sldMkLst>
        <pc:spChg chg="add del mod">
          <ac:chgData name="Santella, Katharine" userId="c548f46a-3b0b-4566-acb9-d97ec9165ece" providerId="ADAL" clId="{5EC981B5-493A-4C49-999C-F8A1FE2998A3}" dt="2024-09-21T17:12:36.477" v="26" actId="26606"/>
          <ac:spMkLst>
            <pc:docMk/>
            <pc:sldMk cId="1749224281" sldId="259"/>
            <ac:spMk id="2" creationId="{A45477FC-E051-39B2-F2E6-514A7195EC03}"/>
          </ac:spMkLst>
        </pc:spChg>
        <pc:spChg chg="del">
          <ac:chgData name="Santella, Katharine" userId="c548f46a-3b0b-4566-acb9-d97ec9165ece" providerId="ADAL" clId="{5EC981B5-493A-4C49-999C-F8A1FE2998A3}" dt="2024-09-21T17:12:36.477" v="26" actId="26606"/>
          <ac:spMkLst>
            <pc:docMk/>
            <pc:sldMk cId="1749224281" sldId="259"/>
            <ac:spMk id="23" creationId="{69D184B2-2226-4E31-BCCB-444330767440}"/>
          </ac:spMkLst>
        </pc:spChg>
        <pc:spChg chg="del">
          <ac:chgData name="Santella, Katharine" userId="c548f46a-3b0b-4566-acb9-d97ec9165ece" providerId="ADAL" clId="{5EC981B5-493A-4C49-999C-F8A1FE2998A3}" dt="2024-09-21T17:12:36.477" v="26" actId="26606"/>
          <ac:spMkLst>
            <pc:docMk/>
            <pc:sldMk cId="1749224281" sldId="259"/>
            <ac:spMk id="25" creationId="{1AC4D4E3-486A-464A-8EC8-D44881097267}"/>
          </ac:spMkLst>
        </pc:spChg>
        <pc:spChg chg="del">
          <ac:chgData name="Santella, Katharine" userId="c548f46a-3b0b-4566-acb9-d97ec9165ece" providerId="ADAL" clId="{5EC981B5-493A-4C49-999C-F8A1FE2998A3}" dt="2024-09-21T17:12:36.477" v="26" actId="26606"/>
          <ac:spMkLst>
            <pc:docMk/>
            <pc:sldMk cId="1749224281" sldId="259"/>
            <ac:spMk id="27" creationId="{864DE13E-58EB-4475-B79C-0D4FC651239B}"/>
          </ac:spMkLst>
        </pc:spChg>
        <pc:spChg chg="add del">
          <ac:chgData name="Santella, Katharine" userId="c548f46a-3b0b-4566-acb9-d97ec9165ece" providerId="ADAL" clId="{5EC981B5-493A-4C49-999C-F8A1FE2998A3}" dt="2024-09-21T17:16:46.270" v="103" actId="26606"/>
          <ac:spMkLst>
            <pc:docMk/>
            <pc:sldMk cId="1749224281" sldId="259"/>
            <ac:spMk id="33" creationId="{5C8908E2-EE49-44D2-9428-A28D2312A8D5}"/>
          </ac:spMkLst>
        </pc:spChg>
        <pc:spChg chg="add del">
          <ac:chgData name="Santella, Katharine" userId="c548f46a-3b0b-4566-acb9-d97ec9165ece" providerId="ADAL" clId="{5EC981B5-493A-4C49-999C-F8A1FE2998A3}" dt="2024-09-21T17:16:46.270" v="103" actId="26606"/>
          <ac:spMkLst>
            <pc:docMk/>
            <pc:sldMk cId="1749224281" sldId="259"/>
            <ac:spMk id="39" creationId="{7449A6C7-D15F-4AA5-BFA5-71A404B47016}"/>
          </ac:spMkLst>
        </pc:spChg>
        <pc:spChg chg="add del">
          <ac:chgData name="Santella, Katharine" userId="c548f46a-3b0b-4566-acb9-d97ec9165ece" providerId="ADAL" clId="{5EC981B5-493A-4C49-999C-F8A1FE2998A3}" dt="2024-09-21T17:16:46.270" v="103" actId="26606"/>
          <ac:spMkLst>
            <pc:docMk/>
            <pc:sldMk cId="1749224281" sldId="259"/>
            <ac:spMk id="41" creationId="{ED888B23-07FA-482A-96DF-47E31AF1A603}"/>
          </ac:spMkLst>
        </pc:spChg>
        <pc:spChg chg="add del">
          <ac:chgData name="Santella, Katharine" userId="c548f46a-3b0b-4566-acb9-d97ec9165ece" providerId="ADAL" clId="{5EC981B5-493A-4C49-999C-F8A1FE2998A3}" dt="2024-09-22T17:49:52.795" v="217" actId="26606"/>
          <ac:spMkLst>
            <pc:docMk/>
            <pc:sldMk cId="1749224281" sldId="259"/>
            <ac:spMk id="46" creationId="{955A2079-FA98-4876-80F0-72364A7D2EA4}"/>
          </ac:spMkLst>
        </pc:spChg>
        <pc:spChg chg="add del">
          <ac:chgData name="Santella, Katharine" userId="c548f46a-3b0b-4566-acb9-d97ec9165ece" providerId="ADAL" clId="{5EC981B5-493A-4C49-999C-F8A1FE2998A3}" dt="2024-09-21T17:16:46.229" v="102" actId="26606"/>
          <ac:spMkLst>
            <pc:docMk/>
            <pc:sldMk cId="1749224281" sldId="259"/>
            <ac:spMk id="47" creationId="{E10650BA-D090-4A23-98E3-B48BBAEA9201}"/>
          </ac:spMkLst>
        </pc:spChg>
        <pc:grpChg chg="add del">
          <ac:chgData name="Santella, Katharine" userId="c548f46a-3b0b-4566-acb9-d97ec9165ece" providerId="ADAL" clId="{5EC981B5-493A-4C49-999C-F8A1FE2998A3}" dt="2024-09-21T17:16:46.270" v="103" actId="26606"/>
          <ac:grpSpMkLst>
            <pc:docMk/>
            <pc:sldMk cId="1749224281" sldId="259"/>
            <ac:grpSpMk id="35" creationId="{05314994-6337-4875-8CF5-652CAFE8342C}"/>
          </ac:grpSpMkLst>
        </pc:grpChg>
        <pc:grpChg chg="add del">
          <ac:chgData name="Santella, Katharine" userId="c548f46a-3b0b-4566-acb9-d97ec9165ece" providerId="ADAL" clId="{5EC981B5-493A-4C49-999C-F8A1FE2998A3}" dt="2024-09-21T17:16:46.229" v="102" actId="26606"/>
          <ac:grpSpMkLst>
            <pc:docMk/>
            <pc:sldMk cId="1749224281" sldId="259"/>
            <ac:grpSpMk id="49" creationId="{FFB939B9-73CE-4644-87BB-72AEBF001142}"/>
          </ac:grpSpMkLst>
        </pc:grpChg>
        <pc:graphicFrameChg chg="add mod ord modGraphic">
          <ac:chgData name="Santella, Katharine" userId="c548f46a-3b0b-4566-acb9-d97ec9165ece" providerId="ADAL" clId="{5EC981B5-493A-4C49-999C-F8A1FE2998A3}" dt="2024-10-03T23:19:41.362" v="491" actId="14100"/>
          <ac:graphicFrameMkLst>
            <pc:docMk/>
            <pc:sldMk cId="1749224281" sldId="259"/>
            <ac:graphicFrameMk id="29" creationId="{3880CD70-2E56-255F-3103-EF16D5A89C27}"/>
          </ac:graphicFrameMkLst>
        </pc:graphicFrameChg>
        <pc:picChg chg="del">
          <ac:chgData name="Santella, Katharine" userId="c548f46a-3b0b-4566-acb9-d97ec9165ece" providerId="ADAL" clId="{5EC981B5-493A-4C49-999C-F8A1FE2998A3}" dt="2024-09-21T17:12:10.021" v="23" actId="478"/>
          <ac:picMkLst>
            <pc:docMk/>
            <pc:sldMk cId="1749224281" sldId="259"/>
            <ac:picMk id="3" creationId="{2412BA06-83C7-80E1-7CDA-1B5608F2D126}"/>
          </ac:picMkLst>
        </pc:picChg>
        <pc:picChg chg="add del">
          <ac:chgData name="Santella, Katharine" userId="c548f46a-3b0b-4566-acb9-d97ec9165ece" providerId="ADAL" clId="{5EC981B5-493A-4C49-999C-F8A1FE2998A3}" dt="2024-09-21T17:16:46.229" v="102" actId="26606"/>
          <ac:picMkLst>
            <pc:docMk/>
            <pc:sldMk cId="1749224281" sldId="259"/>
            <ac:picMk id="43" creationId="{746AB4CE-4ED4-83DF-D161-099DB418F6C0}"/>
          </ac:picMkLst>
        </pc:picChg>
        <pc:picChg chg="add del mod">
          <ac:chgData name="Santella, Katharine" userId="c548f46a-3b0b-4566-acb9-d97ec9165ece" providerId="ADAL" clId="{5EC981B5-493A-4C49-999C-F8A1FE2998A3}" dt="2024-10-03T23:20:09.181" v="492" actId="21"/>
          <ac:picMkLst>
            <pc:docMk/>
            <pc:sldMk cId="1749224281" sldId="259"/>
            <ac:picMk id="4098" creationId="{3DF26E8A-EDF5-86B7-F87F-8F2ED6C5187B}"/>
          </ac:picMkLst>
        </pc:picChg>
      </pc:sldChg>
      <pc:sldChg chg="addSp delSp modSp mod">
        <pc:chgData name="Santella, Katharine" userId="c548f46a-3b0b-4566-acb9-d97ec9165ece" providerId="ADAL" clId="{5EC981B5-493A-4C49-999C-F8A1FE2998A3}" dt="2024-09-21T17:15:15.313" v="75" actId="1076"/>
        <pc:sldMkLst>
          <pc:docMk/>
          <pc:sldMk cId="463376671" sldId="260"/>
        </pc:sldMkLst>
        <pc:spChg chg="add mod">
          <ac:chgData name="Santella, Katharine" userId="c548f46a-3b0b-4566-acb9-d97ec9165ece" providerId="ADAL" clId="{5EC981B5-493A-4C49-999C-F8A1FE2998A3}" dt="2024-09-21T17:15:15.313" v="75" actId="1076"/>
          <ac:spMkLst>
            <pc:docMk/>
            <pc:sldMk cId="463376671" sldId="260"/>
            <ac:spMk id="2" creationId="{F29E4977-A4AB-230E-FF30-3AF5A02575CA}"/>
          </ac:spMkLst>
        </pc:spChg>
        <pc:spChg chg="del">
          <ac:chgData name="Santella, Katharine" userId="c548f46a-3b0b-4566-acb9-d97ec9165ece" providerId="ADAL" clId="{5EC981B5-493A-4C49-999C-F8A1FE2998A3}" dt="2024-09-21T17:15:07.770" v="67" actId="26606"/>
          <ac:spMkLst>
            <pc:docMk/>
            <pc:sldMk cId="463376671" sldId="260"/>
            <ac:spMk id="17" creationId="{69D184B2-2226-4E31-BCCB-444330767440}"/>
          </ac:spMkLst>
        </pc:spChg>
        <pc:spChg chg="del">
          <ac:chgData name="Santella, Katharine" userId="c548f46a-3b0b-4566-acb9-d97ec9165ece" providerId="ADAL" clId="{5EC981B5-493A-4C49-999C-F8A1FE2998A3}" dt="2024-09-21T17:15:07.770" v="67" actId="26606"/>
          <ac:spMkLst>
            <pc:docMk/>
            <pc:sldMk cId="463376671" sldId="260"/>
            <ac:spMk id="19" creationId="{1AC4D4E3-486A-464A-8EC8-D44881097267}"/>
          </ac:spMkLst>
        </pc:spChg>
        <pc:spChg chg="del">
          <ac:chgData name="Santella, Katharine" userId="c548f46a-3b0b-4566-acb9-d97ec9165ece" providerId="ADAL" clId="{5EC981B5-493A-4C49-999C-F8A1FE2998A3}" dt="2024-09-21T17:15:07.770" v="67" actId="26606"/>
          <ac:spMkLst>
            <pc:docMk/>
            <pc:sldMk cId="463376671" sldId="260"/>
            <ac:spMk id="21" creationId="{864DE13E-58EB-4475-B79C-0D4FC651239B}"/>
          </ac:spMkLst>
        </pc:spChg>
        <pc:spChg chg="add">
          <ac:chgData name="Santella, Katharine" userId="c548f46a-3b0b-4566-acb9-d97ec9165ece" providerId="ADAL" clId="{5EC981B5-493A-4C49-999C-F8A1FE2998A3}" dt="2024-09-21T17:15:07.770" v="67" actId="26606"/>
          <ac:spMkLst>
            <pc:docMk/>
            <pc:sldMk cId="463376671" sldId="260"/>
            <ac:spMk id="28" creationId="{EDDBB197-D710-4A4F-A9CA-FD2177498BE8}"/>
          </ac:spMkLst>
        </pc:spChg>
        <pc:spChg chg="add">
          <ac:chgData name="Santella, Katharine" userId="c548f46a-3b0b-4566-acb9-d97ec9165ece" providerId="ADAL" clId="{5EC981B5-493A-4C49-999C-F8A1FE2998A3}" dt="2024-09-21T17:15:07.770" v="67" actId="26606"/>
          <ac:spMkLst>
            <pc:docMk/>
            <pc:sldMk cId="463376671" sldId="260"/>
            <ac:spMk id="30" creationId="{975D1CFA-2CDB-4B64-BD9F-85744E8DA12F}"/>
          </ac:spMkLst>
        </pc:spChg>
        <pc:grpChg chg="add">
          <ac:chgData name="Santella, Katharine" userId="c548f46a-3b0b-4566-acb9-d97ec9165ece" providerId="ADAL" clId="{5EC981B5-493A-4C49-999C-F8A1FE2998A3}" dt="2024-09-21T17:15:07.770" v="67" actId="26606"/>
          <ac:grpSpMkLst>
            <pc:docMk/>
            <pc:sldMk cId="463376671" sldId="260"/>
            <ac:grpSpMk id="32" creationId="{25EE5136-01F1-466C-962D-BA9B4C6757AA}"/>
          </ac:grpSpMkLst>
        </pc:grpChg>
        <pc:picChg chg="del">
          <ac:chgData name="Santella, Katharine" userId="c548f46a-3b0b-4566-acb9-d97ec9165ece" providerId="ADAL" clId="{5EC981B5-493A-4C49-999C-F8A1FE2998A3}" dt="2024-09-21T17:14:52.717" v="64" actId="478"/>
          <ac:picMkLst>
            <pc:docMk/>
            <pc:sldMk cId="463376671" sldId="260"/>
            <ac:picMk id="4" creationId="{62ADB5EF-9334-70A6-C58E-33438E939F3D}"/>
          </ac:picMkLst>
        </pc:picChg>
        <pc:picChg chg="add">
          <ac:chgData name="Santella, Katharine" userId="c548f46a-3b0b-4566-acb9-d97ec9165ece" providerId="ADAL" clId="{5EC981B5-493A-4C49-999C-F8A1FE2998A3}" dt="2024-09-21T17:15:07.770" v="67" actId="26606"/>
          <ac:picMkLst>
            <pc:docMk/>
            <pc:sldMk cId="463376671" sldId="260"/>
            <ac:picMk id="25" creationId="{FDB2B72E-54D4-F989-B596-186BA0CC72AA}"/>
          </ac:picMkLst>
        </pc:picChg>
      </pc:sldChg>
      <pc:sldChg chg="addSp delSp modSp mod">
        <pc:chgData name="Santella, Katharine" userId="c548f46a-3b0b-4566-acb9-d97ec9165ece" providerId="ADAL" clId="{5EC981B5-493A-4C49-999C-F8A1FE2998A3}" dt="2024-10-03T23:18:42.627" v="419" actId="27636"/>
        <pc:sldMkLst>
          <pc:docMk/>
          <pc:sldMk cId="1156110773" sldId="261"/>
        </pc:sldMkLst>
        <pc:spChg chg="add mod">
          <ac:chgData name="Santella, Katharine" userId="c548f46a-3b0b-4566-acb9-d97ec9165ece" providerId="ADAL" clId="{5EC981B5-493A-4C49-999C-F8A1FE2998A3}" dt="2024-10-03T23:18:42.627" v="419" actId="27636"/>
          <ac:spMkLst>
            <pc:docMk/>
            <pc:sldMk cId="1156110773" sldId="261"/>
            <ac:spMk id="2" creationId="{9152E836-B5F1-B66C-9BEB-C0A69534C897}"/>
          </ac:spMkLst>
        </pc:spChg>
        <pc:spChg chg="del">
          <ac:chgData name="Santella, Katharine" userId="c548f46a-3b0b-4566-acb9-d97ec9165ece" providerId="ADAL" clId="{5EC981B5-493A-4C49-999C-F8A1FE2998A3}" dt="2024-09-21T17:10:55.230" v="3" actId="26606"/>
          <ac:spMkLst>
            <pc:docMk/>
            <pc:sldMk cId="1156110773" sldId="261"/>
            <ac:spMk id="17" creationId="{42A4FC2C-047E-45A5-965D-8E1E3BF09BC6}"/>
          </ac:spMkLst>
        </pc:spChg>
        <pc:spChg chg="add del">
          <ac:chgData name="Santella, Katharine" userId="c548f46a-3b0b-4566-acb9-d97ec9165ece" providerId="ADAL" clId="{5EC981B5-493A-4C49-999C-F8A1FE2998A3}" dt="2024-09-21T17:11:01.470" v="5" actId="26606"/>
          <ac:spMkLst>
            <pc:docMk/>
            <pc:sldMk cId="1156110773" sldId="261"/>
            <ac:spMk id="26" creationId="{5D7F64A8-D625-4F61-A290-B499BB62ACFF}"/>
          </ac:spMkLst>
        </pc:spChg>
        <pc:spChg chg="add">
          <ac:chgData name="Santella, Katharine" userId="c548f46a-3b0b-4566-acb9-d97ec9165ece" providerId="ADAL" clId="{5EC981B5-493A-4C49-999C-F8A1FE2998A3}" dt="2024-09-21T17:11:01.470" v="5" actId="26606"/>
          <ac:spMkLst>
            <pc:docMk/>
            <pc:sldMk cId="1156110773" sldId="261"/>
            <ac:spMk id="31" creationId="{B6FACB3C-9069-4791-BC5C-0DB7CD19B853}"/>
          </ac:spMkLst>
        </pc:spChg>
        <pc:spChg chg="add">
          <ac:chgData name="Santella, Katharine" userId="c548f46a-3b0b-4566-acb9-d97ec9165ece" providerId="ADAL" clId="{5EC981B5-493A-4C49-999C-F8A1FE2998A3}" dt="2024-09-21T17:11:01.470" v="5" actId="26606"/>
          <ac:spMkLst>
            <pc:docMk/>
            <pc:sldMk cId="1156110773" sldId="261"/>
            <ac:spMk id="33" creationId="{71F2038E-D777-4B76-81DD-DD13EE91B9DD}"/>
          </ac:spMkLst>
        </pc:spChg>
        <pc:grpChg chg="add">
          <ac:chgData name="Santella, Katharine" userId="c548f46a-3b0b-4566-acb9-d97ec9165ece" providerId="ADAL" clId="{5EC981B5-493A-4C49-999C-F8A1FE2998A3}" dt="2024-09-21T17:11:01.470" v="5" actId="26606"/>
          <ac:grpSpMkLst>
            <pc:docMk/>
            <pc:sldMk cId="1156110773" sldId="261"/>
            <ac:grpSpMk id="35" creationId="{DD354807-230F-4402-B1B9-F733A8F1F190}"/>
          </ac:grpSpMkLst>
        </pc:grpChg>
        <pc:picChg chg="add mod ord">
          <ac:chgData name="Santella, Katharine" userId="c548f46a-3b0b-4566-acb9-d97ec9165ece" providerId="ADAL" clId="{5EC981B5-493A-4C49-999C-F8A1FE2998A3}" dt="2024-09-21T17:11:01.470" v="5" actId="26606"/>
          <ac:picMkLst>
            <pc:docMk/>
            <pc:sldMk cId="1156110773" sldId="261"/>
            <ac:picMk id="21" creationId="{092793A6-C275-ADA1-AD3F-902CDF311CD4}"/>
          </ac:picMkLst>
        </pc:picChg>
        <pc:picChg chg="add del">
          <ac:chgData name="Santella, Katharine" userId="c548f46a-3b0b-4566-acb9-d97ec9165ece" providerId="ADAL" clId="{5EC981B5-493A-4C49-999C-F8A1FE2998A3}" dt="2024-09-21T17:11:01.470" v="5" actId="26606"/>
          <ac:picMkLst>
            <pc:docMk/>
            <pc:sldMk cId="1156110773" sldId="261"/>
            <ac:picMk id="23" creationId="{6A0AA970-D2FF-4068-9124-6E25DD593963}"/>
          </ac:picMkLst>
        </pc:picChg>
      </pc:sldChg>
      <pc:sldChg chg="addSp delSp modSp mod setBg addAnim setClrOvrMap">
        <pc:chgData name="Santella, Katharine" userId="c548f46a-3b0b-4566-acb9-d97ec9165ece" providerId="ADAL" clId="{5EC981B5-493A-4C49-999C-F8A1FE2998A3}" dt="2024-10-03T23:07:45.358" v="323" actId="1035"/>
        <pc:sldMkLst>
          <pc:docMk/>
          <pc:sldMk cId="42096855" sldId="262"/>
        </pc:sldMkLst>
        <pc:spChg chg="mod">
          <ac:chgData name="Santella, Katharine" userId="c548f46a-3b0b-4566-acb9-d97ec9165ece" providerId="ADAL" clId="{5EC981B5-493A-4C49-999C-F8A1FE2998A3}" dt="2024-10-03T23:07:39.475" v="321" actId="1036"/>
          <ac:spMkLst>
            <pc:docMk/>
            <pc:sldMk cId="42096855" sldId="262"/>
            <ac:spMk id="2" creationId="{FABF057C-0CA9-B213-B55D-F8D8C72E4943}"/>
          </ac:spMkLst>
        </pc:spChg>
        <pc:spChg chg="add del">
          <ac:chgData name="Santella, Katharine" userId="c548f46a-3b0b-4566-acb9-d97ec9165ece" providerId="ADAL" clId="{5EC981B5-493A-4C49-999C-F8A1FE2998A3}" dt="2024-09-22T17:45:48.497" v="176" actId="26606"/>
          <ac:spMkLst>
            <pc:docMk/>
            <pc:sldMk cId="42096855" sldId="262"/>
            <ac:spMk id="7" creationId="{66B332A4-D438-4773-A77F-5ED49A448D9D}"/>
          </ac:spMkLst>
        </pc:spChg>
        <pc:spChg chg="add del">
          <ac:chgData name="Santella, Katharine" userId="c548f46a-3b0b-4566-acb9-d97ec9165ece" providerId="ADAL" clId="{5EC981B5-493A-4C49-999C-F8A1FE2998A3}" dt="2024-09-22T17:45:48.497" v="176" actId="26606"/>
          <ac:spMkLst>
            <pc:docMk/>
            <pc:sldMk cId="42096855" sldId="262"/>
            <ac:spMk id="9" creationId="{DF9AD32D-FF05-44F4-BD4D-9CEE89B71EB9}"/>
          </ac:spMkLst>
        </pc:spChg>
        <pc:spChg chg="add del">
          <ac:chgData name="Santella, Katharine" userId="c548f46a-3b0b-4566-acb9-d97ec9165ece" providerId="ADAL" clId="{5EC981B5-493A-4C49-999C-F8A1FE2998A3}" dt="2024-09-22T17:45:48.480" v="175" actId="26606"/>
          <ac:spMkLst>
            <pc:docMk/>
            <pc:sldMk cId="42096855" sldId="262"/>
            <ac:spMk id="14" creationId="{787F4F1C-8D3D-4EC1-B72D-A0470A5A08B8}"/>
          </ac:spMkLst>
        </pc:spChg>
        <pc:spChg chg="add del">
          <ac:chgData name="Santella, Katharine" userId="c548f46a-3b0b-4566-acb9-d97ec9165ece" providerId="ADAL" clId="{5EC981B5-493A-4C49-999C-F8A1FE2998A3}" dt="2024-09-22T17:45:59.399" v="178" actId="26606"/>
          <ac:spMkLst>
            <pc:docMk/>
            <pc:sldMk cId="42096855" sldId="262"/>
            <ac:spMk id="15" creationId="{5A59F003-E00A-43F9-91DC-CC54E3B87466}"/>
          </ac:spMkLst>
        </pc:spChg>
        <pc:spChg chg="add del">
          <ac:chgData name="Santella, Katharine" userId="c548f46a-3b0b-4566-acb9-d97ec9165ece" providerId="ADAL" clId="{5EC981B5-493A-4C49-999C-F8A1FE2998A3}" dt="2024-09-22T17:45:59.399" v="178" actId="26606"/>
          <ac:spMkLst>
            <pc:docMk/>
            <pc:sldMk cId="42096855" sldId="262"/>
            <ac:spMk id="17" creationId="{D74A4382-E3AD-430A-9A1F-DFA3E0E77A7D}"/>
          </ac:spMkLst>
        </pc:spChg>
        <pc:spChg chg="add del">
          <ac:chgData name="Santella, Katharine" userId="c548f46a-3b0b-4566-acb9-d97ec9165ece" providerId="ADAL" clId="{5EC981B5-493A-4C49-999C-F8A1FE2998A3}" dt="2024-09-22T17:45:59.399" v="178" actId="26606"/>
          <ac:spMkLst>
            <pc:docMk/>
            <pc:sldMk cId="42096855" sldId="262"/>
            <ac:spMk id="24" creationId="{79F40191-0F44-4FD1-82CC-ACB507C14BE6}"/>
          </ac:spMkLst>
        </pc:spChg>
        <pc:spChg chg="add del">
          <ac:chgData name="Santella, Katharine" userId="c548f46a-3b0b-4566-acb9-d97ec9165ece" providerId="ADAL" clId="{5EC981B5-493A-4C49-999C-F8A1FE2998A3}" dt="2024-09-22T17:46:08.462" v="180" actId="26606"/>
          <ac:spMkLst>
            <pc:docMk/>
            <pc:sldMk cId="42096855" sldId="262"/>
            <ac:spMk id="29" creationId="{657F69E0-C4B0-4BEC-A689-4F8D877F05D4}"/>
          </ac:spMkLst>
        </pc:spChg>
        <pc:spChg chg="add del">
          <ac:chgData name="Santella, Katharine" userId="c548f46a-3b0b-4566-acb9-d97ec9165ece" providerId="ADAL" clId="{5EC981B5-493A-4C49-999C-F8A1FE2998A3}" dt="2024-09-22T17:46:08.462" v="180" actId="26606"/>
          <ac:spMkLst>
            <pc:docMk/>
            <pc:sldMk cId="42096855" sldId="262"/>
            <ac:spMk id="31" creationId="{9F6380B4-6A1C-481E-8408-B4E6C75B9B81}"/>
          </ac:spMkLst>
        </pc:spChg>
        <pc:spChg chg="add">
          <ac:chgData name="Santella, Katharine" userId="c548f46a-3b0b-4566-acb9-d97ec9165ece" providerId="ADAL" clId="{5EC981B5-493A-4C49-999C-F8A1FE2998A3}" dt="2024-09-22T17:46:08.462" v="180" actId="26606"/>
          <ac:spMkLst>
            <pc:docMk/>
            <pc:sldMk cId="42096855" sldId="262"/>
            <ac:spMk id="36" creationId="{71B2258F-86CA-4D4D-8270-BC05FCDEBFB3}"/>
          </ac:spMkLst>
        </pc:spChg>
        <pc:grpChg chg="add del">
          <ac:chgData name="Santella, Katharine" userId="c548f46a-3b0b-4566-acb9-d97ec9165ece" providerId="ADAL" clId="{5EC981B5-493A-4C49-999C-F8A1FE2998A3}" dt="2024-09-22T17:45:48.480" v="175" actId="26606"/>
          <ac:grpSpMkLst>
            <pc:docMk/>
            <pc:sldMk cId="42096855" sldId="262"/>
            <ac:grpSpMk id="16" creationId="{D1E3DD61-64DB-46AD-B249-E273CD86B051}"/>
          </ac:grpSpMkLst>
        </pc:grpChg>
        <pc:picChg chg="add mod">
          <ac:chgData name="Santella, Katharine" userId="c548f46a-3b0b-4566-acb9-d97ec9165ece" providerId="ADAL" clId="{5EC981B5-493A-4C49-999C-F8A1FE2998A3}" dt="2024-10-03T23:07:45.358" v="323" actId="1035"/>
          <ac:picMkLst>
            <pc:docMk/>
            <pc:sldMk cId="42096855" sldId="262"/>
            <ac:picMk id="11" creationId="{56144AF6-FD19-27D7-5544-85B079739BE9}"/>
          </ac:picMkLst>
        </pc:picChg>
      </pc:sldChg>
      <pc:sldChg chg="addSp delSp modSp mod">
        <pc:chgData name="Santella, Katharine" userId="c548f46a-3b0b-4566-acb9-d97ec9165ece" providerId="ADAL" clId="{5EC981B5-493A-4C49-999C-F8A1FE2998A3}" dt="2024-10-03T23:16:36.975" v="383" actId="27636"/>
        <pc:sldMkLst>
          <pc:docMk/>
          <pc:sldMk cId="658111468" sldId="265"/>
        </pc:sldMkLst>
        <pc:spChg chg="add mod">
          <ac:chgData name="Santella, Katharine" userId="c548f46a-3b0b-4566-acb9-d97ec9165ece" providerId="ADAL" clId="{5EC981B5-493A-4C49-999C-F8A1FE2998A3}" dt="2024-10-03T23:16:36.975" v="383" actId="27636"/>
          <ac:spMkLst>
            <pc:docMk/>
            <pc:sldMk cId="658111468" sldId="265"/>
            <ac:spMk id="2" creationId="{385E4F74-439A-1696-90D9-9C55BA7A18BE}"/>
          </ac:spMkLst>
        </pc:spChg>
        <pc:spChg chg="del">
          <ac:chgData name="Santella, Katharine" userId="c548f46a-3b0b-4566-acb9-d97ec9165ece" providerId="ADAL" clId="{5EC981B5-493A-4C49-999C-F8A1FE2998A3}" dt="2024-09-21T17:13:22.317" v="32" actId="26606"/>
          <ac:spMkLst>
            <pc:docMk/>
            <pc:sldMk cId="658111468" sldId="265"/>
            <ac:spMk id="23" creationId="{B9FF99BD-075F-4761-A995-6FC574BD25EA}"/>
          </ac:spMkLst>
        </pc:spChg>
        <pc:spChg chg="del">
          <ac:chgData name="Santella, Katharine" userId="c548f46a-3b0b-4566-acb9-d97ec9165ece" providerId="ADAL" clId="{5EC981B5-493A-4C49-999C-F8A1FE2998A3}" dt="2024-09-21T17:13:22.317" v="32" actId="26606"/>
          <ac:spMkLst>
            <pc:docMk/>
            <pc:sldMk cId="658111468" sldId="265"/>
            <ac:spMk id="25" creationId="{A7B21A54-9BA3-4EA9-B460-5A829ADD9051}"/>
          </ac:spMkLst>
        </pc:spChg>
        <pc:spChg chg="del">
          <ac:chgData name="Santella, Katharine" userId="c548f46a-3b0b-4566-acb9-d97ec9165ece" providerId="ADAL" clId="{5EC981B5-493A-4C49-999C-F8A1FE2998A3}" dt="2024-09-21T17:13:22.317" v="32" actId="26606"/>
          <ac:spMkLst>
            <pc:docMk/>
            <pc:sldMk cId="658111468" sldId="265"/>
            <ac:spMk id="27" creationId="{6FA8F714-B9D8-488A-8CCA-E9948FF913A9}"/>
          </ac:spMkLst>
        </pc:spChg>
        <pc:spChg chg="add del">
          <ac:chgData name="Santella, Katharine" userId="c548f46a-3b0b-4566-acb9-d97ec9165ece" providerId="ADAL" clId="{5EC981B5-493A-4C49-999C-F8A1FE2998A3}" dt="2024-09-21T17:14:29.220" v="52" actId="26606"/>
          <ac:spMkLst>
            <pc:docMk/>
            <pc:sldMk cId="658111468" sldId="265"/>
            <ac:spMk id="34" creationId="{EDDBB197-D710-4A4F-A9CA-FD2177498BE8}"/>
          </ac:spMkLst>
        </pc:spChg>
        <pc:spChg chg="add del">
          <ac:chgData name="Santella, Katharine" userId="c548f46a-3b0b-4566-acb9-d97ec9165ece" providerId="ADAL" clId="{5EC981B5-493A-4C49-999C-F8A1FE2998A3}" dt="2024-09-21T17:14:29.220" v="52" actId="26606"/>
          <ac:spMkLst>
            <pc:docMk/>
            <pc:sldMk cId="658111468" sldId="265"/>
            <ac:spMk id="36" creationId="{975D1CFA-2CDB-4B64-BD9F-85744E8DA12F}"/>
          </ac:spMkLst>
        </pc:spChg>
        <pc:spChg chg="add">
          <ac:chgData name="Santella, Katharine" userId="c548f46a-3b0b-4566-acb9-d97ec9165ece" providerId="ADAL" clId="{5EC981B5-493A-4C49-999C-F8A1FE2998A3}" dt="2024-09-21T17:14:29.220" v="52" actId="26606"/>
          <ac:spMkLst>
            <pc:docMk/>
            <pc:sldMk cId="658111468" sldId="265"/>
            <ac:spMk id="47" creationId="{638B61BD-0EE1-4D29-B894-126CD61C5DED}"/>
          </ac:spMkLst>
        </pc:spChg>
        <pc:spChg chg="add">
          <ac:chgData name="Santella, Katharine" userId="c548f46a-3b0b-4566-acb9-d97ec9165ece" providerId="ADAL" clId="{5EC981B5-493A-4C49-999C-F8A1FE2998A3}" dt="2024-09-21T17:14:29.220" v="52" actId="26606"/>
          <ac:spMkLst>
            <pc:docMk/>
            <pc:sldMk cId="658111468" sldId="265"/>
            <ac:spMk id="49" creationId="{BBC14DD5-C584-4158-BF76-ECE3C6DB48AD}"/>
          </ac:spMkLst>
        </pc:spChg>
        <pc:grpChg chg="add del">
          <ac:chgData name="Santella, Katharine" userId="c548f46a-3b0b-4566-acb9-d97ec9165ece" providerId="ADAL" clId="{5EC981B5-493A-4C49-999C-F8A1FE2998A3}" dt="2024-09-21T17:14:29.220" v="52" actId="26606"/>
          <ac:grpSpMkLst>
            <pc:docMk/>
            <pc:sldMk cId="658111468" sldId="265"/>
            <ac:grpSpMk id="38" creationId="{25EE5136-01F1-466C-962D-BA9B4C6757AA}"/>
          </ac:grpSpMkLst>
        </pc:grpChg>
        <pc:picChg chg="del">
          <ac:chgData name="Santella, Katharine" userId="c548f46a-3b0b-4566-acb9-d97ec9165ece" providerId="ADAL" clId="{5EC981B5-493A-4C49-999C-F8A1FE2998A3}" dt="2024-09-21T17:12:43.467" v="27" actId="478"/>
          <ac:picMkLst>
            <pc:docMk/>
            <pc:sldMk cId="658111468" sldId="265"/>
            <ac:picMk id="3" creationId="{2134A3D0-EFDB-964F-3C7A-4D4038D616CC}"/>
          </ac:picMkLst>
        </pc:picChg>
        <pc:picChg chg="add mod">
          <ac:chgData name="Santella, Katharine" userId="c548f46a-3b0b-4566-acb9-d97ec9165ece" providerId="ADAL" clId="{5EC981B5-493A-4C49-999C-F8A1FE2998A3}" dt="2024-09-21T17:14:29.220" v="52" actId="26606"/>
          <ac:picMkLst>
            <pc:docMk/>
            <pc:sldMk cId="658111468" sldId="265"/>
            <ac:picMk id="5" creationId="{83930D69-EF25-1729-5D3E-47FD77C48F38}"/>
          </ac:picMkLst>
        </pc:picChg>
        <pc:picChg chg="add mod">
          <ac:chgData name="Santella, Katharine" userId="c548f46a-3b0b-4566-acb9-d97ec9165ece" providerId="ADAL" clId="{5EC981B5-493A-4C49-999C-F8A1FE2998A3}" dt="2024-09-21T17:14:29.220" v="52" actId="26606"/>
          <ac:picMkLst>
            <pc:docMk/>
            <pc:sldMk cId="658111468" sldId="265"/>
            <ac:picMk id="7" creationId="{F0D8E6FF-52CE-9DA6-3076-8C22E55CCA54}"/>
          </ac:picMkLst>
        </pc:picChg>
        <pc:picChg chg="add mod ord">
          <ac:chgData name="Santella, Katharine" userId="c548f46a-3b0b-4566-acb9-d97ec9165ece" providerId="ADAL" clId="{5EC981B5-493A-4C49-999C-F8A1FE2998A3}" dt="2024-09-21T17:14:29.220" v="52" actId="26606"/>
          <ac:picMkLst>
            <pc:docMk/>
            <pc:sldMk cId="658111468" sldId="265"/>
            <ac:picMk id="31" creationId="{66EC43DD-C10F-8C66-422A-A139520970F6}"/>
          </ac:picMkLst>
        </pc:picChg>
      </pc:sldChg>
      <pc:sldChg chg="del">
        <pc:chgData name="Santella, Katharine" userId="c548f46a-3b0b-4566-acb9-d97ec9165ece" providerId="ADAL" clId="{5EC981B5-493A-4C49-999C-F8A1FE2998A3}" dt="2024-09-21T17:15:27.374" v="78" actId="2696"/>
        <pc:sldMkLst>
          <pc:docMk/>
          <pc:sldMk cId="1366030053" sldId="268"/>
        </pc:sldMkLst>
      </pc:sldChg>
      <pc:sldChg chg="del">
        <pc:chgData name="Santella, Katharine" userId="c548f46a-3b0b-4566-acb9-d97ec9165ece" providerId="ADAL" clId="{5EC981B5-493A-4C49-999C-F8A1FE2998A3}" dt="2024-09-21T17:15:28.375" v="79" actId="2696"/>
        <pc:sldMkLst>
          <pc:docMk/>
          <pc:sldMk cId="2015597220" sldId="270"/>
        </pc:sldMkLst>
      </pc:sldChg>
      <pc:sldChg chg="del">
        <pc:chgData name="Santella, Katharine" userId="c548f46a-3b0b-4566-acb9-d97ec9165ece" providerId="ADAL" clId="{5EC981B5-493A-4C49-999C-F8A1FE2998A3}" dt="2024-09-21T17:15:29.831" v="80" actId="2696"/>
        <pc:sldMkLst>
          <pc:docMk/>
          <pc:sldMk cId="2570500637" sldId="271"/>
        </pc:sldMkLst>
      </pc:sldChg>
      <pc:sldChg chg="del">
        <pc:chgData name="Santella, Katharine" userId="c548f46a-3b0b-4566-acb9-d97ec9165ece" providerId="ADAL" clId="{5EC981B5-493A-4C49-999C-F8A1FE2998A3}" dt="2024-09-21T17:15:30.356" v="81" actId="2696"/>
        <pc:sldMkLst>
          <pc:docMk/>
          <pc:sldMk cId="459989387" sldId="272"/>
        </pc:sldMkLst>
      </pc:sldChg>
      <pc:sldChg chg="del">
        <pc:chgData name="Santella, Katharine" userId="c548f46a-3b0b-4566-acb9-d97ec9165ece" providerId="ADAL" clId="{5EC981B5-493A-4C49-999C-F8A1FE2998A3}" dt="2024-09-21T17:15:30.773" v="82" actId="2696"/>
        <pc:sldMkLst>
          <pc:docMk/>
          <pc:sldMk cId="3280923468" sldId="273"/>
        </pc:sldMkLst>
      </pc:sldChg>
      <pc:sldChg chg="del">
        <pc:chgData name="Santella, Katharine" userId="c548f46a-3b0b-4566-acb9-d97ec9165ece" providerId="ADAL" clId="{5EC981B5-493A-4C49-999C-F8A1FE2998A3}" dt="2024-09-21T17:15:31.338" v="83" actId="2696"/>
        <pc:sldMkLst>
          <pc:docMk/>
          <pc:sldMk cId="2908748824" sldId="274"/>
        </pc:sldMkLst>
      </pc:sldChg>
      <pc:sldChg chg="addSp delSp modSp mod setBg">
        <pc:chgData name="Santella, Katharine" userId="c548f46a-3b0b-4566-acb9-d97ec9165ece" providerId="ADAL" clId="{5EC981B5-493A-4C49-999C-F8A1FE2998A3}" dt="2024-09-22T17:39:55.489" v="128" actId="1035"/>
        <pc:sldMkLst>
          <pc:docMk/>
          <pc:sldMk cId="2251172218" sldId="275"/>
        </pc:sldMkLst>
        <pc:spChg chg="del">
          <ac:chgData name="Santella, Katharine" userId="c548f46a-3b0b-4566-acb9-d97ec9165ece" providerId="ADAL" clId="{5EC981B5-493A-4C49-999C-F8A1FE2998A3}" dt="2024-09-22T17:39:06.094" v="109" actId="478"/>
          <ac:spMkLst>
            <pc:docMk/>
            <pc:sldMk cId="2251172218" sldId="275"/>
            <ac:spMk id="3" creationId="{872CC9B0-31C2-0A67-92AD-9F19CE81D655}"/>
          </ac:spMkLst>
        </pc:spChg>
        <pc:spChg chg="del">
          <ac:chgData name="Santella, Katharine" userId="c548f46a-3b0b-4566-acb9-d97ec9165ece" providerId="ADAL" clId="{5EC981B5-493A-4C49-999C-F8A1FE2998A3}" dt="2024-09-22T17:39:06.094" v="109" actId="478"/>
          <ac:spMkLst>
            <pc:docMk/>
            <pc:sldMk cId="2251172218" sldId="275"/>
            <ac:spMk id="6" creationId="{915387BD-0627-F8F8-5602-75484BC34E01}"/>
          </ac:spMkLst>
        </pc:spChg>
        <pc:spChg chg="del">
          <ac:chgData name="Santella, Katharine" userId="c548f46a-3b0b-4566-acb9-d97ec9165ece" providerId="ADAL" clId="{5EC981B5-493A-4C49-999C-F8A1FE2998A3}" dt="2024-09-22T17:39:11.089" v="113" actId="478"/>
          <ac:spMkLst>
            <pc:docMk/>
            <pc:sldMk cId="2251172218" sldId="275"/>
            <ac:spMk id="7" creationId="{B0813494-0A09-6549-8937-35FA9E3F7866}"/>
          </ac:spMkLst>
        </pc:spChg>
        <pc:spChg chg="del mod">
          <ac:chgData name="Santella, Katharine" userId="c548f46a-3b0b-4566-acb9-d97ec9165ece" providerId="ADAL" clId="{5EC981B5-493A-4C49-999C-F8A1FE2998A3}" dt="2024-09-22T17:39:15.660" v="116" actId="478"/>
          <ac:spMkLst>
            <pc:docMk/>
            <pc:sldMk cId="2251172218" sldId="275"/>
            <ac:spMk id="8" creationId="{5B070FCE-ADA3-592C-5C7B-7F85627CE66D}"/>
          </ac:spMkLst>
        </pc:spChg>
        <pc:spChg chg="del">
          <ac:chgData name="Santella, Katharine" userId="c548f46a-3b0b-4566-acb9-d97ec9165ece" providerId="ADAL" clId="{5EC981B5-493A-4C49-999C-F8A1FE2998A3}" dt="2024-09-22T17:39:12.598" v="114" actId="478"/>
          <ac:spMkLst>
            <pc:docMk/>
            <pc:sldMk cId="2251172218" sldId="275"/>
            <ac:spMk id="9" creationId="{4BF5DC7F-F0A5-4AAF-F54E-69FAB66657A3}"/>
          </ac:spMkLst>
        </pc:spChg>
        <pc:spChg chg="del">
          <ac:chgData name="Santella, Katharine" userId="c548f46a-3b0b-4566-acb9-d97ec9165ece" providerId="ADAL" clId="{5EC981B5-493A-4C49-999C-F8A1FE2998A3}" dt="2024-09-22T17:39:12.598" v="114" actId="478"/>
          <ac:spMkLst>
            <pc:docMk/>
            <pc:sldMk cId="2251172218" sldId="275"/>
            <ac:spMk id="10" creationId="{811D50A1-10C3-0022-0FE6-0C4154F80818}"/>
          </ac:spMkLst>
        </pc:spChg>
        <pc:spChg chg="del mod">
          <ac:chgData name="Santella, Katharine" userId="c548f46a-3b0b-4566-acb9-d97ec9165ece" providerId="ADAL" clId="{5EC981B5-493A-4C49-999C-F8A1FE2998A3}" dt="2024-09-22T17:39:07.874" v="111" actId="478"/>
          <ac:spMkLst>
            <pc:docMk/>
            <pc:sldMk cId="2251172218" sldId="275"/>
            <ac:spMk id="11" creationId="{BA41124F-A753-CC2C-0C0A-0DC83B9663F4}"/>
          </ac:spMkLst>
        </pc:spChg>
        <pc:spChg chg="del">
          <ac:chgData name="Santella, Katharine" userId="c548f46a-3b0b-4566-acb9-d97ec9165ece" providerId="ADAL" clId="{5EC981B5-493A-4C49-999C-F8A1FE2998A3}" dt="2024-09-22T17:39:09.247" v="112" actId="478"/>
          <ac:spMkLst>
            <pc:docMk/>
            <pc:sldMk cId="2251172218" sldId="275"/>
            <ac:spMk id="12" creationId="{636FFA4D-35CA-4433-12B8-AD577F0E4396}"/>
          </ac:spMkLst>
        </pc:spChg>
        <pc:spChg chg="del">
          <ac:chgData name="Santella, Katharine" userId="c548f46a-3b0b-4566-acb9-d97ec9165ece" providerId="ADAL" clId="{5EC981B5-493A-4C49-999C-F8A1FE2998A3}" dt="2024-09-22T17:39:06.094" v="109" actId="478"/>
          <ac:spMkLst>
            <pc:docMk/>
            <pc:sldMk cId="2251172218" sldId="275"/>
            <ac:spMk id="13" creationId="{47AC5605-B0AE-FAE0-9ABA-7A24DD1723DC}"/>
          </ac:spMkLst>
        </pc:spChg>
        <pc:spChg chg="del">
          <ac:chgData name="Santella, Katharine" userId="c548f46a-3b0b-4566-acb9-d97ec9165ece" providerId="ADAL" clId="{5EC981B5-493A-4C49-999C-F8A1FE2998A3}" dt="2024-09-22T17:39:06.094" v="109" actId="478"/>
          <ac:spMkLst>
            <pc:docMk/>
            <pc:sldMk cId="2251172218" sldId="275"/>
            <ac:spMk id="14" creationId="{4CCE2CCA-FA9B-1E15-38B1-98F419230F3C}"/>
          </ac:spMkLst>
        </pc:spChg>
        <pc:spChg chg="del">
          <ac:chgData name="Santella, Katharine" userId="c548f46a-3b0b-4566-acb9-d97ec9165ece" providerId="ADAL" clId="{5EC981B5-493A-4C49-999C-F8A1FE2998A3}" dt="2024-09-22T17:39:06.094" v="109" actId="478"/>
          <ac:spMkLst>
            <pc:docMk/>
            <pc:sldMk cId="2251172218" sldId="275"/>
            <ac:spMk id="15" creationId="{CE1A16F6-BF0E-23B5-771E-F0B1168EC9DA}"/>
          </ac:spMkLst>
        </pc:spChg>
        <pc:spChg chg="del">
          <ac:chgData name="Santella, Katharine" userId="c548f46a-3b0b-4566-acb9-d97ec9165ece" providerId="ADAL" clId="{5EC981B5-493A-4C49-999C-F8A1FE2998A3}" dt="2024-09-22T17:39:06.094" v="109" actId="478"/>
          <ac:spMkLst>
            <pc:docMk/>
            <pc:sldMk cId="2251172218" sldId="275"/>
            <ac:spMk id="16" creationId="{8B297DC0-AED7-F4E6-8253-C735DFDC7CE5}"/>
          </ac:spMkLst>
        </pc:spChg>
        <pc:spChg chg="del">
          <ac:chgData name="Santella, Katharine" userId="c548f46a-3b0b-4566-acb9-d97ec9165ece" providerId="ADAL" clId="{5EC981B5-493A-4C49-999C-F8A1FE2998A3}" dt="2024-09-22T17:39:06.094" v="109" actId="478"/>
          <ac:spMkLst>
            <pc:docMk/>
            <pc:sldMk cId="2251172218" sldId="275"/>
            <ac:spMk id="17" creationId="{305F89B4-62C8-8349-8471-C8BDAF01A1B1}"/>
          </ac:spMkLst>
        </pc:spChg>
        <pc:spChg chg="del">
          <ac:chgData name="Santella, Katharine" userId="c548f46a-3b0b-4566-acb9-d97ec9165ece" providerId="ADAL" clId="{5EC981B5-493A-4C49-999C-F8A1FE2998A3}" dt="2024-09-22T17:39:06.094" v="109" actId="478"/>
          <ac:spMkLst>
            <pc:docMk/>
            <pc:sldMk cId="2251172218" sldId="275"/>
            <ac:spMk id="18" creationId="{884A8729-851E-F75B-FF5C-F7CD6E39AF5D}"/>
          </ac:spMkLst>
        </pc:spChg>
        <pc:spChg chg="del">
          <ac:chgData name="Santella, Katharine" userId="c548f46a-3b0b-4566-acb9-d97ec9165ece" providerId="ADAL" clId="{5EC981B5-493A-4C49-999C-F8A1FE2998A3}" dt="2024-09-22T17:39:06.094" v="109" actId="478"/>
          <ac:spMkLst>
            <pc:docMk/>
            <pc:sldMk cId="2251172218" sldId="275"/>
            <ac:spMk id="19" creationId="{6BF09773-67C6-7A6C-4CA3-9D51A895F298}"/>
          </ac:spMkLst>
        </pc:spChg>
        <pc:spChg chg="del">
          <ac:chgData name="Santella, Katharine" userId="c548f46a-3b0b-4566-acb9-d97ec9165ece" providerId="ADAL" clId="{5EC981B5-493A-4C49-999C-F8A1FE2998A3}" dt="2024-09-22T17:39:06.094" v="109" actId="478"/>
          <ac:spMkLst>
            <pc:docMk/>
            <pc:sldMk cId="2251172218" sldId="275"/>
            <ac:spMk id="21" creationId="{8F7BBE90-4E48-ACE2-E3F2-C61FDADF4782}"/>
          </ac:spMkLst>
        </pc:spChg>
        <pc:spChg chg="del">
          <ac:chgData name="Santella, Katharine" userId="c548f46a-3b0b-4566-acb9-d97ec9165ece" providerId="ADAL" clId="{5EC981B5-493A-4C49-999C-F8A1FE2998A3}" dt="2024-09-22T17:39:11.089" v="113" actId="478"/>
          <ac:spMkLst>
            <pc:docMk/>
            <pc:sldMk cId="2251172218" sldId="275"/>
            <ac:spMk id="22" creationId="{B5332881-20B4-98EC-27C4-706AFF5B8316}"/>
          </ac:spMkLst>
        </pc:spChg>
        <pc:spChg chg="del">
          <ac:chgData name="Santella, Katharine" userId="c548f46a-3b0b-4566-acb9-d97ec9165ece" providerId="ADAL" clId="{5EC981B5-493A-4C49-999C-F8A1FE2998A3}" dt="2024-09-22T17:39:11.089" v="113" actId="478"/>
          <ac:spMkLst>
            <pc:docMk/>
            <pc:sldMk cId="2251172218" sldId="275"/>
            <ac:spMk id="23" creationId="{80C81224-4355-814D-E8B3-1B2C7F44C902}"/>
          </ac:spMkLst>
        </pc:spChg>
        <pc:spChg chg="add">
          <ac:chgData name="Santella, Katharine" userId="c548f46a-3b0b-4566-acb9-d97ec9165ece" providerId="ADAL" clId="{5EC981B5-493A-4C49-999C-F8A1FE2998A3}" dt="2024-09-22T17:39:33.077" v="119" actId="26606"/>
          <ac:spMkLst>
            <pc:docMk/>
            <pc:sldMk cId="2251172218" sldId="275"/>
            <ac:spMk id="1031" creationId="{32BC26D8-82FB-445E-AA49-62A77D7C1EE0}"/>
          </ac:spMkLst>
        </pc:spChg>
        <pc:spChg chg="add">
          <ac:chgData name="Santella, Katharine" userId="c548f46a-3b0b-4566-acb9-d97ec9165ece" providerId="ADAL" clId="{5EC981B5-493A-4C49-999C-F8A1FE2998A3}" dt="2024-09-22T17:39:33.077" v="119" actId="26606"/>
          <ac:spMkLst>
            <pc:docMk/>
            <pc:sldMk cId="2251172218" sldId="275"/>
            <ac:spMk id="1033" creationId="{CB44330D-EA18-4254-AA95-EB49948539B8}"/>
          </ac:spMkLst>
        </pc:spChg>
        <pc:picChg chg="del mod">
          <ac:chgData name="Santella, Katharine" userId="c548f46a-3b0b-4566-acb9-d97ec9165ece" providerId="ADAL" clId="{5EC981B5-493A-4C49-999C-F8A1FE2998A3}" dt="2024-09-22T17:39:03.540" v="108" actId="478"/>
          <ac:picMkLst>
            <pc:docMk/>
            <pc:sldMk cId="2251172218" sldId="275"/>
            <ac:picMk id="2" creationId="{E3CCDE3B-25A8-AB56-B5CF-A28CA3E49BD3}"/>
          </ac:picMkLst>
        </pc:picChg>
        <pc:picChg chg="add mod">
          <ac:chgData name="Santella, Katharine" userId="c548f46a-3b0b-4566-acb9-d97ec9165ece" providerId="ADAL" clId="{5EC981B5-493A-4C49-999C-F8A1FE2998A3}" dt="2024-09-22T17:39:55.489" v="128" actId="1035"/>
          <ac:picMkLst>
            <pc:docMk/>
            <pc:sldMk cId="2251172218" sldId="275"/>
            <ac:picMk id="1026" creationId="{E931D106-49FE-CEBD-84C5-E1DD836E0153}"/>
          </ac:picMkLst>
        </pc:picChg>
      </pc:sldChg>
      <pc:sldChg chg="addSp delSp modSp mod setBg">
        <pc:chgData name="Santella, Katharine" userId="c548f46a-3b0b-4566-acb9-d97ec9165ece" providerId="ADAL" clId="{5EC981B5-493A-4C49-999C-F8A1FE2998A3}" dt="2024-10-03T23:19:06.389" v="483" actId="20577"/>
        <pc:sldMkLst>
          <pc:docMk/>
          <pc:sldMk cId="2013404941" sldId="276"/>
        </pc:sldMkLst>
        <pc:spChg chg="mod">
          <ac:chgData name="Santella, Katharine" userId="c548f46a-3b0b-4566-acb9-d97ec9165ece" providerId="ADAL" clId="{5EC981B5-493A-4C49-999C-F8A1FE2998A3}" dt="2024-10-03T23:19:06.389" v="483" actId="20577"/>
          <ac:spMkLst>
            <pc:docMk/>
            <pc:sldMk cId="2013404941" sldId="276"/>
            <ac:spMk id="3" creationId="{CFD13071-4090-6833-055A-3831A4518A9A}"/>
          </ac:spMkLst>
        </pc:spChg>
        <pc:spChg chg="add del">
          <ac:chgData name="Santella, Katharine" userId="c548f46a-3b0b-4566-acb9-d97ec9165ece" providerId="ADAL" clId="{5EC981B5-493A-4C49-999C-F8A1FE2998A3}" dt="2024-09-22T17:50:42.813" v="223" actId="26606"/>
          <ac:spMkLst>
            <pc:docMk/>
            <pc:sldMk cId="2013404941" sldId="276"/>
            <ac:spMk id="9" creationId="{3ECBE1F1-D69B-4AFA-ABD5-8E41720EF6DE}"/>
          </ac:spMkLst>
        </pc:spChg>
        <pc:spChg chg="add del">
          <ac:chgData name="Santella, Katharine" userId="c548f46a-3b0b-4566-acb9-d97ec9165ece" providerId="ADAL" clId="{5EC981B5-493A-4C49-999C-F8A1FE2998A3}" dt="2024-09-22T17:50:42.813" v="223" actId="26606"/>
          <ac:spMkLst>
            <pc:docMk/>
            <pc:sldMk cId="2013404941" sldId="276"/>
            <ac:spMk id="11" creationId="{603A6265-E10C-4B85-9C20-E75FCAF9CC63}"/>
          </ac:spMkLst>
        </pc:spChg>
        <pc:spChg chg="add">
          <ac:chgData name="Santella, Katharine" userId="c548f46a-3b0b-4566-acb9-d97ec9165ece" providerId="ADAL" clId="{5EC981B5-493A-4C49-999C-F8A1FE2998A3}" dt="2024-09-22T17:50:42.827" v="224" actId="26606"/>
          <ac:spMkLst>
            <pc:docMk/>
            <pc:sldMk cId="2013404941" sldId="276"/>
            <ac:spMk id="13" creationId="{B210AC1D-4063-4C6E-9528-FA9C4C0C18E6}"/>
          </ac:spMkLst>
        </pc:spChg>
        <pc:spChg chg="add">
          <ac:chgData name="Santella, Katharine" userId="c548f46a-3b0b-4566-acb9-d97ec9165ece" providerId="ADAL" clId="{5EC981B5-493A-4C49-999C-F8A1FE2998A3}" dt="2024-09-22T17:50:42.827" v="224" actId="26606"/>
          <ac:spMkLst>
            <pc:docMk/>
            <pc:sldMk cId="2013404941" sldId="276"/>
            <ac:spMk id="14" creationId="{02F8C595-E68C-4306-AED8-DC7826A0A506}"/>
          </ac:spMkLst>
        </pc:spChg>
        <pc:picChg chg="add del">
          <ac:chgData name="Santella, Katharine" userId="c548f46a-3b0b-4566-acb9-d97ec9165ece" providerId="ADAL" clId="{5EC981B5-493A-4C49-999C-F8A1FE2998A3}" dt="2024-09-22T17:50:42.813" v="223" actId="26606"/>
          <ac:picMkLst>
            <pc:docMk/>
            <pc:sldMk cId="2013404941" sldId="276"/>
            <ac:picMk id="7" creationId="{895CB4A9-FC8D-35FC-1A86-28525D6F58F8}"/>
          </ac:picMkLst>
        </pc:picChg>
        <pc:picChg chg="add">
          <ac:chgData name="Santella, Katharine" userId="c548f46a-3b0b-4566-acb9-d97ec9165ece" providerId="ADAL" clId="{5EC981B5-493A-4C49-999C-F8A1FE2998A3}" dt="2024-09-22T17:50:42.827" v="224" actId="26606"/>
          <ac:picMkLst>
            <pc:docMk/>
            <pc:sldMk cId="2013404941" sldId="276"/>
            <ac:picMk id="15" creationId="{8B7C3F33-D4A2-C984-5BA8-B4D2569D357B}"/>
          </ac:picMkLst>
        </pc:picChg>
      </pc:sldChg>
      <pc:sldChg chg="addSp delSp modSp mod setBg">
        <pc:chgData name="Santella, Katharine" userId="c548f46a-3b0b-4566-acb9-d97ec9165ece" providerId="ADAL" clId="{5EC981B5-493A-4C49-999C-F8A1FE2998A3}" dt="2024-09-22T17:45:08.100" v="144" actId="26606"/>
        <pc:sldMkLst>
          <pc:docMk/>
          <pc:sldMk cId="1756603205" sldId="278"/>
        </pc:sldMkLst>
        <pc:spChg chg="mod">
          <ac:chgData name="Santella, Katharine" userId="c548f46a-3b0b-4566-acb9-d97ec9165ece" providerId="ADAL" clId="{5EC981B5-493A-4C49-999C-F8A1FE2998A3}" dt="2024-09-22T17:45:08.100" v="144" actId="26606"/>
          <ac:spMkLst>
            <pc:docMk/>
            <pc:sldMk cId="1756603205" sldId="278"/>
            <ac:spMk id="2" creationId="{0530F0FA-B480-8F7F-32FA-B91A75300539}"/>
          </ac:spMkLst>
        </pc:spChg>
        <pc:spChg chg="del">
          <ac:chgData name="Santella, Katharine" userId="c548f46a-3b0b-4566-acb9-d97ec9165ece" providerId="ADAL" clId="{5EC981B5-493A-4C49-999C-F8A1FE2998A3}" dt="2024-09-22T17:45:08.100" v="144" actId="26606"/>
          <ac:spMkLst>
            <pc:docMk/>
            <pc:sldMk cId="1756603205" sldId="278"/>
            <ac:spMk id="3" creationId="{2AC2B710-750D-46D6-0BFB-F3E761EF3292}"/>
          </ac:spMkLst>
        </pc:spChg>
        <pc:spChg chg="add">
          <ac:chgData name="Santella, Katharine" userId="c548f46a-3b0b-4566-acb9-d97ec9165ece" providerId="ADAL" clId="{5EC981B5-493A-4C49-999C-F8A1FE2998A3}" dt="2024-09-22T17:45:08.100" v="144" actId="26606"/>
          <ac:spMkLst>
            <pc:docMk/>
            <pc:sldMk cId="1756603205" sldId="278"/>
            <ac:spMk id="10" creationId="{B50AB553-2A96-4A92-96F2-93548E096954}"/>
          </ac:spMkLst>
        </pc:spChg>
        <pc:graphicFrameChg chg="add">
          <ac:chgData name="Santella, Katharine" userId="c548f46a-3b0b-4566-acb9-d97ec9165ece" providerId="ADAL" clId="{5EC981B5-493A-4C49-999C-F8A1FE2998A3}" dt="2024-09-22T17:45:08.100" v="144" actId="26606"/>
          <ac:graphicFrameMkLst>
            <pc:docMk/>
            <pc:sldMk cId="1756603205" sldId="278"/>
            <ac:graphicFrameMk id="5" creationId="{B75E4C29-664B-A051-A25C-E04B66F23FF1}"/>
          </ac:graphicFrameMkLst>
        </pc:graphicFrameChg>
        <pc:picChg chg="add">
          <ac:chgData name="Santella, Katharine" userId="c548f46a-3b0b-4566-acb9-d97ec9165ece" providerId="ADAL" clId="{5EC981B5-493A-4C49-999C-F8A1FE2998A3}" dt="2024-09-22T17:45:08.100" v="144" actId="26606"/>
          <ac:picMkLst>
            <pc:docMk/>
            <pc:sldMk cId="1756603205" sldId="278"/>
            <ac:picMk id="6" creationId="{24B00BB4-055D-F394-DFD0-51EF35B8CFF8}"/>
          </ac:picMkLst>
        </pc:picChg>
      </pc:sldChg>
      <pc:sldChg chg="addSp delSp modSp new mod setBg">
        <pc:chgData name="Santella, Katharine" userId="c548f46a-3b0b-4566-acb9-d97ec9165ece" providerId="ADAL" clId="{5EC981B5-493A-4C49-999C-F8A1FE2998A3}" dt="2024-10-03T23:22:44.510" v="563" actId="1035"/>
        <pc:sldMkLst>
          <pc:docMk/>
          <pc:sldMk cId="2267707205" sldId="279"/>
        </pc:sldMkLst>
        <pc:spChg chg="add mod">
          <ac:chgData name="Santella, Katharine" userId="c548f46a-3b0b-4566-acb9-d97ec9165ece" providerId="ADAL" clId="{5EC981B5-493A-4C49-999C-F8A1FE2998A3}" dt="2024-10-03T23:22:44.510" v="563" actId="1035"/>
          <ac:spMkLst>
            <pc:docMk/>
            <pc:sldMk cId="2267707205" sldId="279"/>
            <ac:spMk id="2" creationId="{F7EE14AB-D723-E848-5BCC-9C7FEBC1A4C6}"/>
          </ac:spMkLst>
        </pc:spChg>
        <pc:spChg chg="add del">
          <ac:chgData name="Santella, Katharine" userId="c548f46a-3b0b-4566-acb9-d97ec9165ece" providerId="ADAL" clId="{5EC981B5-493A-4C49-999C-F8A1FE2998A3}" dt="2024-09-21T17:16:05.772" v="91" actId="26606"/>
          <ac:spMkLst>
            <pc:docMk/>
            <pc:sldMk cId="2267707205" sldId="279"/>
            <ac:spMk id="8" creationId="{79BB35BC-D5C2-4C8B-A22A-A71E6191913B}"/>
          </ac:spMkLst>
        </pc:spChg>
        <pc:spChg chg="add del">
          <ac:chgData name="Santella, Katharine" userId="c548f46a-3b0b-4566-acb9-d97ec9165ece" providerId="ADAL" clId="{5EC981B5-493A-4C49-999C-F8A1FE2998A3}" dt="2024-09-21T17:16:05.764" v="90" actId="26606"/>
          <ac:spMkLst>
            <pc:docMk/>
            <pc:sldMk cId="2267707205" sldId="279"/>
            <ac:spMk id="13" creationId="{B6FACB3C-9069-4791-BC5C-0DB7CD19B853}"/>
          </ac:spMkLst>
        </pc:spChg>
        <pc:spChg chg="add del">
          <ac:chgData name="Santella, Katharine" userId="c548f46a-3b0b-4566-acb9-d97ec9165ece" providerId="ADAL" clId="{5EC981B5-493A-4C49-999C-F8A1FE2998A3}" dt="2024-09-21T17:16:05.764" v="90" actId="26606"/>
          <ac:spMkLst>
            <pc:docMk/>
            <pc:sldMk cId="2267707205" sldId="279"/>
            <ac:spMk id="15" creationId="{71F2038E-D777-4B76-81DD-DD13EE91B9DD}"/>
          </ac:spMkLst>
        </pc:spChg>
        <pc:spChg chg="add">
          <ac:chgData name="Santella, Katharine" userId="c548f46a-3b0b-4566-acb9-d97ec9165ece" providerId="ADAL" clId="{5EC981B5-493A-4C49-999C-F8A1FE2998A3}" dt="2024-09-21T17:16:05.772" v="91" actId="26606"/>
          <ac:spMkLst>
            <pc:docMk/>
            <pc:sldMk cId="2267707205" sldId="279"/>
            <ac:spMk id="23" creationId="{79BB35BC-D5C2-4C8B-A22A-A71E6191913B}"/>
          </ac:spMkLst>
        </pc:spChg>
        <pc:grpChg chg="add del">
          <ac:chgData name="Santella, Katharine" userId="c548f46a-3b0b-4566-acb9-d97ec9165ece" providerId="ADAL" clId="{5EC981B5-493A-4C49-999C-F8A1FE2998A3}" dt="2024-09-21T17:16:05.764" v="90" actId="26606"/>
          <ac:grpSpMkLst>
            <pc:docMk/>
            <pc:sldMk cId="2267707205" sldId="279"/>
            <ac:grpSpMk id="17" creationId="{DD354807-230F-4402-B1B9-F733A8F1F190}"/>
          </ac:grpSpMkLst>
        </pc:grpChg>
        <pc:picChg chg="add mod ord">
          <ac:chgData name="Santella, Katharine" userId="c548f46a-3b0b-4566-acb9-d97ec9165ece" providerId="ADAL" clId="{5EC981B5-493A-4C49-999C-F8A1FE2998A3}" dt="2024-09-21T17:16:05.772" v="91" actId="26606"/>
          <ac:picMkLst>
            <pc:docMk/>
            <pc:sldMk cId="2267707205" sldId="279"/>
            <ac:picMk id="4" creationId="{480541F5-6CBB-FA0A-3225-B7B531B18C7B}"/>
          </ac:picMkLst>
        </pc:picChg>
      </pc:sldChg>
      <pc:sldChg chg="addSp modSp new mod setBg">
        <pc:chgData name="Santella, Katharine" userId="c548f46a-3b0b-4566-acb9-d97ec9165ece" providerId="ADAL" clId="{5EC981B5-493A-4C49-999C-F8A1FE2998A3}" dt="2024-09-22T17:47:34.149" v="200" actId="1076"/>
        <pc:sldMkLst>
          <pc:docMk/>
          <pc:sldMk cId="1904356862" sldId="280"/>
        </pc:sldMkLst>
        <pc:spChg chg="add mod">
          <ac:chgData name="Santella, Katharine" userId="c548f46a-3b0b-4566-acb9-d97ec9165ece" providerId="ADAL" clId="{5EC981B5-493A-4C49-999C-F8A1FE2998A3}" dt="2024-09-22T17:47:34.149" v="200" actId="1076"/>
          <ac:spMkLst>
            <pc:docMk/>
            <pc:sldMk cId="1904356862" sldId="280"/>
            <ac:spMk id="2" creationId="{CDCDD004-3C0D-060A-21C8-80B69E4D86EA}"/>
          </ac:spMkLst>
        </pc:spChg>
        <pc:spChg chg="add">
          <ac:chgData name="Santella, Katharine" userId="c548f46a-3b0b-4566-acb9-d97ec9165ece" providerId="ADAL" clId="{5EC981B5-493A-4C49-999C-F8A1FE2998A3}" dt="2024-09-22T17:44:56.102" v="143" actId="26606"/>
          <ac:spMkLst>
            <pc:docMk/>
            <pc:sldMk cId="1904356862" sldId="280"/>
            <ac:spMk id="2061" creationId="{B96FC576-AE30-4C09-A12C-0582F2A6A067}"/>
          </ac:spMkLst>
        </pc:spChg>
        <pc:picChg chg="add mod ord">
          <ac:chgData name="Santella, Katharine" userId="c548f46a-3b0b-4566-acb9-d97ec9165ece" providerId="ADAL" clId="{5EC981B5-493A-4C49-999C-F8A1FE2998A3}" dt="2024-09-22T17:44:56.102" v="143" actId="26606"/>
          <ac:picMkLst>
            <pc:docMk/>
            <pc:sldMk cId="1904356862" sldId="280"/>
            <ac:picMk id="2050" creationId="{BD3C7E49-91F2-33EB-9201-B38AFD7549DF}"/>
          </ac:picMkLst>
        </pc:picChg>
        <pc:picChg chg="add mod ord">
          <ac:chgData name="Santella, Katharine" userId="c548f46a-3b0b-4566-acb9-d97ec9165ece" providerId="ADAL" clId="{5EC981B5-493A-4C49-999C-F8A1FE2998A3}" dt="2024-09-22T17:44:56.102" v="143" actId="26606"/>
          <ac:picMkLst>
            <pc:docMk/>
            <pc:sldMk cId="1904356862" sldId="280"/>
            <ac:picMk id="2052" creationId="{13C5E672-40E6-33F3-95FB-8CDACCBED3CA}"/>
          </ac:picMkLst>
        </pc:picChg>
        <pc:picChg chg="add mod">
          <ac:chgData name="Santella, Katharine" userId="c548f46a-3b0b-4566-acb9-d97ec9165ece" providerId="ADAL" clId="{5EC981B5-493A-4C49-999C-F8A1FE2998A3}" dt="2024-09-22T17:44:56.102" v="143" actId="26606"/>
          <ac:picMkLst>
            <pc:docMk/>
            <pc:sldMk cId="1904356862" sldId="280"/>
            <ac:picMk id="2054" creationId="{5D831717-AE3C-DA3B-FE38-2B88F481798D}"/>
          </ac:picMkLst>
        </pc:picChg>
        <pc:picChg chg="add mod">
          <ac:chgData name="Santella, Katharine" userId="c548f46a-3b0b-4566-acb9-d97ec9165ece" providerId="ADAL" clId="{5EC981B5-493A-4C49-999C-F8A1FE2998A3}" dt="2024-09-22T17:44:56.102" v="143" actId="26606"/>
          <ac:picMkLst>
            <pc:docMk/>
            <pc:sldMk cId="1904356862" sldId="280"/>
            <ac:picMk id="2056" creationId="{C0966614-D72D-BF2C-3E46-2BCF1A93F83F}"/>
          </ac:picMkLst>
        </pc:picChg>
      </pc:sldChg>
      <pc:sldChg chg="addSp delSp modSp new del mod setBg">
        <pc:chgData name="Santella, Katharine" userId="c548f46a-3b0b-4566-acb9-d97ec9165ece" providerId="ADAL" clId="{5EC981B5-493A-4C49-999C-F8A1FE2998A3}" dt="2024-09-22T17:42:10.108" v="135" actId="2696"/>
        <pc:sldMkLst>
          <pc:docMk/>
          <pc:sldMk cId="4052470561" sldId="280"/>
        </pc:sldMkLst>
        <pc:spChg chg="del">
          <ac:chgData name="Santella, Katharine" userId="c548f46a-3b0b-4566-acb9-d97ec9165ece" providerId="ADAL" clId="{5EC981B5-493A-4C49-999C-F8A1FE2998A3}" dt="2024-09-22T17:41:09.211" v="130" actId="478"/>
          <ac:spMkLst>
            <pc:docMk/>
            <pc:sldMk cId="4052470561" sldId="280"/>
            <ac:spMk id="2" creationId="{6BCAE82F-CDE9-3098-02FC-6BD160B9EBC1}"/>
          </ac:spMkLst>
        </pc:spChg>
        <pc:spChg chg="del">
          <ac:chgData name="Santella, Katharine" userId="c548f46a-3b0b-4566-acb9-d97ec9165ece" providerId="ADAL" clId="{5EC981B5-493A-4C49-999C-F8A1FE2998A3}" dt="2024-09-22T17:41:10.526" v="131" actId="478"/>
          <ac:spMkLst>
            <pc:docMk/>
            <pc:sldMk cId="4052470561" sldId="280"/>
            <ac:spMk id="3" creationId="{9183B168-67A2-069B-2F18-1BECD8FEA9C2}"/>
          </ac:spMkLst>
        </pc:spChg>
        <pc:spChg chg="add">
          <ac:chgData name="Santella, Katharine" userId="c548f46a-3b0b-4566-acb9-d97ec9165ece" providerId="ADAL" clId="{5EC981B5-493A-4C49-999C-F8A1FE2998A3}" dt="2024-09-22T17:41:39.945" v="133" actId="26606"/>
          <ac:spMkLst>
            <pc:docMk/>
            <pc:sldMk cId="4052470561" sldId="280"/>
            <ac:spMk id="10" creationId="{0B761509-3B9A-49A6-A84B-C3D86811697D}"/>
          </ac:spMkLst>
        </pc:spChg>
        <pc:spChg chg="add">
          <ac:chgData name="Santella, Katharine" userId="c548f46a-3b0b-4566-acb9-d97ec9165ece" providerId="ADAL" clId="{5EC981B5-493A-4C49-999C-F8A1FE2998A3}" dt="2024-09-22T17:41:39.945" v="133" actId="26606"/>
          <ac:spMkLst>
            <pc:docMk/>
            <pc:sldMk cId="4052470561" sldId="280"/>
            <ac:spMk id="12" creationId="{91DE43FD-EB47-414A-B0AB-169B0FFFA527}"/>
          </ac:spMkLst>
        </pc:spChg>
        <pc:grpChg chg="add">
          <ac:chgData name="Santella, Katharine" userId="c548f46a-3b0b-4566-acb9-d97ec9165ece" providerId="ADAL" clId="{5EC981B5-493A-4C49-999C-F8A1FE2998A3}" dt="2024-09-22T17:41:39.945" v="133" actId="26606"/>
          <ac:grpSpMkLst>
            <pc:docMk/>
            <pc:sldMk cId="4052470561" sldId="280"/>
            <ac:grpSpMk id="14" creationId="{58495BCC-CE77-4CC2-952E-846F41119FD5}"/>
          </ac:grpSpMkLst>
        </pc:grpChg>
        <pc:picChg chg="add mod">
          <ac:chgData name="Santella, Katharine" userId="c548f46a-3b0b-4566-acb9-d97ec9165ece" providerId="ADAL" clId="{5EC981B5-493A-4C49-999C-F8A1FE2998A3}" dt="2024-09-22T17:41:39.945" v="133" actId="26606"/>
          <ac:picMkLst>
            <pc:docMk/>
            <pc:sldMk cId="4052470561" sldId="280"/>
            <ac:picMk id="5" creationId="{28477513-19E2-2700-2E81-1B7C93F3F326}"/>
          </ac:picMkLst>
        </pc:picChg>
        <pc:picChg chg="add mod">
          <ac:chgData name="Santella, Katharine" userId="c548f46a-3b0b-4566-acb9-d97ec9165ece" providerId="ADAL" clId="{5EC981B5-493A-4C49-999C-F8A1FE2998A3}" dt="2024-09-22T17:42:04.704" v="134" actId="931"/>
          <ac:picMkLst>
            <pc:docMk/>
            <pc:sldMk cId="4052470561" sldId="280"/>
            <ac:picMk id="7" creationId="{651E5E82-BEE4-FB1B-16E9-B9741BFE2FBC}"/>
          </ac:picMkLst>
        </pc:picChg>
      </pc:sldChg>
      <pc:sldChg chg="addSp delSp modSp new del mod setBg">
        <pc:chgData name="Santella, Katharine" userId="c548f46a-3b0b-4566-acb9-d97ec9165ece" providerId="ADAL" clId="{5EC981B5-493A-4C49-999C-F8A1FE2998A3}" dt="2024-10-03T23:07:28.764" v="313" actId="2696"/>
        <pc:sldMkLst>
          <pc:docMk/>
          <pc:sldMk cId="384537519" sldId="281"/>
        </pc:sldMkLst>
        <pc:spChg chg="mod">
          <ac:chgData name="Santella, Katharine" userId="c548f46a-3b0b-4566-acb9-d97ec9165ece" providerId="ADAL" clId="{5EC981B5-493A-4C49-999C-F8A1FE2998A3}" dt="2024-10-03T23:07:25.030" v="312" actId="26606"/>
          <ac:spMkLst>
            <pc:docMk/>
            <pc:sldMk cId="384537519" sldId="281"/>
            <ac:spMk id="2" creationId="{EBD43756-971D-82D9-C81E-2E4A15375C55}"/>
          </ac:spMkLst>
        </pc:spChg>
        <pc:spChg chg="add del mod">
          <ac:chgData name="Santella, Katharine" userId="c548f46a-3b0b-4566-acb9-d97ec9165ece" providerId="ADAL" clId="{5EC981B5-493A-4C49-999C-F8A1FE2998A3}" dt="2024-10-03T23:07:08.639" v="307" actId="26606"/>
          <ac:spMkLst>
            <pc:docMk/>
            <pc:sldMk cId="384537519" sldId="281"/>
            <ac:spMk id="3" creationId="{29883A17-BA4C-B29E-4947-11ABFF93869C}"/>
          </ac:spMkLst>
        </pc:spChg>
        <pc:spChg chg="add del">
          <ac:chgData name="Santella, Katharine" userId="c548f46a-3b0b-4566-acb9-d97ec9165ece" providerId="ADAL" clId="{5EC981B5-493A-4C49-999C-F8A1FE2998A3}" dt="2024-10-03T23:07:03.252" v="302" actId="26606"/>
          <ac:spMkLst>
            <pc:docMk/>
            <pc:sldMk cId="384537519" sldId="281"/>
            <ac:spMk id="9" creationId="{BACC6370-2D7E-4714-9D71-7542949D7D5D}"/>
          </ac:spMkLst>
        </pc:spChg>
        <pc:spChg chg="add del">
          <ac:chgData name="Santella, Katharine" userId="c548f46a-3b0b-4566-acb9-d97ec9165ece" providerId="ADAL" clId="{5EC981B5-493A-4C49-999C-F8A1FE2998A3}" dt="2024-10-03T23:07:08.614" v="306" actId="26606"/>
          <ac:spMkLst>
            <pc:docMk/>
            <pc:sldMk cId="384537519" sldId="281"/>
            <ac:spMk id="10" creationId="{EDDBB197-D710-4A4F-A9CA-FD2177498BE8}"/>
          </ac:spMkLst>
        </pc:spChg>
        <pc:spChg chg="add del">
          <ac:chgData name="Santella, Katharine" userId="c548f46a-3b0b-4566-acb9-d97ec9165ece" providerId="ADAL" clId="{5EC981B5-493A-4C49-999C-F8A1FE2998A3}" dt="2024-10-03T23:07:03.252" v="302" actId="26606"/>
          <ac:spMkLst>
            <pc:docMk/>
            <pc:sldMk cId="384537519" sldId="281"/>
            <ac:spMk id="11" creationId="{F68B3F68-107C-434F-AA38-110D5EA91B85}"/>
          </ac:spMkLst>
        </pc:spChg>
        <pc:spChg chg="add del">
          <ac:chgData name="Santella, Katharine" userId="c548f46a-3b0b-4566-acb9-d97ec9165ece" providerId="ADAL" clId="{5EC981B5-493A-4C49-999C-F8A1FE2998A3}" dt="2024-10-03T23:07:08.614" v="306" actId="26606"/>
          <ac:spMkLst>
            <pc:docMk/>
            <pc:sldMk cId="384537519" sldId="281"/>
            <ac:spMk id="12" creationId="{975D1CFA-2CDB-4B64-BD9F-85744E8DA12F}"/>
          </ac:spMkLst>
        </pc:spChg>
        <pc:spChg chg="add del">
          <ac:chgData name="Santella, Katharine" userId="c548f46a-3b0b-4566-acb9-d97ec9165ece" providerId="ADAL" clId="{5EC981B5-493A-4C49-999C-F8A1FE2998A3}" dt="2024-10-03T23:07:03.252" v="302" actId="26606"/>
          <ac:spMkLst>
            <pc:docMk/>
            <pc:sldMk cId="384537519" sldId="281"/>
            <ac:spMk id="13" creationId="{AAD0DBB9-1A4B-4391-81D4-CB19F9AB918A}"/>
          </ac:spMkLst>
        </pc:spChg>
        <pc:spChg chg="add del">
          <ac:chgData name="Santella, Katharine" userId="c548f46a-3b0b-4566-acb9-d97ec9165ece" providerId="ADAL" clId="{5EC981B5-493A-4C49-999C-F8A1FE2998A3}" dt="2024-10-03T23:07:03.252" v="302" actId="26606"/>
          <ac:spMkLst>
            <pc:docMk/>
            <pc:sldMk cId="384537519" sldId="281"/>
            <ac:spMk id="15" creationId="{063BBA22-50EA-4C4D-BE05-F1CE4E63AA56}"/>
          </ac:spMkLst>
        </pc:spChg>
        <pc:spChg chg="add del">
          <ac:chgData name="Santella, Katharine" userId="c548f46a-3b0b-4566-acb9-d97ec9165ece" providerId="ADAL" clId="{5EC981B5-493A-4C49-999C-F8A1FE2998A3}" dt="2024-10-03T23:07:06.152" v="304" actId="26606"/>
          <ac:spMkLst>
            <pc:docMk/>
            <pc:sldMk cId="384537519" sldId="281"/>
            <ac:spMk id="17" creationId="{9F7D5CDA-D291-4307-BF55-1381FED29634}"/>
          </ac:spMkLst>
        </pc:spChg>
        <pc:spChg chg="add del">
          <ac:chgData name="Santella, Katharine" userId="c548f46a-3b0b-4566-acb9-d97ec9165ece" providerId="ADAL" clId="{5EC981B5-493A-4C49-999C-F8A1FE2998A3}" dt="2024-10-03T23:07:06.152" v="304" actId="26606"/>
          <ac:spMkLst>
            <pc:docMk/>
            <pc:sldMk cId="384537519" sldId="281"/>
            <ac:spMk id="18" creationId="{29883A17-BA4C-B29E-4947-11ABFF93869C}"/>
          </ac:spMkLst>
        </pc:spChg>
        <pc:spChg chg="add del">
          <ac:chgData name="Santella, Katharine" userId="c548f46a-3b0b-4566-acb9-d97ec9165ece" providerId="ADAL" clId="{5EC981B5-493A-4C49-999C-F8A1FE2998A3}" dt="2024-10-03T23:07:08.614" v="306" actId="26606"/>
          <ac:spMkLst>
            <pc:docMk/>
            <pc:sldMk cId="384537519" sldId="281"/>
            <ac:spMk id="21" creationId="{29883A17-BA4C-B29E-4947-11ABFF93869C}"/>
          </ac:spMkLst>
        </pc:spChg>
        <pc:spChg chg="add del">
          <ac:chgData name="Santella, Katharine" userId="c548f46a-3b0b-4566-acb9-d97ec9165ece" providerId="ADAL" clId="{5EC981B5-493A-4C49-999C-F8A1FE2998A3}" dt="2024-10-03T23:07:23.805" v="309" actId="26606"/>
          <ac:spMkLst>
            <pc:docMk/>
            <pc:sldMk cId="384537519" sldId="281"/>
            <ac:spMk id="31" creationId="{BACC6370-2D7E-4714-9D71-7542949D7D5D}"/>
          </ac:spMkLst>
        </pc:spChg>
        <pc:spChg chg="add del">
          <ac:chgData name="Santella, Katharine" userId="c548f46a-3b0b-4566-acb9-d97ec9165ece" providerId="ADAL" clId="{5EC981B5-493A-4C49-999C-F8A1FE2998A3}" dt="2024-10-03T23:07:25.016" v="311" actId="26606"/>
          <ac:spMkLst>
            <pc:docMk/>
            <pc:sldMk cId="384537519" sldId="281"/>
            <ac:spMk id="32" creationId="{6A84B152-3496-4C52-AF08-97AFFC09DD2C}"/>
          </ac:spMkLst>
        </pc:spChg>
        <pc:spChg chg="add del">
          <ac:chgData name="Santella, Katharine" userId="c548f46a-3b0b-4566-acb9-d97ec9165ece" providerId="ADAL" clId="{5EC981B5-493A-4C49-999C-F8A1FE2998A3}" dt="2024-10-03T23:07:23.805" v="309" actId="26606"/>
          <ac:spMkLst>
            <pc:docMk/>
            <pc:sldMk cId="384537519" sldId="281"/>
            <ac:spMk id="33" creationId="{F68B3F68-107C-434F-AA38-110D5EA91B85}"/>
          </ac:spMkLst>
        </pc:spChg>
        <pc:spChg chg="add del">
          <ac:chgData name="Santella, Katharine" userId="c548f46a-3b0b-4566-acb9-d97ec9165ece" providerId="ADAL" clId="{5EC981B5-493A-4C49-999C-F8A1FE2998A3}" dt="2024-10-03T23:07:25.016" v="311" actId="26606"/>
          <ac:spMkLst>
            <pc:docMk/>
            <pc:sldMk cId="384537519" sldId="281"/>
            <ac:spMk id="34" creationId="{6B2ADB95-0FA3-4BD7-A8AC-89D014A83E5B}"/>
          </ac:spMkLst>
        </pc:spChg>
        <pc:spChg chg="add del">
          <ac:chgData name="Santella, Katharine" userId="c548f46a-3b0b-4566-acb9-d97ec9165ece" providerId="ADAL" clId="{5EC981B5-493A-4C49-999C-F8A1FE2998A3}" dt="2024-10-03T23:07:23.805" v="309" actId="26606"/>
          <ac:spMkLst>
            <pc:docMk/>
            <pc:sldMk cId="384537519" sldId="281"/>
            <ac:spMk id="35" creationId="{AAD0DBB9-1A4B-4391-81D4-CB19F9AB918A}"/>
          </ac:spMkLst>
        </pc:spChg>
        <pc:spChg chg="add del">
          <ac:chgData name="Santella, Katharine" userId="c548f46a-3b0b-4566-acb9-d97ec9165ece" providerId="ADAL" clId="{5EC981B5-493A-4C49-999C-F8A1FE2998A3}" dt="2024-10-03T23:07:25.016" v="311" actId="26606"/>
          <ac:spMkLst>
            <pc:docMk/>
            <pc:sldMk cId="384537519" sldId="281"/>
            <ac:spMk id="36" creationId="{C924DBCE-E731-4B22-8181-A39C1D86276C}"/>
          </ac:spMkLst>
        </pc:spChg>
        <pc:spChg chg="add del">
          <ac:chgData name="Santella, Katharine" userId="c548f46a-3b0b-4566-acb9-d97ec9165ece" providerId="ADAL" clId="{5EC981B5-493A-4C49-999C-F8A1FE2998A3}" dt="2024-10-03T23:07:23.805" v="309" actId="26606"/>
          <ac:spMkLst>
            <pc:docMk/>
            <pc:sldMk cId="384537519" sldId="281"/>
            <ac:spMk id="37" creationId="{063BBA22-50EA-4C4D-BE05-F1CE4E63AA56}"/>
          </ac:spMkLst>
        </pc:spChg>
        <pc:spChg chg="add del">
          <ac:chgData name="Santella, Katharine" userId="c548f46a-3b0b-4566-acb9-d97ec9165ece" providerId="ADAL" clId="{5EC981B5-493A-4C49-999C-F8A1FE2998A3}" dt="2024-10-03T23:07:25.016" v="311" actId="26606"/>
          <ac:spMkLst>
            <pc:docMk/>
            <pc:sldMk cId="384537519" sldId="281"/>
            <ac:spMk id="38" creationId="{4CBF9756-6AC8-4C65-84DF-56FBFFA1D873}"/>
          </ac:spMkLst>
        </pc:spChg>
        <pc:spChg chg="add del">
          <ac:chgData name="Santella, Katharine" userId="c548f46a-3b0b-4566-acb9-d97ec9165ece" providerId="ADAL" clId="{5EC981B5-493A-4C49-999C-F8A1FE2998A3}" dt="2024-10-03T23:07:25.016" v="311" actId="26606"/>
          <ac:spMkLst>
            <pc:docMk/>
            <pc:sldMk cId="384537519" sldId="281"/>
            <ac:spMk id="40" creationId="{2D385988-EAAF-4C27-AF8A-2BFBECAF3D4F}"/>
          </ac:spMkLst>
        </pc:spChg>
        <pc:spChg chg="add del">
          <ac:chgData name="Santella, Katharine" userId="c548f46a-3b0b-4566-acb9-d97ec9165ece" providerId="ADAL" clId="{5EC981B5-493A-4C49-999C-F8A1FE2998A3}" dt="2024-10-03T23:07:25.016" v="311" actId="26606"/>
          <ac:spMkLst>
            <pc:docMk/>
            <pc:sldMk cId="384537519" sldId="281"/>
            <ac:spMk id="44" creationId="{B621D332-7329-4994-8836-C429A51B7549}"/>
          </ac:spMkLst>
        </pc:spChg>
        <pc:spChg chg="add del">
          <ac:chgData name="Santella, Katharine" userId="c548f46a-3b0b-4566-acb9-d97ec9165ece" providerId="ADAL" clId="{5EC981B5-493A-4C49-999C-F8A1FE2998A3}" dt="2024-10-03T23:07:25.016" v="311" actId="26606"/>
          <ac:spMkLst>
            <pc:docMk/>
            <pc:sldMk cId="384537519" sldId="281"/>
            <ac:spMk id="46" creationId="{2D20F754-35A9-4508-BE3C-C59996D1437B}"/>
          </ac:spMkLst>
        </pc:spChg>
        <pc:spChg chg="add">
          <ac:chgData name="Santella, Katharine" userId="c548f46a-3b0b-4566-acb9-d97ec9165ece" providerId="ADAL" clId="{5EC981B5-493A-4C49-999C-F8A1FE2998A3}" dt="2024-10-03T23:07:25.030" v="312" actId="26606"/>
          <ac:spMkLst>
            <pc:docMk/>
            <pc:sldMk cId="384537519" sldId="281"/>
            <ac:spMk id="48" creationId="{BACC6370-2D7E-4714-9D71-7542949D7D5D}"/>
          </ac:spMkLst>
        </pc:spChg>
        <pc:spChg chg="add">
          <ac:chgData name="Santella, Katharine" userId="c548f46a-3b0b-4566-acb9-d97ec9165ece" providerId="ADAL" clId="{5EC981B5-493A-4C49-999C-F8A1FE2998A3}" dt="2024-10-03T23:07:25.030" v="312" actId="26606"/>
          <ac:spMkLst>
            <pc:docMk/>
            <pc:sldMk cId="384537519" sldId="281"/>
            <ac:spMk id="49" creationId="{F68B3F68-107C-434F-AA38-110D5EA91B85}"/>
          </ac:spMkLst>
        </pc:spChg>
        <pc:spChg chg="add">
          <ac:chgData name="Santella, Katharine" userId="c548f46a-3b0b-4566-acb9-d97ec9165ece" providerId="ADAL" clId="{5EC981B5-493A-4C49-999C-F8A1FE2998A3}" dt="2024-10-03T23:07:25.030" v="312" actId="26606"/>
          <ac:spMkLst>
            <pc:docMk/>
            <pc:sldMk cId="384537519" sldId="281"/>
            <ac:spMk id="50" creationId="{AAD0DBB9-1A4B-4391-81D4-CB19F9AB918A}"/>
          </ac:spMkLst>
        </pc:spChg>
        <pc:spChg chg="add">
          <ac:chgData name="Santella, Katharine" userId="c548f46a-3b0b-4566-acb9-d97ec9165ece" providerId="ADAL" clId="{5EC981B5-493A-4C49-999C-F8A1FE2998A3}" dt="2024-10-03T23:07:25.030" v="312" actId="26606"/>
          <ac:spMkLst>
            <pc:docMk/>
            <pc:sldMk cId="384537519" sldId="281"/>
            <ac:spMk id="51" creationId="{063BBA22-50EA-4C4D-BE05-F1CE4E63AA56}"/>
          </ac:spMkLst>
        </pc:spChg>
        <pc:grpChg chg="add del">
          <ac:chgData name="Santella, Katharine" userId="c548f46a-3b0b-4566-acb9-d97ec9165ece" providerId="ADAL" clId="{5EC981B5-493A-4C49-999C-F8A1FE2998A3}" dt="2024-10-03T23:07:08.614" v="306" actId="26606"/>
          <ac:grpSpMkLst>
            <pc:docMk/>
            <pc:sldMk cId="384537519" sldId="281"/>
            <ac:grpSpMk id="14" creationId="{25EE5136-01F1-466C-962D-BA9B4C6757AA}"/>
          </ac:grpSpMkLst>
        </pc:grpChg>
        <pc:graphicFrameChg chg="add del">
          <ac:chgData name="Santella, Katharine" userId="c548f46a-3b0b-4566-acb9-d97ec9165ece" providerId="ADAL" clId="{5EC981B5-493A-4C49-999C-F8A1FE2998A3}" dt="2024-10-03T23:07:03.252" v="302" actId="26606"/>
          <ac:graphicFrameMkLst>
            <pc:docMk/>
            <pc:sldMk cId="384537519" sldId="281"/>
            <ac:graphicFrameMk id="5" creationId="{99AE64FD-5703-6D81-1899-D95274DA9B2C}"/>
          </ac:graphicFrameMkLst>
        </pc:graphicFrameChg>
        <pc:graphicFrameChg chg="add mod modGraphic">
          <ac:chgData name="Santella, Katharine" userId="c548f46a-3b0b-4566-acb9-d97ec9165ece" providerId="ADAL" clId="{5EC981B5-493A-4C49-999C-F8A1FE2998A3}" dt="2024-10-03T23:07:25.030" v="312" actId="26606"/>
          <ac:graphicFrameMkLst>
            <pc:docMk/>
            <pc:sldMk cId="384537519" sldId="281"/>
            <ac:graphicFrameMk id="26" creationId="{0496DB5B-633B-137A-D131-C08558F593D5}"/>
          </ac:graphicFrameMkLst>
        </pc:graphicFrameChg>
        <pc:picChg chg="add del">
          <ac:chgData name="Santella, Katharine" userId="c548f46a-3b0b-4566-acb9-d97ec9165ece" providerId="ADAL" clId="{5EC981B5-493A-4C49-999C-F8A1FE2998A3}" dt="2024-10-03T23:07:08.614" v="306" actId="26606"/>
          <ac:picMkLst>
            <pc:docMk/>
            <pc:sldMk cId="384537519" sldId="281"/>
            <ac:picMk id="7" creationId="{A7E92F9F-6EAF-24A1-2458-EAEEE83707E1}"/>
          </ac:picMkLst>
        </pc:picChg>
        <pc:picChg chg="add del">
          <ac:chgData name="Santella, Katharine" userId="c548f46a-3b0b-4566-acb9-d97ec9165ece" providerId="ADAL" clId="{5EC981B5-493A-4C49-999C-F8A1FE2998A3}" dt="2024-10-03T23:07:06.152" v="304" actId="26606"/>
          <ac:picMkLst>
            <pc:docMk/>
            <pc:sldMk cId="384537519" sldId="281"/>
            <ac:picMk id="19" creationId="{AB32EEA2-6EC7-84D4-65C2-4D990F228A17}"/>
          </ac:picMkLst>
        </pc:picChg>
        <pc:picChg chg="add del">
          <ac:chgData name="Santella, Katharine" userId="c548f46a-3b0b-4566-acb9-d97ec9165ece" providerId="ADAL" clId="{5EC981B5-493A-4C49-999C-F8A1FE2998A3}" dt="2024-10-03T23:07:25.016" v="311" actId="26606"/>
          <ac:picMkLst>
            <pc:docMk/>
            <pc:sldMk cId="384537519" sldId="281"/>
            <ac:picMk id="28" creationId="{79612025-5163-70A5-37D2-49B4AB8AB89C}"/>
          </ac:picMkLst>
        </pc:picChg>
        <pc:cxnChg chg="add del">
          <ac:chgData name="Santella, Katharine" userId="c548f46a-3b0b-4566-acb9-d97ec9165ece" providerId="ADAL" clId="{5EC981B5-493A-4C49-999C-F8A1FE2998A3}" dt="2024-10-03T23:07:25.016" v="311" actId="26606"/>
          <ac:cxnSpMkLst>
            <pc:docMk/>
            <pc:sldMk cId="384537519" sldId="281"/>
            <ac:cxnSpMk id="42" creationId="{43621FD4-D14D-45D5-9A57-9A2DE5EA59C0}"/>
          </ac:cxnSpMkLst>
        </pc:cxnChg>
      </pc:sldChg>
      <pc:sldChg chg="delSp modSp new mod">
        <pc:chgData name="Santella, Katharine" userId="c548f46a-3b0b-4566-acb9-d97ec9165ece" providerId="ADAL" clId="{5EC981B5-493A-4C49-999C-F8A1FE2998A3}" dt="2024-10-03T23:18:13.809" v="414" actId="113"/>
        <pc:sldMkLst>
          <pc:docMk/>
          <pc:sldMk cId="2932502876" sldId="281"/>
        </pc:sldMkLst>
        <pc:spChg chg="del">
          <ac:chgData name="Santella, Katharine" userId="c548f46a-3b0b-4566-acb9-d97ec9165ece" providerId="ADAL" clId="{5EC981B5-493A-4C49-999C-F8A1FE2998A3}" dt="2024-10-03T23:17:42.574" v="404" actId="478"/>
          <ac:spMkLst>
            <pc:docMk/>
            <pc:sldMk cId="2932502876" sldId="281"/>
            <ac:spMk id="2" creationId="{52CB41F2-8248-B66C-B2C0-79184E9FF64E}"/>
          </ac:spMkLst>
        </pc:spChg>
        <pc:spChg chg="mod">
          <ac:chgData name="Santella, Katharine" userId="c548f46a-3b0b-4566-acb9-d97ec9165ece" providerId="ADAL" clId="{5EC981B5-493A-4C49-999C-F8A1FE2998A3}" dt="2024-10-03T23:18:13.809" v="414" actId="113"/>
          <ac:spMkLst>
            <pc:docMk/>
            <pc:sldMk cId="2932502876" sldId="281"/>
            <ac:spMk id="3" creationId="{EAC1B974-0921-7099-0BF1-2A77692A4BD2}"/>
          </ac:spMkLst>
        </pc:spChg>
      </pc:sldChg>
      <pc:sldChg chg="new del">
        <pc:chgData name="Santella, Katharine" userId="c548f46a-3b0b-4566-acb9-d97ec9165ece" providerId="ADAL" clId="{5EC981B5-493A-4C49-999C-F8A1FE2998A3}" dt="2024-10-03T23:20:15.144" v="494" actId="2696"/>
        <pc:sldMkLst>
          <pc:docMk/>
          <pc:sldMk cId="864026523" sldId="282"/>
        </pc:sldMkLst>
      </pc:sldChg>
      <pc:sldChg chg="addSp delSp modSp new mod ord setBg">
        <pc:chgData name="Santella, Katharine" userId="c548f46a-3b0b-4566-acb9-d97ec9165ece" providerId="ADAL" clId="{5EC981B5-493A-4C49-999C-F8A1FE2998A3}" dt="2024-10-04T12:44:52.100" v="703" actId="27636"/>
        <pc:sldMkLst>
          <pc:docMk/>
          <pc:sldMk cId="2512254974" sldId="282"/>
        </pc:sldMkLst>
        <pc:spChg chg="del">
          <ac:chgData name="Santella, Katharine" userId="c548f46a-3b0b-4566-acb9-d97ec9165ece" providerId="ADAL" clId="{5EC981B5-493A-4C49-999C-F8A1FE2998A3}" dt="2024-10-03T23:20:27.774" v="496" actId="478"/>
          <ac:spMkLst>
            <pc:docMk/>
            <pc:sldMk cId="2512254974" sldId="282"/>
            <ac:spMk id="2" creationId="{E49D79F4-A062-AB17-2140-EBC48DD765B1}"/>
          </ac:spMkLst>
        </pc:spChg>
        <pc:spChg chg="mod">
          <ac:chgData name="Santella, Katharine" userId="c548f46a-3b0b-4566-acb9-d97ec9165ece" providerId="ADAL" clId="{5EC981B5-493A-4C49-999C-F8A1FE2998A3}" dt="2024-10-04T12:44:52.100" v="703" actId="27636"/>
          <ac:spMkLst>
            <pc:docMk/>
            <pc:sldMk cId="2512254974" sldId="282"/>
            <ac:spMk id="3" creationId="{5618FA35-5ECE-EC0A-A258-A30EC440EE55}"/>
          </ac:spMkLst>
        </pc:spChg>
        <pc:spChg chg="add">
          <ac:chgData name="Santella, Katharine" userId="c548f46a-3b0b-4566-acb9-d97ec9165ece" providerId="ADAL" clId="{5EC981B5-493A-4C49-999C-F8A1FE2998A3}" dt="2024-10-03T23:21:02.009" v="505" actId="26606"/>
          <ac:spMkLst>
            <pc:docMk/>
            <pc:sldMk cId="2512254974" sldId="282"/>
            <ac:spMk id="9" creationId="{0E3596DD-156A-473E-9BB3-C6A29F7574E9}"/>
          </ac:spMkLst>
        </pc:spChg>
        <pc:spChg chg="add">
          <ac:chgData name="Santella, Katharine" userId="c548f46a-3b0b-4566-acb9-d97ec9165ece" providerId="ADAL" clId="{5EC981B5-493A-4C49-999C-F8A1FE2998A3}" dt="2024-10-03T23:21:02.009" v="505" actId="26606"/>
          <ac:spMkLst>
            <pc:docMk/>
            <pc:sldMk cId="2512254974" sldId="282"/>
            <ac:spMk id="11" creationId="{2C46C4D6-C474-4E92-B52E-944C1118F7B6}"/>
          </ac:spMkLst>
        </pc:spChg>
        <pc:picChg chg="add mod">
          <ac:chgData name="Santella, Katharine" userId="c548f46a-3b0b-4566-acb9-d97ec9165ece" providerId="ADAL" clId="{5EC981B5-493A-4C49-999C-F8A1FE2998A3}" dt="2024-10-04T12:44:37.726" v="695" actId="1037"/>
          <ac:picMkLst>
            <pc:docMk/>
            <pc:sldMk cId="2512254974" sldId="282"/>
            <ac:picMk id="4" creationId="{1AF0DEB2-2F11-6D3A-C48C-843EC473D610}"/>
          </ac:picMkLst>
        </pc:picChg>
      </pc:sldChg>
      <pc:sldChg chg="modSp new mod">
        <pc:chgData name="Santella, Katharine" userId="c548f46a-3b0b-4566-acb9-d97ec9165ece" providerId="ADAL" clId="{5EC981B5-493A-4C49-999C-F8A1FE2998A3}" dt="2024-10-04T12:43:58.431" v="672" actId="20577"/>
        <pc:sldMkLst>
          <pc:docMk/>
          <pc:sldMk cId="3472099626" sldId="283"/>
        </pc:sldMkLst>
        <pc:spChg chg="mod">
          <ac:chgData name="Santella, Katharine" userId="c548f46a-3b0b-4566-acb9-d97ec9165ece" providerId="ADAL" clId="{5EC981B5-493A-4C49-999C-F8A1FE2998A3}" dt="2024-10-04T12:43:58.431" v="672" actId="20577"/>
          <ac:spMkLst>
            <pc:docMk/>
            <pc:sldMk cId="3472099626" sldId="283"/>
            <ac:spMk id="2" creationId="{4608499F-92E9-CB6E-BE02-7DFC7B31C2CF}"/>
          </ac:spMkLst>
        </pc:spChg>
      </pc:sldChg>
    </pc:docChg>
  </pc:docChgLst>
  <pc:docChgLst>
    <pc:chgData clId="Web-{3BEBEFCA-08AB-18B2-1749-79DF94C9D432}"/>
    <pc:docChg chg="delSld modSld">
      <pc:chgData name="" userId="" providerId="" clId="Web-{3BEBEFCA-08AB-18B2-1749-79DF94C9D432}" dt="2024-09-21T16:57:27.539" v="1"/>
      <pc:docMkLst>
        <pc:docMk/>
      </pc:docMkLst>
      <pc:sldChg chg="modSp">
        <pc:chgData name="" userId="" providerId="" clId="Web-{3BEBEFCA-08AB-18B2-1749-79DF94C9D432}" dt="2024-09-21T16:57:21.148" v="0" actId="20577"/>
        <pc:sldMkLst>
          <pc:docMk/>
          <pc:sldMk cId="42096855" sldId="262"/>
        </pc:sldMkLst>
        <pc:spChg chg="mod">
          <ac:chgData name="" userId="" providerId="" clId="Web-{3BEBEFCA-08AB-18B2-1749-79DF94C9D432}" dt="2024-09-21T16:57:21.148" v="0" actId="20577"/>
          <ac:spMkLst>
            <pc:docMk/>
            <pc:sldMk cId="42096855" sldId="262"/>
            <ac:spMk id="2" creationId="{FABF057C-0CA9-B213-B55D-F8D8C72E4943}"/>
          </ac:spMkLst>
        </pc:spChg>
      </pc:sldChg>
      <pc:sldChg chg="del">
        <pc:chgData name="" userId="" providerId="" clId="Web-{3BEBEFCA-08AB-18B2-1749-79DF94C9D432}" dt="2024-09-21T16:57:27.539" v="1"/>
        <pc:sldMkLst>
          <pc:docMk/>
          <pc:sldMk cId="3443325342" sldId="27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DEDA21-872C-4CFF-88C2-C5D7A12A83E4}" type="doc">
      <dgm:prSet loTypeId="urn:microsoft.com/office/officeart/2005/8/layout/default" loCatId="list" qsTypeId="urn:microsoft.com/office/officeart/2005/8/quickstyle/simple2" qsCatId="simple" csTypeId="urn:microsoft.com/office/officeart/2005/8/colors/accent1_2" csCatId="accent1"/>
      <dgm:spPr/>
      <dgm:t>
        <a:bodyPr/>
        <a:lstStyle/>
        <a:p>
          <a:endParaRPr lang="en-US"/>
        </a:p>
      </dgm:t>
    </dgm:pt>
    <dgm:pt modelId="{C6ABF7CC-AB1A-4AD2-B92A-7F1C22C5BAAA}">
      <dgm:prSet/>
      <dgm:spPr/>
      <dgm:t>
        <a:bodyPr/>
        <a:lstStyle/>
        <a:p>
          <a:r>
            <a:rPr lang="en-US"/>
            <a:t>The boy is upset, the man carves him a flute</a:t>
          </a:r>
        </a:p>
      </dgm:t>
    </dgm:pt>
    <dgm:pt modelId="{A2C87968-D238-4123-81A6-A1042A317185}" type="parTrans" cxnId="{C1789D8E-2B98-4C31-8526-32500C00675E}">
      <dgm:prSet/>
      <dgm:spPr/>
      <dgm:t>
        <a:bodyPr/>
        <a:lstStyle/>
        <a:p>
          <a:endParaRPr lang="en-US"/>
        </a:p>
      </dgm:t>
    </dgm:pt>
    <dgm:pt modelId="{77060FAE-08AF-4346-BAE4-7871547821F5}" type="sibTrans" cxnId="{C1789D8E-2B98-4C31-8526-32500C00675E}">
      <dgm:prSet/>
      <dgm:spPr/>
      <dgm:t>
        <a:bodyPr/>
        <a:lstStyle/>
        <a:p>
          <a:endParaRPr lang="en-US"/>
        </a:p>
      </dgm:t>
    </dgm:pt>
    <dgm:pt modelId="{22422166-9454-4862-A93E-AF5C71DB3EF7}">
      <dgm:prSet/>
      <dgm:spPr/>
      <dgm:t>
        <a:bodyPr/>
        <a:lstStyle/>
        <a:p>
          <a:r>
            <a:rPr lang="en-US"/>
            <a:t>They see smoke through binoculars</a:t>
          </a:r>
        </a:p>
      </dgm:t>
    </dgm:pt>
    <dgm:pt modelId="{45964BA3-8B00-4BD9-A53F-EACDBA4F9BA7}" type="parTrans" cxnId="{EAF5F406-566A-4C51-B541-74F1B55FD8F2}">
      <dgm:prSet/>
      <dgm:spPr/>
      <dgm:t>
        <a:bodyPr/>
        <a:lstStyle/>
        <a:p>
          <a:endParaRPr lang="en-US"/>
        </a:p>
      </dgm:t>
    </dgm:pt>
    <dgm:pt modelId="{DCC929AD-8A19-4085-A332-9574DFE2E288}" type="sibTrans" cxnId="{EAF5F406-566A-4C51-B541-74F1B55FD8F2}">
      <dgm:prSet/>
      <dgm:spPr/>
      <dgm:t>
        <a:bodyPr/>
        <a:lstStyle/>
        <a:p>
          <a:endParaRPr lang="en-US"/>
        </a:p>
      </dgm:t>
    </dgm:pt>
    <dgm:pt modelId="{F7553EA1-AF82-4299-B5BA-432301E832AF}">
      <dgm:prSet/>
      <dgm:spPr/>
      <dgm:t>
        <a:bodyPr/>
        <a:lstStyle/>
        <a:p>
          <a:r>
            <a:rPr lang="en-US"/>
            <a:t>They decide to move towards the smoke, they need food</a:t>
          </a:r>
        </a:p>
      </dgm:t>
    </dgm:pt>
    <dgm:pt modelId="{A20C76C8-FB6D-4536-9F00-7956A6C04CD6}" type="parTrans" cxnId="{ADDB647B-B28E-4B97-B9E5-666E147590D0}">
      <dgm:prSet/>
      <dgm:spPr/>
      <dgm:t>
        <a:bodyPr/>
        <a:lstStyle/>
        <a:p>
          <a:endParaRPr lang="en-US"/>
        </a:p>
      </dgm:t>
    </dgm:pt>
    <dgm:pt modelId="{6D925FA4-D158-442B-AA4B-B169BEBEA233}" type="sibTrans" cxnId="{ADDB647B-B28E-4B97-B9E5-666E147590D0}">
      <dgm:prSet/>
      <dgm:spPr/>
      <dgm:t>
        <a:bodyPr/>
        <a:lstStyle/>
        <a:p>
          <a:endParaRPr lang="en-US"/>
        </a:p>
      </dgm:t>
    </dgm:pt>
    <dgm:pt modelId="{8834A217-0534-46D7-B4D2-9601A69E461A}">
      <dgm:prSet/>
      <dgm:spPr/>
      <dgm:t>
        <a:bodyPr/>
        <a:lstStyle/>
        <a:p>
          <a:r>
            <a:rPr lang="en-US"/>
            <a:t>They scavenge in some houses</a:t>
          </a:r>
        </a:p>
      </dgm:t>
    </dgm:pt>
    <dgm:pt modelId="{F4BA033B-8880-4C82-AFE7-C37CE8BEACB7}" type="parTrans" cxnId="{D8A35FAA-5380-44A7-A181-06004F620CA3}">
      <dgm:prSet/>
      <dgm:spPr/>
      <dgm:t>
        <a:bodyPr/>
        <a:lstStyle/>
        <a:p>
          <a:endParaRPr lang="en-US"/>
        </a:p>
      </dgm:t>
    </dgm:pt>
    <dgm:pt modelId="{A762B46D-E561-4BA7-BD09-F634A504C13E}" type="sibTrans" cxnId="{D8A35FAA-5380-44A7-A181-06004F620CA3}">
      <dgm:prSet/>
      <dgm:spPr/>
      <dgm:t>
        <a:bodyPr/>
        <a:lstStyle/>
        <a:p>
          <a:endParaRPr lang="en-US"/>
        </a:p>
      </dgm:t>
    </dgm:pt>
    <dgm:pt modelId="{598ACF75-E2E0-4202-A85C-4130794533E5}">
      <dgm:prSet/>
      <dgm:spPr/>
      <dgm:t>
        <a:bodyPr/>
        <a:lstStyle/>
        <a:p>
          <a:r>
            <a:rPr lang="en-US"/>
            <a:t>The bad guys pass by</a:t>
          </a:r>
        </a:p>
      </dgm:t>
    </dgm:pt>
    <dgm:pt modelId="{8D734BC2-09E9-4CDD-9105-9EC5B595CA04}" type="parTrans" cxnId="{E51DB0B5-C508-4CE9-88CC-DBFAE27DD087}">
      <dgm:prSet/>
      <dgm:spPr/>
      <dgm:t>
        <a:bodyPr/>
        <a:lstStyle/>
        <a:p>
          <a:endParaRPr lang="en-US"/>
        </a:p>
      </dgm:t>
    </dgm:pt>
    <dgm:pt modelId="{D4698229-49BD-4ECD-B5BC-2E78FB3A5136}" type="sibTrans" cxnId="{E51DB0B5-C508-4CE9-88CC-DBFAE27DD087}">
      <dgm:prSet/>
      <dgm:spPr/>
      <dgm:t>
        <a:bodyPr/>
        <a:lstStyle/>
        <a:p>
          <a:endParaRPr lang="en-US"/>
        </a:p>
      </dgm:t>
    </dgm:pt>
    <dgm:pt modelId="{5EDF8E50-B24B-43B3-A8E3-BBDC86F0274F}">
      <dgm:prSet/>
      <dgm:spPr/>
      <dgm:t>
        <a:bodyPr/>
        <a:lstStyle/>
        <a:p>
          <a:r>
            <a:rPr lang="en-US"/>
            <a:t>Snowstorm</a:t>
          </a:r>
        </a:p>
      </dgm:t>
    </dgm:pt>
    <dgm:pt modelId="{942B0859-D12A-4327-B4EB-6356ADAECBD2}" type="parTrans" cxnId="{2F8F6464-A3AB-4CF8-A246-0FB5C34482B8}">
      <dgm:prSet/>
      <dgm:spPr/>
      <dgm:t>
        <a:bodyPr/>
        <a:lstStyle/>
        <a:p>
          <a:endParaRPr lang="en-US"/>
        </a:p>
      </dgm:t>
    </dgm:pt>
    <dgm:pt modelId="{FA1BBD72-6E15-4A92-9861-34E454D16937}" type="sibTrans" cxnId="{2F8F6464-A3AB-4CF8-A246-0FB5C34482B8}">
      <dgm:prSet/>
      <dgm:spPr/>
      <dgm:t>
        <a:bodyPr/>
        <a:lstStyle/>
        <a:p>
          <a:endParaRPr lang="en-US"/>
        </a:p>
      </dgm:t>
    </dgm:pt>
    <dgm:pt modelId="{AA3AFC5E-74F0-7E43-A3CA-E65F7FD240E2}" type="pres">
      <dgm:prSet presAssocID="{93DEDA21-872C-4CFF-88C2-C5D7A12A83E4}" presName="diagram" presStyleCnt="0">
        <dgm:presLayoutVars>
          <dgm:dir/>
          <dgm:resizeHandles val="exact"/>
        </dgm:presLayoutVars>
      </dgm:prSet>
      <dgm:spPr/>
    </dgm:pt>
    <dgm:pt modelId="{E294D5FD-BF1E-AF4C-823E-87ADBE410D05}" type="pres">
      <dgm:prSet presAssocID="{C6ABF7CC-AB1A-4AD2-B92A-7F1C22C5BAAA}" presName="node" presStyleLbl="node1" presStyleIdx="0" presStyleCnt="6">
        <dgm:presLayoutVars>
          <dgm:bulletEnabled val="1"/>
        </dgm:presLayoutVars>
      </dgm:prSet>
      <dgm:spPr/>
    </dgm:pt>
    <dgm:pt modelId="{EA7B290C-253B-B148-A9AF-BF172E01A63B}" type="pres">
      <dgm:prSet presAssocID="{77060FAE-08AF-4346-BAE4-7871547821F5}" presName="sibTrans" presStyleCnt="0"/>
      <dgm:spPr/>
    </dgm:pt>
    <dgm:pt modelId="{B2C1B3BC-5197-FF40-BA8B-4246B258C96F}" type="pres">
      <dgm:prSet presAssocID="{22422166-9454-4862-A93E-AF5C71DB3EF7}" presName="node" presStyleLbl="node1" presStyleIdx="1" presStyleCnt="6">
        <dgm:presLayoutVars>
          <dgm:bulletEnabled val="1"/>
        </dgm:presLayoutVars>
      </dgm:prSet>
      <dgm:spPr/>
    </dgm:pt>
    <dgm:pt modelId="{4A6EC79F-38E2-B642-BF5A-0F84D830F704}" type="pres">
      <dgm:prSet presAssocID="{DCC929AD-8A19-4085-A332-9574DFE2E288}" presName="sibTrans" presStyleCnt="0"/>
      <dgm:spPr/>
    </dgm:pt>
    <dgm:pt modelId="{4C3A1142-6F54-7645-A408-BC898435465F}" type="pres">
      <dgm:prSet presAssocID="{F7553EA1-AF82-4299-B5BA-432301E832AF}" presName="node" presStyleLbl="node1" presStyleIdx="2" presStyleCnt="6">
        <dgm:presLayoutVars>
          <dgm:bulletEnabled val="1"/>
        </dgm:presLayoutVars>
      </dgm:prSet>
      <dgm:spPr/>
    </dgm:pt>
    <dgm:pt modelId="{AC750D27-D434-5F41-ACC7-993259A4F201}" type="pres">
      <dgm:prSet presAssocID="{6D925FA4-D158-442B-AA4B-B169BEBEA233}" presName="sibTrans" presStyleCnt="0"/>
      <dgm:spPr/>
    </dgm:pt>
    <dgm:pt modelId="{97B4B866-3B6B-7D40-A80A-27B13581322A}" type="pres">
      <dgm:prSet presAssocID="{8834A217-0534-46D7-B4D2-9601A69E461A}" presName="node" presStyleLbl="node1" presStyleIdx="3" presStyleCnt="6">
        <dgm:presLayoutVars>
          <dgm:bulletEnabled val="1"/>
        </dgm:presLayoutVars>
      </dgm:prSet>
      <dgm:spPr/>
    </dgm:pt>
    <dgm:pt modelId="{C364FFF3-1779-8F4D-923B-270759508F68}" type="pres">
      <dgm:prSet presAssocID="{A762B46D-E561-4BA7-BD09-F634A504C13E}" presName="sibTrans" presStyleCnt="0"/>
      <dgm:spPr/>
    </dgm:pt>
    <dgm:pt modelId="{934C6728-E463-FD49-9DD0-247043C1CFC7}" type="pres">
      <dgm:prSet presAssocID="{598ACF75-E2E0-4202-A85C-4130794533E5}" presName="node" presStyleLbl="node1" presStyleIdx="4" presStyleCnt="6">
        <dgm:presLayoutVars>
          <dgm:bulletEnabled val="1"/>
        </dgm:presLayoutVars>
      </dgm:prSet>
      <dgm:spPr/>
    </dgm:pt>
    <dgm:pt modelId="{4EFC0762-F839-7B4B-8BEC-386ADDB68EC1}" type="pres">
      <dgm:prSet presAssocID="{D4698229-49BD-4ECD-B5BC-2E78FB3A5136}" presName="sibTrans" presStyleCnt="0"/>
      <dgm:spPr/>
    </dgm:pt>
    <dgm:pt modelId="{1F26C95D-D7D9-9044-A4B2-317F342DC7FB}" type="pres">
      <dgm:prSet presAssocID="{5EDF8E50-B24B-43B3-A8E3-BBDC86F0274F}" presName="node" presStyleLbl="node1" presStyleIdx="5" presStyleCnt="6">
        <dgm:presLayoutVars>
          <dgm:bulletEnabled val="1"/>
        </dgm:presLayoutVars>
      </dgm:prSet>
      <dgm:spPr/>
    </dgm:pt>
  </dgm:ptLst>
  <dgm:cxnLst>
    <dgm:cxn modelId="{EAF5F406-566A-4C51-B541-74F1B55FD8F2}" srcId="{93DEDA21-872C-4CFF-88C2-C5D7A12A83E4}" destId="{22422166-9454-4862-A93E-AF5C71DB3EF7}" srcOrd="1" destOrd="0" parTransId="{45964BA3-8B00-4BD9-A53F-EACDBA4F9BA7}" sibTransId="{DCC929AD-8A19-4085-A332-9574DFE2E288}"/>
    <dgm:cxn modelId="{BB631E36-BB64-F74E-B145-97BA43DA7496}" type="presOf" srcId="{F7553EA1-AF82-4299-B5BA-432301E832AF}" destId="{4C3A1142-6F54-7645-A408-BC898435465F}" srcOrd="0" destOrd="0" presId="urn:microsoft.com/office/officeart/2005/8/layout/default"/>
    <dgm:cxn modelId="{2F8F6464-A3AB-4CF8-A246-0FB5C34482B8}" srcId="{93DEDA21-872C-4CFF-88C2-C5D7A12A83E4}" destId="{5EDF8E50-B24B-43B3-A8E3-BBDC86F0274F}" srcOrd="5" destOrd="0" parTransId="{942B0859-D12A-4327-B4EB-6356ADAECBD2}" sibTransId="{FA1BBD72-6E15-4A92-9861-34E454D16937}"/>
    <dgm:cxn modelId="{A1B03576-58DE-7840-9952-ACD794D2CDBF}" type="presOf" srcId="{C6ABF7CC-AB1A-4AD2-B92A-7F1C22C5BAAA}" destId="{E294D5FD-BF1E-AF4C-823E-87ADBE410D05}" srcOrd="0" destOrd="0" presId="urn:microsoft.com/office/officeart/2005/8/layout/default"/>
    <dgm:cxn modelId="{ADDB647B-B28E-4B97-B9E5-666E147590D0}" srcId="{93DEDA21-872C-4CFF-88C2-C5D7A12A83E4}" destId="{F7553EA1-AF82-4299-B5BA-432301E832AF}" srcOrd="2" destOrd="0" parTransId="{A20C76C8-FB6D-4536-9F00-7956A6C04CD6}" sibTransId="{6D925FA4-D158-442B-AA4B-B169BEBEA233}"/>
    <dgm:cxn modelId="{331F5989-B984-CF46-A895-59055336168D}" type="presOf" srcId="{93DEDA21-872C-4CFF-88C2-C5D7A12A83E4}" destId="{AA3AFC5E-74F0-7E43-A3CA-E65F7FD240E2}" srcOrd="0" destOrd="0" presId="urn:microsoft.com/office/officeart/2005/8/layout/default"/>
    <dgm:cxn modelId="{C1789D8E-2B98-4C31-8526-32500C00675E}" srcId="{93DEDA21-872C-4CFF-88C2-C5D7A12A83E4}" destId="{C6ABF7CC-AB1A-4AD2-B92A-7F1C22C5BAAA}" srcOrd="0" destOrd="0" parTransId="{A2C87968-D238-4123-81A6-A1042A317185}" sibTransId="{77060FAE-08AF-4346-BAE4-7871547821F5}"/>
    <dgm:cxn modelId="{D8A35FAA-5380-44A7-A181-06004F620CA3}" srcId="{93DEDA21-872C-4CFF-88C2-C5D7A12A83E4}" destId="{8834A217-0534-46D7-B4D2-9601A69E461A}" srcOrd="3" destOrd="0" parTransId="{F4BA033B-8880-4C82-AFE7-C37CE8BEACB7}" sibTransId="{A762B46D-E561-4BA7-BD09-F634A504C13E}"/>
    <dgm:cxn modelId="{E51DB0B5-C508-4CE9-88CC-DBFAE27DD087}" srcId="{93DEDA21-872C-4CFF-88C2-C5D7A12A83E4}" destId="{598ACF75-E2E0-4202-A85C-4130794533E5}" srcOrd="4" destOrd="0" parTransId="{8D734BC2-09E9-4CDD-9105-9EC5B595CA04}" sibTransId="{D4698229-49BD-4ECD-B5BC-2E78FB3A5136}"/>
    <dgm:cxn modelId="{7446E3C6-02A3-0B40-9096-8BA67461AB35}" type="presOf" srcId="{598ACF75-E2E0-4202-A85C-4130794533E5}" destId="{934C6728-E463-FD49-9DD0-247043C1CFC7}" srcOrd="0" destOrd="0" presId="urn:microsoft.com/office/officeart/2005/8/layout/default"/>
    <dgm:cxn modelId="{4B25F0DB-D8E7-1C47-ABEA-2F8BAACE5236}" type="presOf" srcId="{22422166-9454-4862-A93E-AF5C71DB3EF7}" destId="{B2C1B3BC-5197-FF40-BA8B-4246B258C96F}" srcOrd="0" destOrd="0" presId="urn:microsoft.com/office/officeart/2005/8/layout/default"/>
    <dgm:cxn modelId="{5F23B7EE-6A01-F948-A250-10A11F7DA9FD}" type="presOf" srcId="{5EDF8E50-B24B-43B3-A8E3-BBDC86F0274F}" destId="{1F26C95D-D7D9-9044-A4B2-317F342DC7FB}" srcOrd="0" destOrd="0" presId="urn:microsoft.com/office/officeart/2005/8/layout/default"/>
    <dgm:cxn modelId="{1033BCFC-E5FA-2B4E-8E28-2365732285C9}" type="presOf" srcId="{8834A217-0534-46D7-B4D2-9601A69E461A}" destId="{97B4B866-3B6B-7D40-A80A-27B13581322A}" srcOrd="0" destOrd="0" presId="urn:microsoft.com/office/officeart/2005/8/layout/default"/>
    <dgm:cxn modelId="{E0AC35B0-A12D-1E45-8122-1AEFECBD8141}" type="presParOf" srcId="{AA3AFC5E-74F0-7E43-A3CA-E65F7FD240E2}" destId="{E294D5FD-BF1E-AF4C-823E-87ADBE410D05}" srcOrd="0" destOrd="0" presId="urn:microsoft.com/office/officeart/2005/8/layout/default"/>
    <dgm:cxn modelId="{557995FF-B548-8E4A-84C5-FCD862B1EC60}" type="presParOf" srcId="{AA3AFC5E-74F0-7E43-A3CA-E65F7FD240E2}" destId="{EA7B290C-253B-B148-A9AF-BF172E01A63B}" srcOrd="1" destOrd="0" presId="urn:microsoft.com/office/officeart/2005/8/layout/default"/>
    <dgm:cxn modelId="{2509A3DE-9613-D641-B193-BFC51F9B3605}" type="presParOf" srcId="{AA3AFC5E-74F0-7E43-A3CA-E65F7FD240E2}" destId="{B2C1B3BC-5197-FF40-BA8B-4246B258C96F}" srcOrd="2" destOrd="0" presId="urn:microsoft.com/office/officeart/2005/8/layout/default"/>
    <dgm:cxn modelId="{5AEBD730-8820-684D-857D-9F599643BBA1}" type="presParOf" srcId="{AA3AFC5E-74F0-7E43-A3CA-E65F7FD240E2}" destId="{4A6EC79F-38E2-B642-BF5A-0F84D830F704}" srcOrd="3" destOrd="0" presId="urn:microsoft.com/office/officeart/2005/8/layout/default"/>
    <dgm:cxn modelId="{49CB30B6-B716-7D4F-AA6A-3666F6C655D1}" type="presParOf" srcId="{AA3AFC5E-74F0-7E43-A3CA-E65F7FD240E2}" destId="{4C3A1142-6F54-7645-A408-BC898435465F}" srcOrd="4" destOrd="0" presId="urn:microsoft.com/office/officeart/2005/8/layout/default"/>
    <dgm:cxn modelId="{62189D8F-C772-F448-8337-B74CB43B8211}" type="presParOf" srcId="{AA3AFC5E-74F0-7E43-A3CA-E65F7FD240E2}" destId="{AC750D27-D434-5F41-ACC7-993259A4F201}" srcOrd="5" destOrd="0" presId="urn:microsoft.com/office/officeart/2005/8/layout/default"/>
    <dgm:cxn modelId="{6DDC5D22-437A-D84C-9AD0-7E02DE6081D9}" type="presParOf" srcId="{AA3AFC5E-74F0-7E43-A3CA-E65F7FD240E2}" destId="{97B4B866-3B6B-7D40-A80A-27B13581322A}" srcOrd="6" destOrd="0" presId="urn:microsoft.com/office/officeart/2005/8/layout/default"/>
    <dgm:cxn modelId="{147B639A-383E-9D4F-8CF0-5E5DBD228F3D}" type="presParOf" srcId="{AA3AFC5E-74F0-7E43-A3CA-E65F7FD240E2}" destId="{C364FFF3-1779-8F4D-923B-270759508F68}" srcOrd="7" destOrd="0" presId="urn:microsoft.com/office/officeart/2005/8/layout/default"/>
    <dgm:cxn modelId="{C14323CE-5909-C048-87D1-671F4AE3D974}" type="presParOf" srcId="{AA3AFC5E-74F0-7E43-A3CA-E65F7FD240E2}" destId="{934C6728-E463-FD49-9DD0-247043C1CFC7}" srcOrd="8" destOrd="0" presId="urn:microsoft.com/office/officeart/2005/8/layout/default"/>
    <dgm:cxn modelId="{0AB2A6EB-17BF-E146-A484-6DECCCDBF022}" type="presParOf" srcId="{AA3AFC5E-74F0-7E43-A3CA-E65F7FD240E2}" destId="{4EFC0762-F839-7B4B-8BEC-386ADDB68EC1}" srcOrd="9" destOrd="0" presId="urn:microsoft.com/office/officeart/2005/8/layout/default"/>
    <dgm:cxn modelId="{48CD30CD-AB8E-E348-B3D7-02755468AFDA}" type="presParOf" srcId="{AA3AFC5E-74F0-7E43-A3CA-E65F7FD240E2}" destId="{1F26C95D-D7D9-9044-A4B2-317F342DC7FB}"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94D5FD-BF1E-AF4C-823E-87ADBE410D05}">
      <dsp:nvSpPr>
        <dsp:cNvPr id="0" name=""/>
        <dsp:cNvSpPr/>
      </dsp:nvSpPr>
      <dsp:spPr>
        <a:xfrm>
          <a:off x="0" y="39687"/>
          <a:ext cx="3286125" cy="19716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The boy is upset, the man carves him a flute</a:t>
          </a:r>
        </a:p>
      </dsp:txBody>
      <dsp:txXfrm>
        <a:off x="0" y="39687"/>
        <a:ext cx="3286125" cy="1971675"/>
      </dsp:txXfrm>
    </dsp:sp>
    <dsp:sp modelId="{B2C1B3BC-5197-FF40-BA8B-4246B258C96F}">
      <dsp:nvSpPr>
        <dsp:cNvPr id="0" name=""/>
        <dsp:cNvSpPr/>
      </dsp:nvSpPr>
      <dsp:spPr>
        <a:xfrm>
          <a:off x="3614737" y="39687"/>
          <a:ext cx="3286125" cy="19716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They see smoke through binoculars</a:t>
          </a:r>
        </a:p>
      </dsp:txBody>
      <dsp:txXfrm>
        <a:off x="3614737" y="39687"/>
        <a:ext cx="3286125" cy="1971675"/>
      </dsp:txXfrm>
    </dsp:sp>
    <dsp:sp modelId="{4C3A1142-6F54-7645-A408-BC898435465F}">
      <dsp:nvSpPr>
        <dsp:cNvPr id="0" name=""/>
        <dsp:cNvSpPr/>
      </dsp:nvSpPr>
      <dsp:spPr>
        <a:xfrm>
          <a:off x="7229475" y="39687"/>
          <a:ext cx="3286125" cy="19716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They decide to move towards the smoke, they need food</a:t>
          </a:r>
        </a:p>
      </dsp:txBody>
      <dsp:txXfrm>
        <a:off x="7229475" y="39687"/>
        <a:ext cx="3286125" cy="1971675"/>
      </dsp:txXfrm>
    </dsp:sp>
    <dsp:sp modelId="{97B4B866-3B6B-7D40-A80A-27B13581322A}">
      <dsp:nvSpPr>
        <dsp:cNvPr id="0" name=""/>
        <dsp:cNvSpPr/>
      </dsp:nvSpPr>
      <dsp:spPr>
        <a:xfrm>
          <a:off x="0" y="2339975"/>
          <a:ext cx="3286125" cy="19716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They scavenge in some houses</a:t>
          </a:r>
        </a:p>
      </dsp:txBody>
      <dsp:txXfrm>
        <a:off x="0" y="2339975"/>
        <a:ext cx="3286125" cy="1971675"/>
      </dsp:txXfrm>
    </dsp:sp>
    <dsp:sp modelId="{934C6728-E463-FD49-9DD0-247043C1CFC7}">
      <dsp:nvSpPr>
        <dsp:cNvPr id="0" name=""/>
        <dsp:cNvSpPr/>
      </dsp:nvSpPr>
      <dsp:spPr>
        <a:xfrm>
          <a:off x="3614737" y="2339975"/>
          <a:ext cx="3286125" cy="19716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The bad guys pass by</a:t>
          </a:r>
        </a:p>
      </dsp:txBody>
      <dsp:txXfrm>
        <a:off x="3614737" y="2339975"/>
        <a:ext cx="3286125" cy="1971675"/>
      </dsp:txXfrm>
    </dsp:sp>
    <dsp:sp modelId="{1F26C95D-D7D9-9044-A4B2-317F342DC7FB}">
      <dsp:nvSpPr>
        <dsp:cNvPr id="0" name=""/>
        <dsp:cNvSpPr/>
      </dsp:nvSpPr>
      <dsp:spPr>
        <a:xfrm>
          <a:off x="7229475" y="2339975"/>
          <a:ext cx="3286125" cy="197167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Snowstorm</a:t>
          </a:r>
        </a:p>
      </dsp:txBody>
      <dsp:txXfrm>
        <a:off x="7229475" y="2339975"/>
        <a:ext cx="3286125" cy="19716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10/4/24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Open highway road">
            <a:extLst>
              <a:ext uri="{FF2B5EF4-FFF2-40B4-BE49-F238E27FC236}">
                <a16:creationId xmlns:a16="http://schemas.microsoft.com/office/drawing/2014/main" id="{56144AF6-FD19-27D7-5544-85B079739BE9}"/>
              </a:ext>
            </a:extLst>
          </p:cNvPr>
          <p:cNvPicPr>
            <a:picLocks noChangeAspect="1"/>
          </p:cNvPicPr>
          <p:nvPr/>
        </p:nvPicPr>
        <p:blipFill>
          <a:blip r:embed="rId2">
            <a:alphaModFix amt="50000"/>
          </a:blip>
          <a:srcRect t="9473" b="6258"/>
          <a:stretch/>
        </p:blipFill>
        <p:spPr>
          <a:xfrm>
            <a:off x="20" y="1"/>
            <a:ext cx="12191980" cy="6857999"/>
          </a:xfrm>
          <a:prstGeom prst="rect">
            <a:avLst/>
          </a:prstGeom>
        </p:spPr>
      </p:pic>
      <p:sp>
        <p:nvSpPr>
          <p:cNvPr id="2" name="Title 1">
            <a:extLst>
              <a:ext uri="{FF2B5EF4-FFF2-40B4-BE49-F238E27FC236}">
                <a16:creationId xmlns:a16="http://schemas.microsoft.com/office/drawing/2014/main" id="{FABF057C-0CA9-B213-B55D-F8D8C72E4943}"/>
              </a:ext>
            </a:extLst>
          </p:cNvPr>
          <p:cNvSpPr>
            <a:spLocks noGrp="1"/>
          </p:cNvSpPr>
          <p:nvPr>
            <p:ph type="ctrTitle"/>
          </p:nvPr>
        </p:nvSpPr>
        <p:spPr>
          <a:xfrm>
            <a:off x="1524000" y="1252994"/>
            <a:ext cx="9144000" cy="2900518"/>
          </a:xfrm>
        </p:spPr>
        <p:txBody>
          <a:bodyPr vert="horz" lIns="91440" tIns="45720" rIns="91440" bIns="45720" rtlCol="0">
            <a:normAutofit/>
          </a:bodyPr>
          <a:lstStyle/>
          <a:p>
            <a:r>
              <a:rPr lang="en-US" b="1" dirty="0">
                <a:solidFill>
                  <a:srgbClr val="FFFFFF"/>
                </a:solidFill>
                <a:latin typeface="Bell MT"/>
              </a:rPr>
              <a:t>The Road</a:t>
            </a:r>
            <a:br>
              <a:rPr lang="en-US" b="1" dirty="0">
                <a:solidFill>
                  <a:srgbClr val="FFFFFF"/>
                </a:solidFill>
                <a:latin typeface="Bell MT"/>
              </a:rPr>
            </a:br>
            <a:r>
              <a:rPr lang="en-US" b="1" dirty="0">
                <a:solidFill>
                  <a:srgbClr val="FFFFFF"/>
                </a:solidFill>
                <a:latin typeface="Bell MT"/>
              </a:rPr>
              <a:t>Pages 74-102</a:t>
            </a:r>
          </a:p>
        </p:txBody>
      </p:sp>
    </p:spTree>
    <p:extLst>
      <p:ext uri="{BB962C8B-B14F-4D97-AF65-F5344CB8AC3E}">
        <p14:creationId xmlns:p14="http://schemas.microsoft.com/office/powerpoint/2010/main" val="4209685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152E836-B5F1-B66C-9BEB-C0A69534C897}"/>
              </a:ext>
            </a:extLst>
          </p:cNvPr>
          <p:cNvSpPr txBox="1"/>
          <p:nvPr/>
        </p:nvSpPr>
        <p:spPr>
          <a:xfrm>
            <a:off x="540871" y="1819656"/>
            <a:ext cx="5300887" cy="4052425"/>
          </a:xfrm>
          <a:prstGeom prst="rect">
            <a:avLst/>
          </a:prstGeom>
        </p:spPr>
        <p:txBody>
          <a:bodyPr vert="horz" lIns="91440" tIns="45720" rIns="91440" bIns="45720" rtlCol="0" anchor="t">
            <a:normAutofit/>
          </a:bodyPr>
          <a:lstStyle/>
          <a:p>
            <a:pPr>
              <a:lnSpc>
                <a:spcPct val="90000"/>
              </a:lnSpc>
              <a:spcAft>
                <a:spcPts val="600"/>
              </a:spcAft>
            </a:pPr>
            <a:r>
              <a:rPr lang="en-US" sz="4000" b="0" i="0" u="none" strike="noStrike" dirty="0">
                <a:solidFill>
                  <a:schemeClr val="tx2"/>
                </a:solidFill>
                <a:effectLst/>
              </a:rPr>
              <a:t>5. The man and the boy get stuck in a snowstorm. What is your favorite memory of being stuck in a snowstorm? </a:t>
            </a:r>
            <a:endParaRPr lang="en-US" sz="4000" dirty="0">
              <a:solidFill>
                <a:schemeClr val="tx2"/>
              </a:solidFill>
            </a:endParaRPr>
          </a:p>
        </p:txBody>
      </p:sp>
      <p:grpSp>
        <p:nvGrpSpPr>
          <p:cNvPr id="35" name="Group 34">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36" name="Freeform: Shape 35">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Graphic 20" descr="Snowflake">
            <a:extLst>
              <a:ext uri="{FF2B5EF4-FFF2-40B4-BE49-F238E27FC236}">
                <a16:creationId xmlns:a16="http://schemas.microsoft.com/office/drawing/2014/main" id="{092793A6-C275-ADA1-AD3F-902CDF311C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8392" y="1819656"/>
            <a:ext cx="4142232" cy="4142232"/>
          </a:xfrm>
          <a:prstGeom prst="rect">
            <a:avLst/>
          </a:prstGeom>
        </p:spPr>
      </p:pic>
    </p:spTree>
    <p:extLst>
      <p:ext uri="{BB962C8B-B14F-4D97-AF65-F5344CB8AC3E}">
        <p14:creationId xmlns:p14="http://schemas.microsoft.com/office/powerpoint/2010/main" val="1156110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loseup of hands holding an open book">
            <a:extLst>
              <a:ext uri="{FF2B5EF4-FFF2-40B4-BE49-F238E27FC236}">
                <a16:creationId xmlns:a16="http://schemas.microsoft.com/office/drawing/2014/main" id="{480541F5-6CBB-FA0A-3225-B7B531B18C7B}"/>
              </a:ext>
            </a:extLst>
          </p:cNvPr>
          <p:cNvPicPr>
            <a:picLocks noChangeAspect="1"/>
          </p:cNvPicPr>
          <p:nvPr/>
        </p:nvPicPr>
        <p:blipFill>
          <a:blip r:embed="rId2"/>
          <a:srcRect l="18544" r="21922"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2" name="TextBox 1">
            <a:extLst>
              <a:ext uri="{FF2B5EF4-FFF2-40B4-BE49-F238E27FC236}">
                <a16:creationId xmlns:a16="http://schemas.microsoft.com/office/drawing/2014/main" id="{F7EE14AB-D723-E848-5BCC-9C7FEBC1A4C6}"/>
              </a:ext>
            </a:extLst>
          </p:cNvPr>
          <p:cNvSpPr txBox="1"/>
          <p:nvPr/>
        </p:nvSpPr>
        <p:spPr>
          <a:xfrm>
            <a:off x="6453354" y="1628850"/>
            <a:ext cx="4732097" cy="4665663"/>
          </a:xfrm>
          <a:prstGeom prst="rect">
            <a:avLst/>
          </a:prstGeom>
        </p:spPr>
        <p:txBody>
          <a:bodyPr vert="horz" lIns="91440" tIns="45720" rIns="91440" bIns="45720" rtlCol="0">
            <a:normAutofit/>
          </a:bodyPr>
          <a:lstStyle/>
          <a:p>
            <a:pPr>
              <a:lnSpc>
                <a:spcPct val="90000"/>
              </a:lnSpc>
              <a:spcAft>
                <a:spcPts val="600"/>
              </a:spcAft>
            </a:pPr>
            <a:r>
              <a:rPr lang="en-US" sz="4000" b="0" i="0" u="none" strike="noStrike" dirty="0">
                <a:effectLst/>
              </a:rPr>
              <a:t>6. What is a word that you came across when reading that you did not know the meaning of? Look up the definition.</a:t>
            </a:r>
            <a:endParaRPr lang="en-US" sz="4000" dirty="0"/>
          </a:p>
        </p:txBody>
      </p:sp>
    </p:spTree>
    <p:extLst>
      <p:ext uri="{BB962C8B-B14F-4D97-AF65-F5344CB8AC3E}">
        <p14:creationId xmlns:p14="http://schemas.microsoft.com/office/powerpoint/2010/main" val="2267707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crossword puzzle with words&#10;&#10;Description automatically generated">
            <a:extLst>
              <a:ext uri="{FF2B5EF4-FFF2-40B4-BE49-F238E27FC236}">
                <a16:creationId xmlns:a16="http://schemas.microsoft.com/office/drawing/2014/main" id="{E931D106-49FE-CEBD-84C5-E1DD836E0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892"/>
          <a:stretch/>
        </p:blipFill>
        <p:spPr bwMode="auto">
          <a:xfrm>
            <a:off x="3322606" y="677580"/>
            <a:ext cx="5546788" cy="566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172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Wood human figure">
            <a:extLst>
              <a:ext uri="{FF2B5EF4-FFF2-40B4-BE49-F238E27FC236}">
                <a16:creationId xmlns:a16="http://schemas.microsoft.com/office/drawing/2014/main" id="{8B7C3F33-D4A2-C984-5BA8-B4D2569D357B}"/>
              </a:ext>
            </a:extLst>
          </p:cNvPr>
          <p:cNvPicPr>
            <a:picLocks noChangeAspect="1"/>
          </p:cNvPicPr>
          <p:nvPr/>
        </p:nvPicPr>
        <p:blipFill>
          <a:blip r:embed="rId2"/>
          <a:srcRect r="40666"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CFD13071-4090-6833-055A-3831A4518A9A}"/>
              </a:ext>
            </a:extLst>
          </p:cNvPr>
          <p:cNvSpPr>
            <a:spLocks noGrp="1"/>
          </p:cNvSpPr>
          <p:nvPr>
            <p:ph idx="1"/>
          </p:nvPr>
        </p:nvSpPr>
        <p:spPr>
          <a:xfrm>
            <a:off x="6213476" y="314326"/>
            <a:ext cx="5329237" cy="5772150"/>
          </a:xfrm>
        </p:spPr>
        <p:txBody>
          <a:bodyPr vert="horz" lIns="91440" tIns="45720" rIns="91440" bIns="45720" rtlCol="0" anchor="ctr">
            <a:normAutofit fontScale="92500" lnSpcReduction="10000"/>
          </a:bodyPr>
          <a:lstStyle/>
          <a:p>
            <a:endParaRPr lang="en-US" dirty="0">
              <a:ea typeface="+mn-lt"/>
              <a:cs typeface="+mn-lt"/>
            </a:endParaRPr>
          </a:p>
          <a:p>
            <a:pPr marL="0" indent="0">
              <a:buNone/>
            </a:pPr>
            <a:r>
              <a:rPr lang="en-US" dirty="0">
                <a:ea typeface="+mn-lt"/>
                <a:cs typeface="+mn-lt"/>
              </a:rPr>
              <a:t>Let’s discuss!</a:t>
            </a:r>
          </a:p>
          <a:p>
            <a:pPr marL="0" indent="0">
              <a:buNone/>
            </a:pPr>
            <a:endParaRPr lang="en-US" dirty="0">
              <a:ea typeface="+mn-lt"/>
              <a:cs typeface="+mn-lt"/>
            </a:endParaRPr>
          </a:p>
          <a:p>
            <a:r>
              <a:rPr lang="en-US" dirty="0">
                <a:ea typeface="+mn-lt"/>
                <a:cs typeface="+mn-lt"/>
              </a:rPr>
              <a:t>We get the first clue of what month it is on page 89. What month does the man think it is? </a:t>
            </a:r>
          </a:p>
          <a:p>
            <a:endParaRPr lang="en-US" dirty="0">
              <a:ea typeface="+mn-lt"/>
              <a:cs typeface="+mn-lt"/>
            </a:endParaRPr>
          </a:p>
          <a:p>
            <a:r>
              <a:rPr lang="en-US" dirty="0">
                <a:ea typeface="+mn-lt"/>
                <a:cs typeface="+mn-lt"/>
              </a:rPr>
              <a:t>What month did </a:t>
            </a:r>
            <a:r>
              <a:rPr lang="en-US" i="1" dirty="0">
                <a:ea typeface="+mn-lt"/>
                <a:cs typeface="+mn-lt"/>
              </a:rPr>
              <a:t>you </a:t>
            </a:r>
            <a:r>
              <a:rPr lang="en-US" dirty="0">
                <a:ea typeface="+mn-lt"/>
                <a:cs typeface="+mn-lt"/>
              </a:rPr>
              <a:t>think it was?</a:t>
            </a:r>
          </a:p>
          <a:p>
            <a:endParaRPr lang="en-US" dirty="0">
              <a:ea typeface="+mn-lt"/>
              <a:cs typeface="+mn-lt"/>
            </a:endParaRPr>
          </a:p>
          <a:p>
            <a:r>
              <a:rPr lang="en-US" dirty="0">
                <a:ea typeface="+mn-lt"/>
                <a:cs typeface="+mn-lt"/>
              </a:rPr>
              <a:t>Why didn’t they leave on their adventure south earlier?</a:t>
            </a:r>
          </a:p>
          <a:p>
            <a:endParaRPr lang="en-US" dirty="0">
              <a:ea typeface="+mn-lt"/>
              <a:cs typeface="+mn-lt"/>
            </a:endParaRPr>
          </a:p>
          <a:p>
            <a:r>
              <a:rPr lang="en-US" dirty="0">
                <a:ea typeface="+mn-lt"/>
                <a:cs typeface="+mn-lt"/>
              </a:rPr>
              <a:t>Where do you think they are in the world?</a:t>
            </a:r>
          </a:p>
        </p:txBody>
      </p:sp>
    </p:spTree>
    <p:extLst>
      <p:ext uri="{BB962C8B-B14F-4D97-AF65-F5344CB8AC3E}">
        <p14:creationId xmlns:p14="http://schemas.microsoft.com/office/powerpoint/2010/main" val="20134049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8499F-92E9-CB6E-BE02-7DFC7B31C2CF}"/>
              </a:ext>
            </a:extLst>
          </p:cNvPr>
          <p:cNvSpPr>
            <a:spLocks noGrp="1"/>
          </p:cNvSpPr>
          <p:nvPr>
            <p:ph type="title"/>
          </p:nvPr>
        </p:nvSpPr>
        <p:spPr>
          <a:xfrm>
            <a:off x="838200" y="1262500"/>
            <a:ext cx="10515600" cy="4332999"/>
          </a:xfrm>
        </p:spPr>
        <p:txBody>
          <a:bodyPr>
            <a:normAutofit/>
          </a:bodyPr>
          <a:lstStyle/>
          <a:p>
            <a:r>
              <a:rPr lang="en-US" sz="5400" dirty="0"/>
              <a:t>Quick reminder!</a:t>
            </a:r>
            <a:br>
              <a:rPr lang="en-US" sz="5400" dirty="0"/>
            </a:br>
            <a:br>
              <a:rPr lang="en-US" sz="5400" dirty="0"/>
            </a:br>
            <a:r>
              <a:rPr lang="en-US" sz="5400" dirty="0"/>
              <a:t>No group next Friday 10/11</a:t>
            </a:r>
            <a:br>
              <a:rPr lang="en-US" sz="5400" dirty="0"/>
            </a:br>
            <a:br>
              <a:rPr lang="en-US" sz="5400" dirty="0"/>
            </a:br>
            <a:r>
              <a:rPr lang="en-US" sz="5400" dirty="0"/>
              <a:t>Will resume the following week </a:t>
            </a:r>
            <a:r>
              <a:rPr lang="en-US" sz="5400" dirty="0">
                <a:sym typeface="Wingdings" pitchFamily="2" charset="2"/>
              </a:rPr>
              <a:t></a:t>
            </a:r>
            <a:endParaRPr lang="en-US" sz="5400" dirty="0"/>
          </a:p>
        </p:txBody>
      </p:sp>
    </p:spTree>
    <p:extLst>
      <p:ext uri="{BB962C8B-B14F-4D97-AF65-F5344CB8AC3E}">
        <p14:creationId xmlns:p14="http://schemas.microsoft.com/office/powerpoint/2010/main" val="3472099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4" name="Picture 6" descr="Abandoned House in Your Neighborhood? 8 Steps You Can Take">
            <a:extLst>
              <a:ext uri="{FF2B5EF4-FFF2-40B4-BE49-F238E27FC236}">
                <a16:creationId xmlns:a16="http://schemas.microsoft.com/office/drawing/2014/main" id="{5D831717-AE3C-DA3B-FE38-2B88F4817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31" r="-3" b="-3"/>
          <a:stretch/>
        </p:blipFill>
        <p:spPr bwMode="auto">
          <a:xfrm>
            <a:off x="1"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izzard - Wikipedia">
            <a:extLst>
              <a:ext uri="{FF2B5EF4-FFF2-40B4-BE49-F238E27FC236}">
                <a16:creationId xmlns:a16="http://schemas.microsoft.com/office/drawing/2014/main" id="{C0966614-D72D-BF2C-3E46-2BCF1A93F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5775"/>
          <a:stretch/>
        </p:blipFill>
        <p:spPr bwMode="auto">
          <a:xfrm>
            <a:off x="6092952" y="10"/>
            <a:ext cx="609904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 ARTISAN HAND-CARVED HAND-MADE WOOD FLUTE 17&quot; LONG ST135 3PT8 | eBay">
            <a:extLst>
              <a:ext uri="{FF2B5EF4-FFF2-40B4-BE49-F238E27FC236}">
                <a16:creationId xmlns:a16="http://schemas.microsoft.com/office/drawing/2014/main" id="{BD3C7E49-91F2-33EB-9201-B38AFD754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7088" r="2" b="7951"/>
          <a:stretch/>
        </p:blipFill>
        <p:spPr bwMode="auto">
          <a:xfrm>
            <a:off x="1"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ever trust a photo | I thought I was seeing a high rise fir… | Flickr">
            <a:extLst>
              <a:ext uri="{FF2B5EF4-FFF2-40B4-BE49-F238E27FC236}">
                <a16:creationId xmlns:a16="http://schemas.microsoft.com/office/drawing/2014/main" id="{13C5E672-40E6-33F3-95FB-8CDACCBED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5455" r="2" b="2"/>
          <a:stretch/>
        </p:blipFill>
        <p:spPr bwMode="auto">
          <a:xfrm>
            <a:off x="6092952" y="3429000"/>
            <a:ext cx="6099048"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CDD004-3C0D-060A-21C8-80B69E4D86EA}"/>
              </a:ext>
            </a:extLst>
          </p:cNvPr>
          <p:cNvSpPr txBox="1"/>
          <p:nvPr/>
        </p:nvSpPr>
        <p:spPr>
          <a:xfrm>
            <a:off x="4833782" y="3044279"/>
            <a:ext cx="2533579" cy="769441"/>
          </a:xfrm>
          <a:prstGeom prst="rect">
            <a:avLst/>
          </a:prstGeom>
          <a:solidFill>
            <a:schemeClr val="bg1"/>
          </a:solidFill>
        </p:spPr>
        <p:txBody>
          <a:bodyPr wrap="none" rtlCol="0">
            <a:spAutoFit/>
          </a:bodyPr>
          <a:lstStyle/>
          <a:p>
            <a:r>
              <a:rPr lang="en-US" sz="4400" dirty="0"/>
              <a:t>Summary</a:t>
            </a:r>
          </a:p>
        </p:txBody>
      </p:sp>
    </p:spTree>
    <p:extLst>
      <p:ext uri="{BB962C8B-B14F-4D97-AF65-F5344CB8AC3E}">
        <p14:creationId xmlns:p14="http://schemas.microsoft.com/office/powerpoint/2010/main" val="19043568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B00BB4-055D-F394-DFD0-51EF35B8CFF8}"/>
              </a:ext>
            </a:extLst>
          </p:cNvPr>
          <p:cNvPicPr>
            <a:picLocks noChangeAspect="1"/>
          </p:cNvPicPr>
          <p:nvPr/>
        </p:nvPicPr>
        <p:blipFill>
          <a:blip r:embed="rId2">
            <a:duotone>
              <a:schemeClr val="bg2">
                <a:shade val="45000"/>
                <a:satMod val="135000"/>
              </a:schemeClr>
              <a:prstClr val="white"/>
            </a:duotone>
          </a:blip>
          <a:srcRect t="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0F0FA-B480-8F7F-32FA-B91A75300539}"/>
              </a:ext>
            </a:extLst>
          </p:cNvPr>
          <p:cNvSpPr>
            <a:spLocks noGrp="1"/>
          </p:cNvSpPr>
          <p:nvPr>
            <p:ph type="title"/>
          </p:nvPr>
        </p:nvSpPr>
        <p:spPr>
          <a:xfrm>
            <a:off x="838200" y="365125"/>
            <a:ext cx="10515600" cy="1325563"/>
          </a:xfrm>
        </p:spPr>
        <p:txBody>
          <a:bodyPr>
            <a:normAutofit/>
          </a:bodyPr>
          <a:lstStyle/>
          <a:p>
            <a:r>
              <a:rPr lang="en-US"/>
              <a:t>Brief Summary</a:t>
            </a:r>
          </a:p>
        </p:txBody>
      </p:sp>
      <p:graphicFrame>
        <p:nvGraphicFramePr>
          <p:cNvPr id="5" name="Content Placeholder 2">
            <a:extLst>
              <a:ext uri="{FF2B5EF4-FFF2-40B4-BE49-F238E27FC236}">
                <a16:creationId xmlns:a16="http://schemas.microsoft.com/office/drawing/2014/main" id="{B75E4C29-664B-A051-A25C-E04B66F23FF1}"/>
              </a:ext>
            </a:extLst>
          </p:cNvPr>
          <p:cNvGraphicFramePr>
            <a:graphicFrameLocks noGrp="1"/>
          </p:cNvGraphicFramePr>
          <p:nvPr>
            <p:ph idx="1"/>
            <p:extLst>
              <p:ext uri="{D42A27DB-BD31-4B8C-83A1-F6EECF244321}">
                <p14:modId xmlns:p14="http://schemas.microsoft.com/office/powerpoint/2010/main" val="44991384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6603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074" name="Picture 2" descr="Boy Standing On A Gravel Road In Rural America&quot; by Stocksy Contributor  &quot;Kelly Knox&quot; - Stocksy">
            <a:extLst>
              <a:ext uri="{FF2B5EF4-FFF2-40B4-BE49-F238E27FC236}">
                <a16:creationId xmlns:a16="http://schemas.microsoft.com/office/drawing/2014/main" id="{1D7B298C-037E-5037-904F-1EDD32E5D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84" r="-1" b="-1"/>
          <a:stretch/>
        </p:blipFill>
        <p:spPr bwMode="auto">
          <a:xfrm>
            <a:off x="20" y="10"/>
            <a:ext cx="9947062" cy="6857990"/>
          </a:xfrm>
          <a:prstGeom prst="rect">
            <a:avLst/>
          </a:prstGeom>
          <a:noFill/>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3083" name="Freeform: Shape 3082">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3085" name="Freeform: Shape 3084">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extBox 1">
            <a:extLst>
              <a:ext uri="{FF2B5EF4-FFF2-40B4-BE49-F238E27FC236}">
                <a16:creationId xmlns:a16="http://schemas.microsoft.com/office/drawing/2014/main" id="{ED57B2CF-8432-4636-E597-D37779C94DB8}"/>
              </a:ext>
            </a:extLst>
          </p:cNvPr>
          <p:cNvSpPr txBox="1"/>
          <p:nvPr/>
        </p:nvSpPr>
        <p:spPr>
          <a:xfrm>
            <a:off x="7715251" y="1857375"/>
            <a:ext cx="4179528" cy="3408253"/>
          </a:xfrm>
          <a:prstGeom prst="rect">
            <a:avLst/>
          </a:prstGeom>
        </p:spPr>
        <p:txBody>
          <a:bodyPr vert="horz" lIns="91440" tIns="45720" rIns="91440" bIns="45720" rtlCol="0">
            <a:normAutofit/>
          </a:bodyPr>
          <a:lstStyle/>
          <a:p>
            <a:pPr>
              <a:lnSpc>
                <a:spcPct val="90000"/>
              </a:lnSpc>
              <a:spcAft>
                <a:spcPts val="600"/>
              </a:spcAft>
            </a:pPr>
            <a:r>
              <a:rPr lang="en-US" sz="3200" dirty="0"/>
              <a:t>1. On page 84, the boy sees someone in the road. Who does the boy see? Do you think what he saw was real? Why or why not?</a:t>
            </a:r>
          </a:p>
        </p:txBody>
      </p:sp>
    </p:spTree>
    <p:extLst>
      <p:ext uri="{BB962C8B-B14F-4D97-AF65-F5344CB8AC3E}">
        <p14:creationId xmlns:p14="http://schemas.microsoft.com/office/powerpoint/2010/main" val="4083544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618FA35-5ECE-EC0A-A258-A30EC440EE55}"/>
              </a:ext>
            </a:extLst>
          </p:cNvPr>
          <p:cNvSpPr>
            <a:spLocks noGrp="1"/>
          </p:cNvSpPr>
          <p:nvPr>
            <p:ph idx="1"/>
          </p:nvPr>
        </p:nvSpPr>
        <p:spPr>
          <a:xfrm>
            <a:off x="668081" y="680486"/>
            <a:ext cx="5561136" cy="5783376"/>
          </a:xfrm>
        </p:spPr>
        <p:txBody>
          <a:bodyPr>
            <a:normAutofit lnSpcReduction="10000"/>
          </a:bodyPr>
          <a:lstStyle/>
          <a:p>
            <a:pPr marL="0" marR="0">
              <a:spcBef>
                <a:spcPts val="0"/>
              </a:spcBef>
              <a:spcAft>
                <a:spcPts val="0"/>
              </a:spcAft>
            </a:pPr>
            <a:r>
              <a:rPr lang="en-US" sz="3500" dirty="0">
                <a:effectLst/>
                <a:latin typeface="Georgia Pro" panose="02040502050405020303" pitchFamily="18" charset="0"/>
                <a:ea typeface="Georgia Pro" panose="02040502050405020303" pitchFamily="18" charset="0"/>
                <a:cs typeface="Georgia Pro" panose="02040502050405020303" pitchFamily="18" charset="0"/>
              </a:rPr>
              <a:t>2. On page 91, the man and the boy see “the bad guys”. Describe what they look like, what they carry, and how many there are. </a:t>
            </a:r>
          </a:p>
          <a:p>
            <a:pPr marL="0" marR="0" indent="0">
              <a:spcBef>
                <a:spcPts val="0"/>
              </a:spcBef>
              <a:spcAft>
                <a:spcPts val="0"/>
              </a:spcAft>
              <a:buNone/>
            </a:pPr>
            <a:endParaRPr lang="en-US" sz="3500" dirty="0">
              <a:latin typeface="Georgia Pro" panose="02040502050405020303"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endParaRPr lang="en-US" sz="35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3500" dirty="0">
                <a:effectLst/>
                <a:latin typeface="Georgia Pro" panose="02040502050405020303" pitchFamily="18" charset="0"/>
                <a:ea typeface="Georgia Pro" panose="02040502050405020303" pitchFamily="18" charset="0"/>
                <a:cs typeface="Georgia Pro" panose="02040502050405020303" pitchFamily="18" charset="0"/>
              </a:rPr>
              <a:t>Why do you think they are considered “the bad guys”?</a:t>
            </a:r>
          </a:p>
          <a:p>
            <a:pPr marL="0" marR="0">
              <a:spcBef>
                <a:spcPts val="0"/>
              </a:spcBef>
              <a:spcAft>
                <a:spcPts val="0"/>
              </a:spcAft>
            </a:pPr>
            <a:endParaRPr lang="en-US" sz="3500" dirty="0">
              <a:latin typeface="Georgia Pro" panose="02040502050405020303" pitchFamily="18" charset="0"/>
              <a:ea typeface="Georgia Pro" panose="02040502050405020303" pitchFamily="18" charset="0"/>
              <a:cs typeface="Georgia Pro" panose="02040502050405020303" pitchFamily="18" charset="0"/>
            </a:endParaRPr>
          </a:p>
          <a:p>
            <a:pPr marL="0" marR="0">
              <a:spcBef>
                <a:spcPts val="0"/>
              </a:spcBef>
              <a:spcAft>
                <a:spcPts val="0"/>
              </a:spcAft>
            </a:pPr>
            <a:endParaRPr lang="en-US" sz="3500" dirty="0">
              <a:latin typeface="Georgia Pro" panose="02040502050405020303" pitchFamily="18" charset="0"/>
              <a:ea typeface="Georgia Pro" panose="02040502050405020303" pitchFamily="18" charset="0"/>
              <a:cs typeface="Georgia Pro" panose="02040502050405020303" pitchFamily="18" charset="0"/>
            </a:endParaRPr>
          </a:p>
          <a:p>
            <a:pPr marL="0" marR="0">
              <a:spcBef>
                <a:spcPts val="0"/>
              </a:spcBef>
              <a:spcAft>
                <a:spcPts val="0"/>
              </a:spcAft>
            </a:pPr>
            <a:r>
              <a:rPr lang="en-US" sz="3500" dirty="0">
                <a:effectLst/>
                <a:latin typeface="Georgia Pro" panose="02040502050405020303" pitchFamily="18" charset="0"/>
                <a:ea typeface="Georgia Pro" panose="02040502050405020303" pitchFamily="18" charset="0"/>
                <a:cs typeface="Georgia Pro" panose="02040502050405020303" pitchFamily="18" charset="0"/>
              </a:rPr>
              <a:t>Any predictions? </a:t>
            </a:r>
            <a:endParaRPr lang="en-US" sz="35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sz="2000" dirty="0"/>
          </a:p>
        </p:txBody>
      </p:sp>
      <p:pic>
        <p:nvPicPr>
          <p:cNvPr id="4" name="Picture 2" descr="Luxury Merino Wool Scarf - Red">
            <a:extLst>
              <a:ext uri="{FF2B5EF4-FFF2-40B4-BE49-F238E27FC236}">
                <a16:creationId xmlns:a16="http://schemas.microsoft.com/office/drawing/2014/main" id="{1AF0DEB2-2F11-6D3A-C48C-843EC473D6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09793" y="1053137"/>
            <a:ext cx="3577609" cy="470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254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C1B974-0921-7099-0BF1-2A77692A4BD2}"/>
              </a:ext>
            </a:extLst>
          </p:cNvPr>
          <p:cNvSpPr>
            <a:spLocks noGrp="1"/>
          </p:cNvSpPr>
          <p:nvPr>
            <p:ph idx="1"/>
          </p:nvPr>
        </p:nvSpPr>
        <p:spPr>
          <a:xfrm>
            <a:off x="838200" y="404036"/>
            <a:ext cx="10515600" cy="6039293"/>
          </a:xfrm>
        </p:spPr>
        <p:txBody>
          <a:bodyPr>
            <a:normAutofit/>
          </a:bodyPr>
          <a:lstStyle/>
          <a:p>
            <a:r>
              <a:rPr lang="en-US" dirty="0">
                <a:effectLst/>
                <a:latin typeface="Georgia Pro" panose="02040502050405020303" pitchFamily="18" charset="0"/>
                <a:ea typeface="Georgia Pro" panose="02040502050405020303" pitchFamily="18" charset="0"/>
                <a:cs typeface="Georgia Pro" panose="02040502050405020303" pitchFamily="18" charset="0"/>
              </a:rPr>
              <a:t>3a. Go to page 77 and read this quote:</a:t>
            </a:r>
          </a:p>
          <a:p>
            <a:endParaRPr lang="en-US" dirty="0">
              <a:latin typeface="Georgia Pro" panose="02040502050405020303" pitchFamily="18" charset="0"/>
              <a:ea typeface="Georgia Pro" panose="02040502050405020303" pitchFamily="18" charset="0"/>
              <a:cs typeface="Georgia Pro" panose="02040502050405020303" pitchFamily="18" charset="0"/>
            </a:endParaRPr>
          </a:p>
          <a:p>
            <a:r>
              <a:rPr lang="en-US" dirty="0">
                <a:effectLst/>
                <a:latin typeface="Georgia Pro" panose="02040502050405020303" pitchFamily="18" charset="0"/>
                <a:ea typeface="Georgia Pro" panose="02040502050405020303" pitchFamily="18" charset="0"/>
                <a:cs typeface="Georgia Pro" panose="02040502050405020303" pitchFamily="18" charset="0"/>
              </a:rPr>
              <a:t>“He'd carved the boy a flute from a piece of roadside cane and he took it from his coat and gave it to him. The boy took it wordlessly. After a while he fell back and after a while the man could hear him playing. A formless music for the age to come. Or perhaps the last music on earth called up from out of the ashes of its ruin. The man turned and looked back at him. He was lost in concentration. The man thought he seemed some sad and solitary changeling child announcing the arrival of a traveling spectacle in shire and village who does not know that behind him the players have all been carried off by wolves.”</a:t>
            </a:r>
          </a:p>
          <a:p>
            <a:pPr marL="0" indent="0">
              <a:buNone/>
            </a:pPr>
            <a:endParaRPr lang="en-US" dirty="0">
              <a:effectLst/>
              <a:latin typeface="Aptos" panose="020B0004020202020204" pitchFamily="34" charset="0"/>
              <a:ea typeface="Times New Roman" panose="02020603050405020304" pitchFamily="18" charset="0"/>
              <a:cs typeface="Times New Roman" panose="02020603050405020304" pitchFamily="18" charset="0"/>
            </a:endParaRPr>
          </a:p>
          <a:p>
            <a:r>
              <a:rPr lang="en-US" dirty="0">
                <a:effectLst/>
                <a:latin typeface="Georgia Pro" panose="02040502050405020303" pitchFamily="18" charset="0"/>
                <a:ea typeface="Georgia Pro" panose="02040502050405020303" pitchFamily="18" charset="0"/>
                <a:cs typeface="Georgia Pro" panose="02040502050405020303" pitchFamily="18" charset="0"/>
              </a:rPr>
              <a:t>3b. In your own words, what is this passage trying to say?</a:t>
            </a:r>
            <a:endParaRPr lang="en-US"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32502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638B61BD-0EE1-4D29-B894-126CD61C5D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BBC14DD5-C584-4158-BF76-ECE3C6DB4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5947992 w 12192000"/>
              <a:gd name="connsiteY0" fmla="*/ 2457985 h 6858000"/>
              <a:gd name="connsiteX1" fmla="*/ 5926156 w 12192000"/>
              <a:gd name="connsiteY1" fmla="*/ 2472983 h 6858000"/>
              <a:gd name="connsiteX2" fmla="*/ 6047792 w 12192000"/>
              <a:gd name="connsiteY2" fmla="*/ 2529213 h 6858000"/>
              <a:gd name="connsiteX3" fmla="*/ 5857576 w 12192000"/>
              <a:gd name="connsiteY3" fmla="*/ 2499619 h 6858000"/>
              <a:gd name="connsiteX4" fmla="*/ 5854328 w 12192000"/>
              <a:gd name="connsiteY4" fmla="*/ 2518740 h 6858000"/>
              <a:gd name="connsiteX5" fmla="*/ 6070351 w 12192000"/>
              <a:gd name="connsiteY5" fmla="*/ 2591134 h 6858000"/>
              <a:gd name="connsiteX6" fmla="*/ 6051040 w 12192000"/>
              <a:gd name="connsiteY6" fmla="*/ 2602290 h 6858000"/>
              <a:gd name="connsiteX7" fmla="*/ 5936261 w 12192000"/>
              <a:gd name="connsiteY7" fmla="*/ 2574288 h 6858000"/>
              <a:gd name="connsiteX8" fmla="*/ 5913160 w 12192000"/>
              <a:gd name="connsiteY8" fmla="*/ 2581573 h 6858000"/>
              <a:gd name="connsiteX9" fmla="*/ 5924531 w 12192000"/>
              <a:gd name="connsiteY9" fmla="*/ 2615492 h 6858000"/>
              <a:gd name="connsiteX10" fmla="*/ 5974341 w 12192000"/>
              <a:gd name="connsiteY10" fmla="*/ 2628696 h 6858000"/>
              <a:gd name="connsiteX11" fmla="*/ 6051944 w 12192000"/>
              <a:gd name="connsiteY11" fmla="*/ 2708377 h 6858000"/>
              <a:gd name="connsiteX12" fmla="*/ 5934457 w 12192000"/>
              <a:gd name="connsiteY12" fmla="*/ 2698814 h 6858000"/>
              <a:gd name="connsiteX13" fmla="*/ 5913702 w 12192000"/>
              <a:gd name="connsiteY13" fmla="*/ 2718165 h 6858000"/>
              <a:gd name="connsiteX14" fmla="*/ 5905761 w 12192000"/>
              <a:gd name="connsiteY14" fmla="*/ 2743207 h 6858000"/>
              <a:gd name="connsiteX15" fmla="*/ 5860282 w 12192000"/>
              <a:gd name="connsiteY15" fmla="*/ 2763923 h 6858000"/>
              <a:gd name="connsiteX16" fmla="*/ 5931750 w 12192000"/>
              <a:gd name="connsiteY16" fmla="*/ 2787144 h 6858000"/>
              <a:gd name="connsiteX17" fmla="*/ 5855409 w 12192000"/>
              <a:gd name="connsiteY17" fmla="*/ 2787144 h 6858000"/>
              <a:gd name="connsiteX18" fmla="*/ 5767701 w 12192000"/>
              <a:gd name="connsiteY18" fmla="*/ 2771209 h 6858000"/>
              <a:gd name="connsiteX19" fmla="*/ 5674216 w 12192000"/>
              <a:gd name="connsiteY19" fmla="*/ 2776216 h 6858000"/>
              <a:gd name="connsiteX20" fmla="*/ 5487249 w 12192000"/>
              <a:gd name="connsiteY20" fmla="*/ 2746850 h 6858000"/>
              <a:gd name="connsiteX21" fmla="*/ 5398276 w 12192000"/>
              <a:gd name="connsiteY21" fmla="*/ 2748898 h 6858000"/>
              <a:gd name="connsiteX22" fmla="*/ 5892947 w 12192000"/>
              <a:gd name="connsiteY22" fmla="*/ 2946502 h 6858000"/>
              <a:gd name="connsiteX23" fmla="*/ 5867682 w 12192000"/>
              <a:gd name="connsiteY23" fmla="*/ 2989983 h 6858000"/>
              <a:gd name="connsiteX24" fmla="*/ 5971273 w 12192000"/>
              <a:gd name="connsiteY24" fmla="*/ 3037335 h 6858000"/>
              <a:gd name="connsiteX25" fmla="*/ 5996719 w 12192000"/>
              <a:gd name="connsiteY25" fmla="*/ 3084231 h 6858000"/>
              <a:gd name="connsiteX26" fmla="*/ 5964776 w 12192000"/>
              <a:gd name="connsiteY26" fmla="*/ 3080134 h 6858000"/>
              <a:gd name="connsiteX27" fmla="*/ 5937344 w 12192000"/>
              <a:gd name="connsiteY27" fmla="*/ 3089012 h 6858000"/>
              <a:gd name="connsiteX28" fmla="*/ 5948713 w 12192000"/>
              <a:gd name="connsiteY28" fmla="*/ 3148657 h 6858000"/>
              <a:gd name="connsiteX29" fmla="*/ 6095075 w 12192000"/>
              <a:gd name="connsiteY29" fmla="*/ 3225605 h 6858000"/>
              <a:gd name="connsiteX30" fmla="*/ 6108249 w 12192000"/>
              <a:gd name="connsiteY30" fmla="*/ 3250646 h 6858000"/>
              <a:gd name="connsiteX31" fmla="*/ 6090744 w 12192000"/>
              <a:gd name="connsiteY31" fmla="*/ 3268403 h 6858000"/>
              <a:gd name="connsiteX32" fmla="*/ 6043461 w 12192000"/>
              <a:gd name="connsiteY32" fmla="*/ 3277509 h 6858000"/>
              <a:gd name="connsiteX33" fmla="*/ 6109692 w 12192000"/>
              <a:gd name="connsiteY33" fmla="*/ 3362879 h 6858000"/>
              <a:gd name="connsiteX34" fmla="*/ 6133877 w 12192000"/>
              <a:gd name="connsiteY34" fmla="*/ 3386554 h 6858000"/>
              <a:gd name="connsiteX35" fmla="*/ 6175205 w 12192000"/>
              <a:gd name="connsiteY35" fmla="*/ 3423208 h 6858000"/>
              <a:gd name="connsiteX36" fmla="*/ 6175926 w 12192000"/>
              <a:gd name="connsiteY36" fmla="*/ 3434363 h 6858000"/>
              <a:gd name="connsiteX37" fmla="*/ 6119620 w 12192000"/>
              <a:gd name="connsiteY37" fmla="*/ 3473747 h 6858000"/>
              <a:gd name="connsiteX38" fmla="*/ 6018015 w 12192000"/>
              <a:gd name="connsiteY38" fmla="*/ 3463046 h 6858000"/>
              <a:gd name="connsiteX39" fmla="*/ 6168166 w 12192000"/>
              <a:gd name="connsiteY39" fmla="*/ 3521781 h 6858000"/>
              <a:gd name="connsiteX40" fmla="*/ 5682157 w 12192000"/>
              <a:gd name="connsiteY40" fmla="*/ 3381775 h 6858000"/>
              <a:gd name="connsiteX41" fmla="*/ 5713198 w 12192000"/>
              <a:gd name="connsiteY41" fmla="*/ 3418426 h 6858000"/>
              <a:gd name="connsiteX42" fmla="*/ 5883202 w 12192000"/>
              <a:gd name="connsiteY42" fmla="*/ 3514950 h 6858000"/>
              <a:gd name="connsiteX43" fmla="*/ 5931387 w 12192000"/>
              <a:gd name="connsiteY43" fmla="*/ 3575508 h 6858000"/>
              <a:gd name="connsiteX44" fmla="*/ 5981919 w 12192000"/>
              <a:gd name="connsiteY44" fmla="*/ 3608971 h 6858000"/>
              <a:gd name="connsiteX45" fmla="*/ 6052845 w 12192000"/>
              <a:gd name="connsiteY45" fmla="*/ 3608290 h 6858000"/>
              <a:gd name="connsiteX46" fmla="*/ 6103196 w 12192000"/>
              <a:gd name="connsiteY46" fmla="*/ 3659739 h 6858000"/>
              <a:gd name="connsiteX47" fmla="*/ 6050680 w 12192000"/>
              <a:gd name="connsiteY47" fmla="*/ 3670666 h 6858000"/>
              <a:gd name="connsiteX48" fmla="*/ 5989139 w 12192000"/>
              <a:gd name="connsiteY48" fmla="*/ 3662243 h 6858000"/>
              <a:gd name="connsiteX49" fmla="*/ 5856311 w 12192000"/>
              <a:gd name="connsiteY49" fmla="*/ 3664973 h 6858000"/>
              <a:gd name="connsiteX50" fmla="*/ 5780153 w 12192000"/>
              <a:gd name="connsiteY50" fmla="*/ 3674991 h 6858000"/>
              <a:gd name="connsiteX51" fmla="*/ 5605096 w 12192000"/>
              <a:gd name="connsiteY51" fmla="*/ 3657917 h 6858000"/>
              <a:gd name="connsiteX52" fmla="*/ 5615384 w 12192000"/>
              <a:gd name="connsiteY52" fmla="*/ 3701627 h 6858000"/>
              <a:gd name="connsiteX53" fmla="*/ 5608886 w 12192000"/>
              <a:gd name="connsiteY53" fmla="*/ 3739645 h 6858000"/>
              <a:gd name="connsiteX54" fmla="*/ 5606359 w 12192000"/>
              <a:gd name="connsiteY54" fmla="*/ 3822284 h 6858000"/>
              <a:gd name="connsiteX55" fmla="*/ 5607984 w 12192000"/>
              <a:gd name="connsiteY55" fmla="*/ 3835716 h 6858000"/>
              <a:gd name="connsiteX56" fmla="*/ 5568822 w 12192000"/>
              <a:gd name="connsiteY56" fmla="*/ 3844366 h 6858000"/>
              <a:gd name="connsiteX57" fmla="*/ 5802171 w 12192000"/>
              <a:gd name="connsiteY57" fmla="*/ 4016244 h 6858000"/>
              <a:gd name="connsiteX58" fmla="*/ 5646244 w 12192000"/>
              <a:gd name="connsiteY58" fmla="*/ 3972534 h 6858000"/>
              <a:gd name="connsiteX59" fmla="*/ 5625129 w 12192000"/>
              <a:gd name="connsiteY59" fmla="*/ 4044701 h 6858000"/>
              <a:gd name="connsiteX60" fmla="*/ 5698400 w 12192000"/>
              <a:gd name="connsiteY60" fmla="*/ 4108899 h 6858000"/>
              <a:gd name="connsiteX61" fmla="*/ 5725470 w 12192000"/>
              <a:gd name="connsiteY61" fmla="*/ 4235930 h 6858000"/>
              <a:gd name="connsiteX62" fmla="*/ 5712295 w 12192000"/>
              <a:gd name="connsiteY62" fmla="*/ 4352032 h 6858000"/>
              <a:gd name="connsiteX63" fmla="*/ 5680894 w 12192000"/>
              <a:gd name="connsiteY63" fmla="*/ 4388911 h 6858000"/>
              <a:gd name="connsiteX64" fmla="*/ 5635415 w 12192000"/>
              <a:gd name="connsiteY64" fmla="*/ 4455158 h 6858000"/>
              <a:gd name="connsiteX65" fmla="*/ 5607263 w 12192000"/>
              <a:gd name="connsiteY65" fmla="*/ 4496136 h 6858000"/>
              <a:gd name="connsiteX66" fmla="*/ 5509446 w 12192000"/>
              <a:gd name="connsiteY66" fmla="*/ 4480201 h 6858000"/>
              <a:gd name="connsiteX67" fmla="*/ 5639928 w 12192000"/>
              <a:gd name="connsiteY67" fmla="*/ 4584239 h 6858000"/>
              <a:gd name="connsiteX68" fmla="*/ 5534171 w 12192000"/>
              <a:gd name="connsiteY68" fmla="*/ 4571262 h 6858000"/>
              <a:gd name="connsiteX69" fmla="*/ 5499701 w 12192000"/>
              <a:gd name="connsiteY69" fmla="*/ 4578547 h 6858000"/>
              <a:gd name="connsiteX70" fmla="*/ 5519373 w 12192000"/>
              <a:gd name="connsiteY70" fmla="*/ 4612239 h 6858000"/>
              <a:gd name="connsiteX71" fmla="*/ 5596974 w 12192000"/>
              <a:gd name="connsiteY71" fmla="*/ 4669379 h 6858000"/>
              <a:gd name="connsiteX72" fmla="*/ 5756873 w 12192000"/>
              <a:gd name="connsiteY72" fmla="*/ 4824185 h 6858000"/>
              <a:gd name="connsiteX73" fmla="*/ 5602028 w 12192000"/>
              <a:gd name="connsiteY73" fmla="*/ 4753158 h 6858000"/>
              <a:gd name="connsiteX74" fmla="*/ 5765173 w 12192000"/>
              <a:gd name="connsiteY74" fmla="*/ 4912286 h 6858000"/>
              <a:gd name="connsiteX75" fmla="*/ 5801450 w 12192000"/>
              <a:gd name="connsiteY75" fmla="*/ 4965101 h 6858000"/>
              <a:gd name="connsiteX76" fmla="*/ 5874721 w 12192000"/>
              <a:gd name="connsiteY76" fmla="*/ 5096229 h 6858000"/>
              <a:gd name="connsiteX77" fmla="*/ 5871110 w 12192000"/>
              <a:gd name="connsiteY77" fmla="*/ 5111026 h 6858000"/>
              <a:gd name="connsiteX78" fmla="*/ 5786469 w 12192000"/>
              <a:gd name="connsiteY78" fmla="*/ 5089855 h 6858000"/>
              <a:gd name="connsiteX79" fmla="*/ 5896196 w 12192000"/>
              <a:gd name="connsiteY79" fmla="*/ 5200041 h 6858000"/>
              <a:gd name="connsiteX80" fmla="*/ 6009534 w 12192000"/>
              <a:gd name="connsiteY80" fmla="*/ 5284725 h 6858000"/>
              <a:gd name="connsiteX81" fmla="*/ 5929042 w 12192000"/>
              <a:gd name="connsiteY81" fmla="*/ 5271751 h 6858000"/>
              <a:gd name="connsiteX82" fmla="*/ 5818413 w 12192000"/>
              <a:gd name="connsiteY82" fmla="*/ 5223260 h 6858000"/>
              <a:gd name="connsiteX83" fmla="*/ 5779973 w 12192000"/>
              <a:gd name="connsiteY83" fmla="*/ 5241473 h 6858000"/>
              <a:gd name="connsiteX84" fmla="*/ 5884826 w 12192000"/>
              <a:gd name="connsiteY84" fmla="*/ 5321606 h 6858000"/>
              <a:gd name="connsiteX85" fmla="*/ 5944924 w 12192000"/>
              <a:gd name="connsiteY85" fmla="*/ 5358715 h 6858000"/>
              <a:gd name="connsiteX86" fmla="*/ 5968926 w 12192000"/>
              <a:gd name="connsiteY86" fmla="*/ 5387170 h 6858000"/>
              <a:gd name="connsiteX87" fmla="*/ 6037505 w 12192000"/>
              <a:gd name="connsiteY87" fmla="*/ 5488704 h 6858000"/>
              <a:gd name="connsiteX88" fmla="*/ 6238910 w 12192000"/>
              <a:gd name="connsiteY88" fmla="*/ 5599571 h 6858000"/>
              <a:gd name="connsiteX89" fmla="*/ 6427321 w 12192000"/>
              <a:gd name="connsiteY89" fmla="*/ 5737302 h 6858000"/>
              <a:gd name="connsiteX90" fmla="*/ 6574408 w 12192000"/>
              <a:gd name="connsiteY90" fmla="*/ 5823126 h 6858000"/>
              <a:gd name="connsiteX91" fmla="*/ 6946177 w 12192000"/>
              <a:gd name="connsiteY91" fmla="*/ 5933538 h 6858000"/>
              <a:gd name="connsiteX92" fmla="*/ 8356197 w 12192000"/>
              <a:gd name="connsiteY92" fmla="*/ 5184561 h 6858000"/>
              <a:gd name="connsiteX93" fmla="*/ 8374063 w 12192000"/>
              <a:gd name="connsiteY93" fmla="*/ 5162249 h 6858000"/>
              <a:gd name="connsiteX94" fmla="*/ 8442461 w 12192000"/>
              <a:gd name="connsiteY94" fmla="*/ 5078246 h 6858000"/>
              <a:gd name="connsiteX95" fmla="*/ 8500574 w 12192000"/>
              <a:gd name="connsiteY95" fmla="*/ 5002664 h 6858000"/>
              <a:gd name="connsiteX96" fmla="*/ 8470255 w 12192000"/>
              <a:gd name="connsiteY96" fmla="*/ 4977167 h 6858000"/>
              <a:gd name="connsiteX97" fmla="*/ 8511222 w 12192000"/>
              <a:gd name="connsiteY97" fmla="*/ 4905001 h 6858000"/>
              <a:gd name="connsiteX98" fmla="*/ 8641522 w 12192000"/>
              <a:gd name="connsiteY98" fmla="*/ 4682584 h 6858000"/>
              <a:gd name="connsiteX99" fmla="*/ 8698730 w 12192000"/>
              <a:gd name="connsiteY99" fmla="*/ 4633640 h 6858000"/>
              <a:gd name="connsiteX100" fmla="*/ 8768393 w 12192000"/>
              <a:gd name="connsiteY100" fmla="*/ 4510479 h 6858000"/>
              <a:gd name="connsiteX101" fmla="*/ 8778319 w 12192000"/>
              <a:gd name="connsiteY101" fmla="*/ 4482024 h 6858000"/>
              <a:gd name="connsiteX102" fmla="*/ 8764062 w 12192000"/>
              <a:gd name="connsiteY102" fmla="*/ 4445824 h 6858000"/>
              <a:gd name="connsiteX103" fmla="*/ 8753414 w 12192000"/>
              <a:gd name="connsiteY103" fmla="*/ 4409400 h 6858000"/>
              <a:gd name="connsiteX104" fmla="*/ 8767310 w 12192000"/>
              <a:gd name="connsiteY104" fmla="*/ 4398700 h 6858000"/>
              <a:gd name="connsiteX105" fmla="*/ 8856643 w 12192000"/>
              <a:gd name="connsiteY105" fmla="*/ 4380261 h 6858000"/>
              <a:gd name="connsiteX106" fmla="*/ 8804848 w 12192000"/>
              <a:gd name="connsiteY106" fmla="*/ 4311055 h 6858000"/>
              <a:gd name="connsiteX107" fmla="*/ 8713530 w 12192000"/>
              <a:gd name="connsiteY107" fmla="*/ 4207927 h 6858000"/>
              <a:gd name="connsiteX108" fmla="*/ 8672022 w 12192000"/>
              <a:gd name="connsiteY108" fmla="*/ 4134623 h 6858000"/>
              <a:gd name="connsiteX109" fmla="*/ 8667148 w 12192000"/>
              <a:gd name="connsiteY109" fmla="*/ 4069059 h 6858000"/>
              <a:gd name="connsiteX110" fmla="*/ 8585575 w 12192000"/>
              <a:gd name="connsiteY110" fmla="*/ 4030359 h 6858000"/>
              <a:gd name="connsiteX111" fmla="*/ 8662275 w 12192000"/>
              <a:gd name="connsiteY111" fmla="*/ 3891717 h 6858000"/>
              <a:gd name="connsiteX112" fmla="*/ 8670037 w 12192000"/>
              <a:gd name="connsiteY112" fmla="*/ 3863033 h 6858000"/>
              <a:gd name="connsiteX113" fmla="*/ 8624017 w 12192000"/>
              <a:gd name="connsiteY113" fmla="*/ 3760362 h 6858000"/>
              <a:gd name="connsiteX114" fmla="*/ 8616436 w 12192000"/>
              <a:gd name="connsiteY114" fmla="*/ 3743970 h 6858000"/>
              <a:gd name="connsiteX115" fmla="*/ 8599473 w 12192000"/>
              <a:gd name="connsiteY115" fmla="*/ 3711188 h 6858000"/>
              <a:gd name="connsiteX116" fmla="*/ 8550745 w 12192000"/>
              <a:gd name="connsiteY116" fmla="*/ 3703220 h 6858000"/>
              <a:gd name="connsiteX117" fmla="*/ 8576010 w 12192000"/>
              <a:gd name="connsiteY117" fmla="*/ 3680000 h 6858000"/>
              <a:gd name="connsiteX118" fmla="*/ 8625100 w 12192000"/>
              <a:gd name="connsiteY118" fmla="*/ 3601459 h 6858000"/>
              <a:gd name="connsiteX119" fmla="*/ 8592433 w 12192000"/>
              <a:gd name="connsiteY119" fmla="*/ 3526333 h 6858000"/>
              <a:gd name="connsiteX120" fmla="*/ 8590269 w 12192000"/>
              <a:gd name="connsiteY120" fmla="*/ 3484900 h 6858000"/>
              <a:gd name="connsiteX121" fmla="*/ 8645312 w 12192000"/>
              <a:gd name="connsiteY121" fmla="*/ 3431858 h 6858000"/>
              <a:gd name="connsiteX122" fmla="*/ 8686820 w 12192000"/>
              <a:gd name="connsiteY122" fmla="*/ 3410914 h 6858000"/>
              <a:gd name="connsiteX123" fmla="*/ 8705950 w 12192000"/>
              <a:gd name="connsiteY123" fmla="*/ 3380864 h 6858000"/>
              <a:gd name="connsiteX124" fmla="*/ 8683391 w 12192000"/>
              <a:gd name="connsiteY124" fmla="*/ 3355822 h 6858000"/>
              <a:gd name="connsiteX125" fmla="*/ 8583229 w 12192000"/>
              <a:gd name="connsiteY125" fmla="*/ 3296177 h 6858000"/>
              <a:gd name="connsiteX126" fmla="*/ 8637190 w 12192000"/>
              <a:gd name="connsiteY126" fmla="*/ 3246320 h 6858000"/>
              <a:gd name="connsiteX127" fmla="*/ 8355114 w 12192000"/>
              <a:gd name="connsiteY127" fmla="*/ 3011154 h 6858000"/>
              <a:gd name="connsiteX128" fmla="*/ 8321004 w 12192000"/>
              <a:gd name="connsiteY128" fmla="*/ 2975186 h 6858000"/>
              <a:gd name="connsiteX129" fmla="*/ 8139993 w 12192000"/>
              <a:gd name="connsiteY129" fmla="*/ 2887993 h 6858000"/>
              <a:gd name="connsiteX130" fmla="*/ 7953747 w 12192000"/>
              <a:gd name="connsiteY130" fmla="*/ 2826301 h 6858000"/>
              <a:gd name="connsiteX131" fmla="*/ 8083145 w 12192000"/>
              <a:gd name="connsiteY131" fmla="*/ 2696083 h 6858000"/>
              <a:gd name="connsiteX132" fmla="*/ 7885529 w 12192000"/>
              <a:gd name="connsiteY132" fmla="*/ 2665804 h 6858000"/>
              <a:gd name="connsiteX133" fmla="*/ 7866219 w 12192000"/>
              <a:gd name="connsiteY133" fmla="*/ 2666715 h 6858000"/>
              <a:gd name="connsiteX134" fmla="*/ 7478205 w 12192000"/>
              <a:gd name="connsiteY134" fmla="*/ 2646681 h 6858000"/>
              <a:gd name="connsiteX135" fmla="*/ 6921993 w 12192000"/>
              <a:gd name="connsiteY135" fmla="*/ 2580207 h 6858000"/>
              <a:gd name="connsiteX136" fmla="*/ 6461612 w 12192000"/>
              <a:gd name="connsiteY136" fmla="*/ 2540368 h 6858000"/>
              <a:gd name="connsiteX137" fmla="*/ 5971453 w 12192000"/>
              <a:gd name="connsiteY137" fmla="*/ 2462965 h 6858000"/>
              <a:gd name="connsiteX138" fmla="*/ 5947992 w 12192000"/>
              <a:gd name="connsiteY138" fmla="*/ 2457985 h 6858000"/>
              <a:gd name="connsiteX139" fmla="*/ 0 w 12192000"/>
              <a:gd name="connsiteY139" fmla="*/ 0 h 6858000"/>
              <a:gd name="connsiteX140" fmla="*/ 8078332 w 12192000"/>
              <a:gd name="connsiteY140" fmla="*/ 0 h 6858000"/>
              <a:gd name="connsiteX141" fmla="*/ 8051806 w 12192000"/>
              <a:gd name="connsiteY141" fmla="*/ 19899 h 6858000"/>
              <a:gd name="connsiteX142" fmla="*/ 7919411 w 12192000"/>
              <a:gd name="connsiteY142" fmla="*/ 69998 h 6858000"/>
              <a:gd name="connsiteX143" fmla="*/ 7880558 w 12192000"/>
              <a:gd name="connsiteY143" fmla="*/ 103665 h 6858000"/>
              <a:gd name="connsiteX144" fmla="*/ 7913505 w 12192000"/>
              <a:gd name="connsiteY144" fmla="*/ 144066 h 6858000"/>
              <a:gd name="connsiteX145" fmla="*/ 7984993 w 12192000"/>
              <a:gd name="connsiteY145" fmla="*/ 172224 h 6858000"/>
              <a:gd name="connsiteX146" fmla="*/ 8079793 w 12192000"/>
              <a:gd name="connsiteY146" fmla="*/ 243535 h 6858000"/>
              <a:gd name="connsiteX147" fmla="*/ 8076065 w 12192000"/>
              <a:gd name="connsiteY147" fmla="*/ 299239 h 6858000"/>
              <a:gd name="connsiteX148" fmla="*/ 8019804 w 12192000"/>
              <a:gd name="connsiteY148" fmla="*/ 400240 h 6858000"/>
              <a:gd name="connsiteX149" fmla="*/ 8104349 w 12192000"/>
              <a:gd name="connsiteY149" fmla="*/ 505833 h 6858000"/>
              <a:gd name="connsiteX150" fmla="*/ 8147864 w 12192000"/>
              <a:gd name="connsiteY150" fmla="*/ 537052 h 6858000"/>
              <a:gd name="connsiteX151" fmla="*/ 8063941 w 12192000"/>
              <a:gd name="connsiteY151" fmla="*/ 547764 h 6858000"/>
              <a:gd name="connsiteX152" fmla="*/ 8034725 w 12192000"/>
              <a:gd name="connsiteY152" fmla="*/ 591836 h 6858000"/>
              <a:gd name="connsiteX153" fmla="*/ 8021669 w 12192000"/>
              <a:gd name="connsiteY153" fmla="*/ 613874 h 6858000"/>
              <a:gd name="connsiteX154" fmla="*/ 7942410 w 12192000"/>
              <a:gd name="connsiteY154" fmla="*/ 751909 h 6858000"/>
              <a:gd name="connsiteX155" fmla="*/ 7955778 w 12192000"/>
              <a:gd name="connsiteY155" fmla="*/ 790472 h 6858000"/>
              <a:gd name="connsiteX156" fmla="*/ 8087876 w 12192000"/>
              <a:gd name="connsiteY156" fmla="*/ 976867 h 6858000"/>
              <a:gd name="connsiteX157" fmla="*/ 7947386 w 12192000"/>
              <a:gd name="connsiteY157" fmla="*/ 1028897 h 6858000"/>
              <a:gd name="connsiteX158" fmla="*/ 7938992 w 12192000"/>
              <a:gd name="connsiteY158" fmla="*/ 1117042 h 6858000"/>
              <a:gd name="connsiteX159" fmla="*/ 7867503 w 12192000"/>
              <a:gd name="connsiteY159" fmla="*/ 1215596 h 6858000"/>
              <a:gd name="connsiteX160" fmla="*/ 7710229 w 12192000"/>
              <a:gd name="connsiteY160" fmla="*/ 1354244 h 6858000"/>
              <a:gd name="connsiteX161" fmla="*/ 7621024 w 12192000"/>
              <a:gd name="connsiteY161" fmla="*/ 1447286 h 6858000"/>
              <a:gd name="connsiteX162" fmla="*/ 7774880 w 12192000"/>
              <a:gd name="connsiteY162" fmla="*/ 1472076 h 6858000"/>
              <a:gd name="connsiteX163" fmla="*/ 7798812 w 12192000"/>
              <a:gd name="connsiteY163" fmla="*/ 1486462 h 6858000"/>
              <a:gd name="connsiteX164" fmla="*/ 7780474 w 12192000"/>
              <a:gd name="connsiteY164" fmla="*/ 1535432 h 6858000"/>
              <a:gd name="connsiteX165" fmla="*/ 7755919 w 12192000"/>
              <a:gd name="connsiteY165" fmla="*/ 1584099 h 6858000"/>
              <a:gd name="connsiteX166" fmla="*/ 7773014 w 12192000"/>
              <a:gd name="connsiteY166" fmla="*/ 1622355 h 6858000"/>
              <a:gd name="connsiteX167" fmla="*/ 7892993 w 12192000"/>
              <a:gd name="connsiteY167" fmla="*/ 1787937 h 6858000"/>
              <a:gd name="connsiteX168" fmla="*/ 7991521 w 12192000"/>
              <a:gd name="connsiteY168" fmla="*/ 1853739 h 6858000"/>
              <a:gd name="connsiteX169" fmla="*/ 8215932 w 12192000"/>
              <a:gd name="connsiteY169" fmla="*/ 2152764 h 6858000"/>
              <a:gd name="connsiteX170" fmla="*/ 8286489 w 12192000"/>
              <a:gd name="connsiteY170" fmla="*/ 2249786 h 6858000"/>
              <a:gd name="connsiteX171" fmla="*/ 8234270 w 12192000"/>
              <a:gd name="connsiteY171" fmla="*/ 2284064 h 6858000"/>
              <a:gd name="connsiteX172" fmla="*/ 8334357 w 12192000"/>
              <a:gd name="connsiteY172" fmla="*/ 2385679 h 6858000"/>
              <a:gd name="connsiteX173" fmla="*/ 8452157 w 12192000"/>
              <a:gd name="connsiteY173" fmla="*/ 2498616 h 6858000"/>
              <a:gd name="connsiteX174" fmla="*/ 8482927 w 12192000"/>
              <a:gd name="connsiteY174" fmla="*/ 2528612 h 6858000"/>
              <a:gd name="connsiteX175" fmla="*/ 10911361 w 12192000"/>
              <a:gd name="connsiteY175" fmla="*/ 3535561 h 6858000"/>
              <a:gd name="connsiteX176" fmla="*/ 11551649 w 12192000"/>
              <a:gd name="connsiteY176" fmla="*/ 3387120 h 6858000"/>
              <a:gd name="connsiteX177" fmla="*/ 11804971 w 12192000"/>
              <a:gd name="connsiteY177" fmla="*/ 3271735 h 6858000"/>
              <a:gd name="connsiteX178" fmla="*/ 12129465 w 12192000"/>
              <a:gd name="connsiteY178" fmla="*/ 3086565 h 6858000"/>
              <a:gd name="connsiteX179" fmla="*/ 12192000 w 12192000"/>
              <a:gd name="connsiteY179" fmla="*/ 3060706 h 6858000"/>
              <a:gd name="connsiteX180" fmla="*/ 12192000 w 12192000"/>
              <a:gd name="connsiteY180" fmla="*/ 3766004 h 6858000"/>
              <a:gd name="connsiteX181" fmla="*/ 12069511 w 12192000"/>
              <a:gd name="connsiteY181" fmla="*/ 3730912 h 6858000"/>
              <a:gd name="connsiteX182" fmla="*/ 11743305 w 12192000"/>
              <a:gd name="connsiteY182" fmla="*/ 3682401 h 6858000"/>
              <a:gd name="connsiteX183" fmla="*/ 11692833 w 12192000"/>
              <a:gd name="connsiteY183" fmla="*/ 3681484 h 6858000"/>
              <a:gd name="connsiteX184" fmla="*/ 9314871 w 12192000"/>
              <a:gd name="connsiteY184" fmla="*/ 4689350 h 6858000"/>
              <a:gd name="connsiteX185" fmla="*/ 9284101 w 12192000"/>
              <a:gd name="connsiteY185" fmla="*/ 4719346 h 6858000"/>
              <a:gd name="connsiteX186" fmla="*/ 9166300 w 12192000"/>
              <a:gd name="connsiteY186" fmla="*/ 4832283 h 6858000"/>
              <a:gd name="connsiteX187" fmla="*/ 9066214 w 12192000"/>
              <a:gd name="connsiteY187" fmla="*/ 4933898 h 6858000"/>
              <a:gd name="connsiteX188" fmla="*/ 9118433 w 12192000"/>
              <a:gd name="connsiteY188" fmla="*/ 4968176 h 6858000"/>
              <a:gd name="connsiteX189" fmla="*/ 9047876 w 12192000"/>
              <a:gd name="connsiteY189" fmla="*/ 5065198 h 6858000"/>
              <a:gd name="connsiteX190" fmla="*/ 8823465 w 12192000"/>
              <a:gd name="connsiteY190" fmla="*/ 5364223 h 6858000"/>
              <a:gd name="connsiteX191" fmla="*/ 8724937 w 12192000"/>
              <a:gd name="connsiteY191" fmla="*/ 5430025 h 6858000"/>
              <a:gd name="connsiteX192" fmla="*/ 8604958 w 12192000"/>
              <a:gd name="connsiteY192" fmla="*/ 5595607 h 6858000"/>
              <a:gd name="connsiteX193" fmla="*/ 8587863 w 12192000"/>
              <a:gd name="connsiteY193" fmla="*/ 5633863 h 6858000"/>
              <a:gd name="connsiteX194" fmla="*/ 8612418 w 12192000"/>
              <a:gd name="connsiteY194" fmla="*/ 5682530 h 6858000"/>
              <a:gd name="connsiteX195" fmla="*/ 8630756 w 12192000"/>
              <a:gd name="connsiteY195" fmla="*/ 5731500 h 6858000"/>
              <a:gd name="connsiteX196" fmla="*/ 8606823 w 12192000"/>
              <a:gd name="connsiteY196" fmla="*/ 5745886 h 6858000"/>
              <a:gd name="connsiteX197" fmla="*/ 8452968 w 12192000"/>
              <a:gd name="connsiteY197" fmla="*/ 5770676 h 6858000"/>
              <a:gd name="connsiteX198" fmla="*/ 8542173 w 12192000"/>
              <a:gd name="connsiteY198" fmla="*/ 5863718 h 6858000"/>
              <a:gd name="connsiteX199" fmla="*/ 8699447 w 12192000"/>
              <a:gd name="connsiteY199" fmla="*/ 6002366 h 6858000"/>
              <a:gd name="connsiteX200" fmla="*/ 8770936 w 12192000"/>
              <a:gd name="connsiteY200" fmla="*/ 6100920 h 6858000"/>
              <a:gd name="connsiteX201" fmla="*/ 8779329 w 12192000"/>
              <a:gd name="connsiteY201" fmla="*/ 6189065 h 6858000"/>
              <a:gd name="connsiteX202" fmla="*/ 8919820 w 12192000"/>
              <a:gd name="connsiteY202" fmla="*/ 6241095 h 6858000"/>
              <a:gd name="connsiteX203" fmla="*/ 8787721 w 12192000"/>
              <a:gd name="connsiteY203" fmla="*/ 6427490 h 6858000"/>
              <a:gd name="connsiteX204" fmla="*/ 8774354 w 12192000"/>
              <a:gd name="connsiteY204" fmla="*/ 6466053 h 6858000"/>
              <a:gd name="connsiteX205" fmla="*/ 8853613 w 12192000"/>
              <a:gd name="connsiteY205" fmla="*/ 6604088 h 6858000"/>
              <a:gd name="connsiteX206" fmla="*/ 8866669 w 12192000"/>
              <a:gd name="connsiteY206" fmla="*/ 6626125 h 6858000"/>
              <a:gd name="connsiteX207" fmla="*/ 8895884 w 12192000"/>
              <a:gd name="connsiteY207" fmla="*/ 6670198 h 6858000"/>
              <a:gd name="connsiteX208" fmla="*/ 8979808 w 12192000"/>
              <a:gd name="connsiteY208" fmla="*/ 6680910 h 6858000"/>
              <a:gd name="connsiteX209" fmla="*/ 8936293 w 12192000"/>
              <a:gd name="connsiteY209" fmla="*/ 6712128 h 6858000"/>
              <a:gd name="connsiteX210" fmla="*/ 8851748 w 12192000"/>
              <a:gd name="connsiteY210" fmla="*/ 6817721 h 6858000"/>
              <a:gd name="connsiteX211" fmla="*/ 8854326 w 12192000"/>
              <a:gd name="connsiteY211" fmla="*/ 6858000 h 6858000"/>
              <a:gd name="connsiteX212" fmla="*/ 0 w 12192000"/>
              <a:gd name="connsiteY2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12192000" h="6858000">
                <a:moveTo>
                  <a:pt x="5947992" y="2457985"/>
                </a:moveTo>
                <a:cubicBezTo>
                  <a:pt x="5940097" y="2457729"/>
                  <a:pt x="5932472" y="2460803"/>
                  <a:pt x="5926156" y="2472983"/>
                </a:cubicBezTo>
                <a:cubicBezTo>
                  <a:pt x="5959722" y="2505081"/>
                  <a:pt x="6002495" y="2493015"/>
                  <a:pt x="6047792" y="2529213"/>
                </a:cubicBezTo>
                <a:cubicBezTo>
                  <a:pt x="5974160" y="2517829"/>
                  <a:pt x="5915867" y="2508723"/>
                  <a:pt x="5857576" y="2499619"/>
                </a:cubicBezTo>
                <a:cubicBezTo>
                  <a:pt x="5856491" y="2505992"/>
                  <a:pt x="5855409" y="2512367"/>
                  <a:pt x="5854328" y="2518740"/>
                </a:cubicBezTo>
                <a:cubicBezTo>
                  <a:pt x="5928861" y="2532172"/>
                  <a:pt x="5997802" y="2566775"/>
                  <a:pt x="6070351" y="2591134"/>
                </a:cubicBezTo>
                <a:cubicBezTo>
                  <a:pt x="6063673" y="2606161"/>
                  <a:pt x="6056996" y="2603200"/>
                  <a:pt x="6051040" y="2602290"/>
                </a:cubicBezTo>
                <a:cubicBezTo>
                  <a:pt x="6012239" y="2596370"/>
                  <a:pt x="5973439" y="2590453"/>
                  <a:pt x="5936261" y="2574288"/>
                </a:cubicBezTo>
                <a:cubicBezTo>
                  <a:pt x="5927960" y="2570644"/>
                  <a:pt x="5917853" y="2570644"/>
                  <a:pt x="5913160" y="2581573"/>
                </a:cubicBezTo>
                <a:cubicBezTo>
                  <a:pt x="5906483" y="2597054"/>
                  <a:pt x="5916047" y="2607071"/>
                  <a:pt x="5924531" y="2615492"/>
                </a:cubicBezTo>
                <a:cubicBezTo>
                  <a:pt x="5939329" y="2630063"/>
                  <a:pt x="5957196" y="2625966"/>
                  <a:pt x="5974341" y="2628696"/>
                </a:cubicBezTo>
                <a:cubicBezTo>
                  <a:pt x="6019999" y="2635754"/>
                  <a:pt x="6041837" y="2657837"/>
                  <a:pt x="6051944" y="2708377"/>
                </a:cubicBezTo>
                <a:cubicBezTo>
                  <a:pt x="6011879" y="2687887"/>
                  <a:pt x="5973256" y="2713157"/>
                  <a:pt x="5934457" y="2698814"/>
                </a:cubicBezTo>
                <a:cubicBezTo>
                  <a:pt x="5924351" y="2695173"/>
                  <a:pt x="5908288" y="2700635"/>
                  <a:pt x="5913702" y="2718165"/>
                </a:cubicBezTo>
                <a:cubicBezTo>
                  <a:pt x="5918755" y="2734556"/>
                  <a:pt x="5935540" y="2746393"/>
                  <a:pt x="5905761" y="2743207"/>
                </a:cubicBezTo>
                <a:cubicBezTo>
                  <a:pt x="5884465" y="2740930"/>
                  <a:pt x="5842778" y="2759370"/>
                  <a:pt x="5860282" y="2763923"/>
                </a:cubicBezTo>
                <a:cubicBezTo>
                  <a:pt x="5882300" y="2769615"/>
                  <a:pt x="5903777" y="2777811"/>
                  <a:pt x="5931750" y="2787144"/>
                </a:cubicBezTo>
                <a:cubicBezTo>
                  <a:pt x="5900888" y="2802395"/>
                  <a:pt x="5878690" y="2799208"/>
                  <a:pt x="5855409" y="2787144"/>
                </a:cubicBezTo>
                <a:cubicBezTo>
                  <a:pt x="5827256" y="2772574"/>
                  <a:pt x="5790619" y="2754817"/>
                  <a:pt x="5767701" y="2771209"/>
                </a:cubicBezTo>
                <a:cubicBezTo>
                  <a:pt x="5733410" y="2795794"/>
                  <a:pt x="5704896" y="2780314"/>
                  <a:pt x="5674216" y="2776216"/>
                </a:cubicBezTo>
                <a:cubicBezTo>
                  <a:pt x="5611774" y="2767792"/>
                  <a:pt x="5549872" y="2753678"/>
                  <a:pt x="5487249" y="2746850"/>
                </a:cubicBezTo>
                <a:cubicBezTo>
                  <a:pt x="5462163" y="2744118"/>
                  <a:pt x="5435093" y="2731143"/>
                  <a:pt x="5398276" y="2748898"/>
                </a:cubicBezTo>
                <a:cubicBezTo>
                  <a:pt x="5565032" y="2839732"/>
                  <a:pt x="5744058" y="2834041"/>
                  <a:pt x="5892947" y="2946502"/>
                </a:cubicBezTo>
                <a:cubicBezTo>
                  <a:pt x="5886631" y="2957201"/>
                  <a:pt x="5854508" y="2987707"/>
                  <a:pt x="5867682" y="2989983"/>
                </a:cubicBezTo>
                <a:cubicBezTo>
                  <a:pt x="5904678" y="2996585"/>
                  <a:pt x="5937523" y="3018895"/>
                  <a:pt x="5971273" y="3037335"/>
                </a:cubicBezTo>
                <a:cubicBezTo>
                  <a:pt x="5985891" y="3045302"/>
                  <a:pt x="6003576" y="3055776"/>
                  <a:pt x="5996719" y="3084231"/>
                </a:cubicBezTo>
                <a:cubicBezTo>
                  <a:pt x="5984267" y="3092199"/>
                  <a:pt x="5975063" y="3081044"/>
                  <a:pt x="5964776" y="3080134"/>
                </a:cubicBezTo>
                <a:cubicBezTo>
                  <a:pt x="5954308" y="3079224"/>
                  <a:pt x="5930847" y="3085141"/>
                  <a:pt x="5937344" y="3089012"/>
                </a:cubicBezTo>
                <a:cubicBezTo>
                  <a:pt x="5966942" y="3106542"/>
                  <a:pt x="5913702" y="3148657"/>
                  <a:pt x="5948713" y="3148657"/>
                </a:cubicBezTo>
                <a:cubicBezTo>
                  <a:pt x="6007366" y="3148884"/>
                  <a:pt x="6038588" y="3223555"/>
                  <a:pt x="6095075" y="3225605"/>
                </a:cubicBezTo>
                <a:cubicBezTo>
                  <a:pt x="6104098" y="3225831"/>
                  <a:pt x="6108430" y="3239035"/>
                  <a:pt x="6108249" y="3250646"/>
                </a:cubicBezTo>
                <a:cubicBezTo>
                  <a:pt x="6108249" y="3264533"/>
                  <a:pt x="6099948" y="3267037"/>
                  <a:pt x="6090744" y="3268403"/>
                </a:cubicBezTo>
                <a:cubicBezTo>
                  <a:pt x="6076667" y="3270451"/>
                  <a:pt x="6062049" y="3250646"/>
                  <a:pt x="6043461" y="3277509"/>
                </a:cubicBezTo>
                <a:cubicBezTo>
                  <a:pt x="6076847" y="3293216"/>
                  <a:pt x="6110234" y="3308925"/>
                  <a:pt x="6109692" y="3362879"/>
                </a:cubicBezTo>
                <a:cubicBezTo>
                  <a:pt x="6109513" y="3377448"/>
                  <a:pt x="6123409" y="3382912"/>
                  <a:pt x="6133877" y="3386554"/>
                </a:cubicBezTo>
                <a:cubicBezTo>
                  <a:pt x="6151202" y="3392474"/>
                  <a:pt x="6165818" y="3402946"/>
                  <a:pt x="6175205" y="3423208"/>
                </a:cubicBezTo>
                <a:cubicBezTo>
                  <a:pt x="6175023" y="3427077"/>
                  <a:pt x="6174842" y="3431175"/>
                  <a:pt x="6175926" y="3434363"/>
                </a:cubicBezTo>
                <a:cubicBezTo>
                  <a:pt x="6172859" y="3483307"/>
                  <a:pt x="6147593" y="3481940"/>
                  <a:pt x="6119620" y="3473747"/>
                </a:cubicBezTo>
                <a:cubicBezTo>
                  <a:pt x="6086232" y="3463729"/>
                  <a:pt x="6053206" y="3445516"/>
                  <a:pt x="6018015" y="3463046"/>
                </a:cubicBezTo>
                <a:cubicBezTo>
                  <a:pt x="6067646" y="3486494"/>
                  <a:pt x="6121605" y="3488316"/>
                  <a:pt x="6168166" y="3521781"/>
                </a:cubicBezTo>
                <a:cubicBezTo>
                  <a:pt x="5997802" y="3527928"/>
                  <a:pt x="5847289" y="3422296"/>
                  <a:pt x="5682157" y="3381775"/>
                </a:cubicBezTo>
                <a:cubicBezTo>
                  <a:pt x="5687753" y="3408864"/>
                  <a:pt x="5701106" y="3414328"/>
                  <a:pt x="5713198" y="3418426"/>
                </a:cubicBezTo>
                <a:cubicBezTo>
                  <a:pt x="5774197" y="3438916"/>
                  <a:pt x="5827616" y="3479666"/>
                  <a:pt x="5883202" y="3514950"/>
                </a:cubicBezTo>
                <a:cubicBezTo>
                  <a:pt x="5906121" y="3529520"/>
                  <a:pt x="5922726" y="3544092"/>
                  <a:pt x="5931387" y="3575508"/>
                </a:cubicBezTo>
                <a:cubicBezTo>
                  <a:pt x="5939149" y="3603965"/>
                  <a:pt x="5954128" y="3617168"/>
                  <a:pt x="5981919" y="3608971"/>
                </a:cubicBezTo>
                <a:cubicBezTo>
                  <a:pt x="6004478" y="3602142"/>
                  <a:pt x="6029202" y="3605784"/>
                  <a:pt x="6052845" y="3608290"/>
                </a:cubicBezTo>
                <a:cubicBezTo>
                  <a:pt x="6080096" y="3611021"/>
                  <a:pt x="6110596" y="3643120"/>
                  <a:pt x="6103196" y="3659739"/>
                </a:cubicBezTo>
                <a:cubicBezTo>
                  <a:pt x="6090564" y="3687968"/>
                  <a:pt x="6069448" y="3673853"/>
                  <a:pt x="6050680" y="3670666"/>
                </a:cubicBezTo>
                <a:cubicBezTo>
                  <a:pt x="6029383" y="3666796"/>
                  <a:pt x="5989861" y="3658828"/>
                  <a:pt x="5989139" y="3662243"/>
                </a:cubicBezTo>
                <a:cubicBezTo>
                  <a:pt x="5975242" y="3733043"/>
                  <a:pt x="5877426" y="3671351"/>
                  <a:pt x="5856311" y="3664973"/>
                </a:cubicBezTo>
                <a:cubicBezTo>
                  <a:pt x="5829964" y="3657007"/>
                  <a:pt x="5805239" y="3671577"/>
                  <a:pt x="5780153" y="3674991"/>
                </a:cubicBezTo>
                <a:cubicBezTo>
                  <a:pt x="5757776" y="3678178"/>
                  <a:pt x="5631264" y="3687968"/>
                  <a:pt x="5605096" y="3657917"/>
                </a:cubicBezTo>
                <a:cubicBezTo>
                  <a:pt x="5601487" y="3681365"/>
                  <a:pt x="5609066" y="3690927"/>
                  <a:pt x="5615384" y="3701627"/>
                </a:cubicBezTo>
                <a:cubicBezTo>
                  <a:pt x="5624226" y="3716879"/>
                  <a:pt x="5625670" y="3727579"/>
                  <a:pt x="5608886" y="3739645"/>
                </a:cubicBezTo>
                <a:cubicBezTo>
                  <a:pt x="5561061" y="3774249"/>
                  <a:pt x="5561784" y="3775386"/>
                  <a:pt x="5606359" y="3822284"/>
                </a:cubicBezTo>
                <a:cubicBezTo>
                  <a:pt x="5608526" y="3824332"/>
                  <a:pt x="5607622" y="3831162"/>
                  <a:pt x="5607984" y="3835716"/>
                </a:cubicBezTo>
                <a:cubicBezTo>
                  <a:pt x="5596254" y="3843000"/>
                  <a:pt x="5582537" y="3824787"/>
                  <a:pt x="5568822" y="3844366"/>
                </a:cubicBezTo>
                <a:cubicBezTo>
                  <a:pt x="5628557" y="3930418"/>
                  <a:pt x="5719696" y="3951589"/>
                  <a:pt x="5802171" y="4016244"/>
                </a:cubicBezTo>
                <a:cubicBezTo>
                  <a:pt x="5735397" y="4037643"/>
                  <a:pt x="5695332" y="3962973"/>
                  <a:pt x="5646244" y="3972534"/>
                </a:cubicBezTo>
                <a:cubicBezTo>
                  <a:pt x="5621699" y="3995983"/>
                  <a:pt x="5694611" y="4033546"/>
                  <a:pt x="5625129" y="4044701"/>
                </a:cubicBezTo>
                <a:cubicBezTo>
                  <a:pt x="5655268" y="4065189"/>
                  <a:pt x="5677646" y="4085221"/>
                  <a:pt x="5698400" y="4108899"/>
                </a:cubicBezTo>
                <a:cubicBezTo>
                  <a:pt x="5735397" y="4151242"/>
                  <a:pt x="5742615" y="4179015"/>
                  <a:pt x="5725470" y="4235930"/>
                </a:cubicBezTo>
                <a:cubicBezTo>
                  <a:pt x="5714280" y="4273265"/>
                  <a:pt x="5697858" y="4307641"/>
                  <a:pt x="5712295" y="4352032"/>
                </a:cubicBezTo>
                <a:cubicBezTo>
                  <a:pt x="5722402" y="4382538"/>
                  <a:pt x="5718431" y="4402571"/>
                  <a:pt x="5680894" y="4388911"/>
                </a:cubicBezTo>
                <a:cubicBezTo>
                  <a:pt x="5640469" y="4374341"/>
                  <a:pt x="5625311" y="4401660"/>
                  <a:pt x="5635415" y="4455158"/>
                </a:cubicBezTo>
                <a:cubicBezTo>
                  <a:pt x="5641912" y="4489535"/>
                  <a:pt x="5635053" y="4500006"/>
                  <a:pt x="5607263" y="4496136"/>
                </a:cubicBezTo>
                <a:cubicBezTo>
                  <a:pt x="5576581" y="4491811"/>
                  <a:pt x="5547347" y="4469272"/>
                  <a:pt x="5509446" y="4480201"/>
                </a:cubicBezTo>
                <a:cubicBezTo>
                  <a:pt x="5539765" y="4542578"/>
                  <a:pt x="5604556" y="4524821"/>
                  <a:pt x="5639928" y="4584239"/>
                </a:cubicBezTo>
                <a:cubicBezTo>
                  <a:pt x="5597697" y="4584465"/>
                  <a:pt x="5565392" y="4584239"/>
                  <a:pt x="5534171" y="4571262"/>
                </a:cubicBezTo>
                <a:cubicBezTo>
                  <a:pt x="5521177" y="4566025"/>
                  <a:pt x="5506919" y="4560563"/>
                  <a:pt x="5499701" y="4578547"/>
                </a:cubicBezTo>
                <a:cubicBezTo>
                  <a:pt x="5491219" y="4600174"/>
                  <a:pt x="5508725" y="4608370"/>
                  <a:pt x="5519373" y="4612239"/>
                </a:cubicBezTo>
                <a:cubicBezTo>
                  <a:pt x="5549331" y="4623167"/>
                  <a:pt x="5572251" y="4649119"/>
                  <a:pt x="5596974" y="4669379"/>
                </a:cubicBezTo>
                <a:cubicBezTo>
                  <a:pt x="5651296" y="4713773"/>
                  <a:pt x="5710854" y="4750880"/>
                  <a:pt x="5756873" y="4824185"/>
                </a:cubicBezTo>
                <a:cubicBezTo>
                  <a:pt x="5698941" y="4805517"/>
                  <a:pt x="5655808" y="4762036"/>
                  <a:pt x="5602028" y="4753158"/>
                </a:cubicBezTo>
                <a:cubicBezTo>
                  <a:pt x="5648590" y="4819860"/>
                  <a:pt x="5708506" y="4863796"/>
                  <a:pt x="5765173" y="4912286"/>
                </a:cubicBezTo>
                <a:cubicBezTo>
                  <a:pt x="5781416" y="4925946"/>
                  <a:pt x="5797839" y="4935280"/>
                  <a:pt x="5801450" y="4965101"/>
                </a:cubicBezTo>
                <a:cubicBezTo>
                  <a:pt x="5808487" y="5022926"/>
                  <a:pt x="5829602" y="5070733"/>
                  <a:pt x="5874721" y="5096229"/>
                </a:cubicBezTo>
                <a:cubicBezTo>
                  <a:pt x="5875080" y="5096458"/>
                  <a:pt x="5872555" y="5105110"/>
                  <a:pt x="5871110" y="5111026"/>
                </a:cubicBezTo>
                <a:cubicBezTo>
                  <a:pt x="5843499" y="5112849"/>
                  <a:pt x="5821663" y="5078700"/>
                  <a:pt x="5786469" y="5089855"/>
                </a:cubicBezTo>
                <a:cubicBezTo>
                  <a:pt x="5820218" y="5136296"/>
                  <a:pt x="5848372" y="5177958"/>
                  <a:pt x="5896196" y="5200041"/>
                </a:cubicBezTo>
                <a:cubicBezTo>
                  <a:pt x="5934457" y="5217568"/>
                  <a:pt x="5981739" y="5227813"/>
                  <a:pt x="6009534" y="5284725"/>
                </a:cubicBezTo>
                <a:cubicBezTo>
                  <a:pt x="5977228" y="5295882"/>
                  <a:pt x="5953224" y="5281769"/>
                  <a:pt x="5929042" y="5271751"/>
                </a:cubicBezTo>
                <a:cubicBezTo>
                  <a:pt x="5892045" y="5256270"/>
                  <a:pt x="5855409" y="5238742"/>
                  <a:pt x="5818413" y="5223260"/>
                </a:cubicBezTo>
                <a:cubicBezTo>
                  <a:pt x="5804336" y="5217341"/>
                  <a:pt x="5788996" y="5213242"/>
                  <a:pt x="5779973" y="5241473"/>
                </a:cubicBezTo>
                <a:cubicBezTo>
                  <a:pt x="5827077" y="5247392"/>
                  <a:pt x="5855230" y="5285637"/>
                  <a:pt x="5884826" y="5321606"/>
                </a:cubicBezTo>
                <a:cubicBezTo>
                  <a:pt x="5901430" y="5341868"/>
                  <a:pt x="5914966" y="5368959"/>
                  <a:pt x="5944924" y="5358715"/>
                </a:cubicBezTo>
                <a:cubicBezTo>
                  <a:pt x="5960626" y="5353252"/>
                  <a:pt x="5970550" y="5368502"/>
                  <a:pt x="5968926" y="5387170"/>
                </a:cubicBezTo>
                <a:cubicBezTo>
                  <a:pt x="5962971" y="5452963"/>
                  <a:pt x="5999606" y="5475955"/>
                  <a:pt x="6037505" y="5488704"/>
                </a:cubicBezTo>
                <a:cubicBezTo>
                  <a:pt x="6109333" y="5512608"/>
                  <a:pt x="6169069" y="5568837"/>
                  <a:pt x="6238910" y="5599571"/>
                </a:cubicBezTo>
                <a:cubicBezTo>
                  <a:pt x="6306768" y="5629394"/>
                  <a:pt x="6359285" y="5700193"/>
                  <a:pt x="6427321" y="5737302"/>
                </a:cubicBezTo>
                <a:cubicBezTo>
                  <a:pt x="6476592" y="5764165"/>
                  <a:pt x="6523694" y="5798767"/>
                  <a:pt x="6574408" y="5823126"/>
                </a:cubicBezTo>
                <a:cubicBezTo>
                  <a:pt x="6694419" y="5880723"/>
                  <a:pt x="6816779" y="5926936"/>
                  <a:pt x="6946177" y="5933538"/>
                </a:cubicBezTo>
                <a:cubicBezTo>
                  <a:pt x="7053016" y="5938775"/>
                  <a:pt x="7979734" y="5933767"/>
                  <a:pt x="8356197" y="5184561"/>
                </a:cubicBezTo>
                <a:cubicBezTo>
                  <a:pt x="8363416" y="5180917"/>
                  <a:pt x="8371536" y="5171356"/>
                  <a:pt x="8374063" y="5162249"/>
                </a:cubicBezTo>
                <a:cubicBezTo>
                  <a:pt x="8386155" y="5119678"/>
                  <a:pt x="8415752" y="5101238"/>
                  <a:pt x="8442461" y="5078246"/>
                </a:cubicBezTo>
                <a:cubicBezTo>
                  <a:pt x="8465923" y="5057984"/>
                  <a:pt x="8490829" y="5036813"/>
                  <a:pt x="8500574" y="5002664"/>
                </a:cubicBezTo>
                <a:cubicBezTo>
                  <a:pt x="8513388" y="4957134"/>
                  <a:pt x="8476933" y="4994469"/>
                  <a:pt x="8470255" y="4977167"/>
                </a:cubicBezTo>
                <a:cubicBezTo>
                  <a:pt x="8484151" y="4953492"/>
                  <a:pt x="8505628" y="4931864"/>
                  <a:pt x="8511222" y="4905001"/>
                </a:cubicBezTo>
                <a:cubicBezTo>
                  <a:pt x="8531614" y="4808021"/>
                  <a:pt x="8575650" y="4737448"/>
                  <a:pt x="8641522" y="4682584"/>
                </a:cubicBezTo>
                <a:cubicBezTo>
                  <a:pt x="8660471" y="4666876"/>
                  <a:pt x="8672923" y="4638191"/>
                  <a:pt x="8698730" y="4633640"/>
                </a:cubicBezTo>
                <a:cubicBezTo>
                  <a:pt x="8756120" y="4623622"/>
                  <a:pt x="8738073" y="4545310"/>
                  <a:pt x="8768393" y="4510479"/>
                </a:cubicBezTo>
                <a:cubicBezTo>
                  <a:pt x="8774168" y="4503875"/>
                  <a:pt x="8779401" y="4490901"/>
                  <a:pt x="8778319" y="4482024"/>
                </a:cubicBezTo>
                <a:cubicBezTo>
                  <a:pt x="8776696" y="4469272"/>
                  <a:pt x="8769837" y="4457207"/>
                  <a:pt x="8764062" y="4445824"/>
                </a:cubicBezTo>
                <a:cubicBezTo>
                  <a:pt x="8758106" y="4434442"/>
                  <a:pt x="8749083" y="4424425"/>
                  <a:pt x="8753414" y="4409400"/>
                </a:cubicBezTo>
                <a:cubicBezTo>
                  <a:pt x="8755217" y="4403254"/>
                  <a:pt x="8753956" y="4381855"/>
                  <a:pt x="8767310" y="4398700"/>
                </a:cubicBezTo>
                <a:cubicBezTo>
                  <a:pt x="8803945" y="4444915"/>
                  <a:pt x="8825242" y="4401206"/>
                  <a:pt x="8856643" y="4380261"/>
                </a:cubicBezTo>
                <a:cubicBezTo>
                  <a:pt x="8831377" y="4358633"/>
                  <a:pt x="8808638" y="4343381"/>
                  <a:pt x="8804848" y="4311055"/>
                </a:cubicBezTo>
                <a:cubicBezTo>
                  <a:pt x="8797088" y="4244352"/>
                  <a:pt x="8763883" y="4213847"/>
                  <a:pt x="8713530" y="4207927"/>
                </a:cubicBezTo>
                <a:cubicBezTo>
                  <a:pt x="8732118" y="4143502"/>
                  <a:pt x="8732118" y="4143502"/>
                  <a:pt x="8672022" y="4134623"/>
                </a:cubicBezTo>
                <a:cubicBezTo>
                  <a:pt x="8695122" y="4093646"/>
                  <a:pt x="8695122" y="4083174"/>
                  <a:pt x="8667148" y="4069059"/>
                </a:cubicBezTo>
                <a:cubicBezTo>
                  <a:pt x="8640258" y="4055627"/>
                  <a:pt x="8610481" y="4051074"/>
                  <a:pt x="8585575" y="4030359"/>
                </a:cubicBezTo>
                <a:cubicBezTo>
                  <a:pt x="8608496" y="3977998"/>
                  <a:pt x="8614992" y="3917215"/>
                  <a:pt x="8662275" y="3891717"/>
                </a:cubicBezTo>
                <a:cubicBezTo>
                  <a:pt x="8669675" y="3887847"/>
                  <a:pt x="8674728" y="3872139"/>
                  <a:pt x="8670037" y="3863033"/>
                </a:cubicBezTo>
                <a:cubicBezTo>
                  <a:pt x="8652891" y="3830024"/>
                  <a:pt x="8677435" y="3767419"/>
                  <a:pt x="8624017" y="3760362"/>
                </a:cubicBezTo>
                <a:cubicBezTo>
                  <a:pt x="8617338" y="3759679"/>
                  <a:pt x="8611202" y="3752848"/>
                  <a:pt x="8616436" y="3743970"/>
                </a:cubicBezTo>
                <a:cubicBezTo>
                  <a:pt x="8634484" y="3713010"/>
                  <a:pt x="8612646" y="3715058"/>
                  <a:pt x="8599473" y="3711188"/>
                </a:cubicBezTo>
                <a:cubicBezTo>
                  <a:pt x="8583590" y="3706409"/>
                  <a:pt x="8565543" y="3720067"/>
                  <a:pt x="8550745" y="3703220"/>
                </a:cubicBezTo>
                <a:cubicBezTo>
                  <a:pt x="8554174" y="3685463"/>
                  <a:pt x="8566987" y="3685690"/>
                  <a:pt x="8576010" y="3680000"/>
                </a:cubicBezTo>
                <a:cubicBezTo>
                  <a:pt x="8602359" y="3663608"/>
                  <a:pt x="8623836" y="3644031"/>
                  <a:pt x="8625100" y="3601459"/>
                </a:cubicBezTo>
                <a:cubicBezTo>
                  <a:pt x="8626001" y="3567084"/>
                  <a:pt x="8628889" y="3536807"/>
                  <a:pt x="8592433" y="3526333"/>
                </a:cubicBezTo>
                <a:cubicBezTo>
                  <a:pt x="8577274" y="3522007"/>
                  <a:pt x="8581606" y="3497194"/>
                  <a:pt x="8590269" y="3484900"/>
                </a:cubicBezTo>
                <a:cubicBezTo>
                  <a:pt x="8605789" y="3463046"/>
                  <a:pt x="8618601" y="3433907"/>
                  <a:pt x="8645312" y="3431858"/>
                </a:cubicBezTo>
                <a:cubicBezTo>
                  <a:pt x="8661554" y="3430493"/>
                  <a:pt x="8674007" y="3421385"/>
                  <a:pt x="8686820" y="3410914"/>
                </a:cubicBezTo>
                <a:cubicBezTo>
                  <a:pt x="8696024" y="3403399"/>
                  <a:pt x="8707033" y="3397026"/>
                  <a:pt x="8705950" y="3380864"/>
                </a:cubicBezTo>
                <a:cubicBezTo>
                  <a:pt x="8704867" y="3365383"/>
                  <a:pt x="8694220" y="3359009"/>
                  <a:pt x="8683391" y="3355822"/>
                </a:cubicBezTo>
                <a:cubicBezTo>
                  <a:pt x="8647296" y="3345578"/>
                  <a:pt x="8613369" y="3330552"/>
                  <a:pt x="8583229" y="3296177"/>
                </a:cubicBezTo>
                <a:cubicBezTo>
                  <a:pt x="8603262" y="3277964"/>
                  <a:pt x="8622392" y="3264761"/>
                  <a:pt x="8637190" y="3246320"/>
                </a:cubicBezTo>
                <a:cubicBezTo>
                  <a:pt x="8672923" y="3201702"/>
                  <a:pt x="8370273" y="3061239"/>
                  <a:pt x="8355114" y="3011154"/>
                </a:cubicBezTo>
                <a:cubicBezTo>
                  <a:pt x="8350422" y="2995674"/>
                  <a:pt x="8334361" y="2979739"/>
                  <a:pt x="8321004" y="2975186"/>
                </a:cubicBezTo>
                <a:cubicBezTo>
                  <a:pt x="8258382" y="2953786"/>
                  <a:pt x="8204061" y="2905750"/>
                  <a:pt x="8139993" y="2887993"/>
                </a:cubicBezTo>
                <a:cubicBezTo>
                  <a:pt x="8079535" y="2871148"/>
                  <a:pt x="8019980" y="2848609"/>
                  <a:pt x="7953747" y="2826301"/>
                </a:cubicBezTo>
                <a:cubicBezTo>
                  <a:pt x="7994353" y="2770297"/>
                  <a:pt x="8066361" y="2776900"/>
                  <a:pt x="8083145" y="2696083"/>
                </a:cubicBezTo>
                <a:cubicBezTo>
                  <a:pt x="8017633" y="2675138"/>
                  <a:pt x="7948695" y="2699043"/>
                  <a:pt x="7885529" y="2665804"/>
                </a:cubicBezTo>
                <a:cubicBezTo>
                  <a:pt x="7880115" y="2662846"/>
                  <a:pt x="7872715" y="2665804"/>
                  <a:pt x="7866219" y="2666715"/>
                </a:cubicBezTo>
                <a:cubicBezTo>
                  <a:pt x="7736099" y="2684472"/>
                  <a:pt x="7606520" y="2668993"/>
                  <a:pt x="7478205" y="2646681"/>
                </a:cubicBezTo>
                <a:cubicBezTo>
                  <a:pt x="7293403" y="2614811"/>
                  <a:pt x="7107878" y="2594550"/>
                  <a:pt x="6921993" y="2580207"/>
                </a:cubicBezTo>
                <a:cubicBezTo>
                  <a:pt x="6768412" y="2568368"/>
                  <a:pt x="6614471" y="2563133"/>
                  <a:pt x="6461612" y="2540368"/>
                </a:cubicBezTo>
                <a:cubicBezTo>
                  <a:pt x="6298106" y="2516010"/>
                  <a:pt x="6134780" y="2488463"/>
                  <a:pt x="5971453" y="2462965"/>
                </a:cubicBezTo>
                <a:cubicBezTo>
                  <a:pt x="5964054" y="2461826"/>
                  <a:pt x="5955887" y="2458241"/>
                  <a:pt x="5947992" y="2457985"/>
                </a:cubicBezTo>
                <a:close/>
                <a:moveTo>
                  <a:pt x="0" y="0"/>
                </a:moveTo>
                <a:lnTo>
                  <a:pt x="8078332" y="0"/>
                </a:lnTo>
                <a:lnTo>
                  <a:pt x="8051806" y="19899"/>
                </a:lnTo>
                <a:cubicBezTo>
                  <a:pt x="8010559" y="45723"/>
                  <a:pt x="7966035" y="59669"/>
                  <a:pt x="7919411" y="69998"/>
                </a:cubicBezTo>
                <a:cubicBezTo>
                  <a:pt x="7900760" y="74283"/>
                  <a:pt x="7882423" y="82852"/>
                  <a:pt x="7880558" y="103665"/>
                </a:cubicBezTo>
                <a:cubicBezTo>
                  <a:pt x="7878694" y="125395"/>
                  <a:pt x="7897654" y="133963"/>
                  <a:pt x="7913505" y="144066"/>
                </a:cubicBezTo>
                <a:cubicBezTo>
                  <a:pt x="7935573" y="158143"/>
                  <a:pt x="7957019" y="170388"/>
                  <a:pt x="7984993" y="172224"/>
                </a:cubicBezTo>
                <a:cubicBezTo>
                  <a:pt x="8030996" y="174978"/>
                  <a:pt x="8053062" y="214154"/>
                  <a:pt x="8079793" y="243535"/>
                </a:cubicBezTo>
                <a:cubicBezTo>
                  <a:pt x="8094711" y="260064"/>
                  <a:pt x="8102173" y="293423"/>
                  <a:pt x="8076065" y="299239"/>
                </a:cubicBezTo>
                <a:cubicBezTo>
                  <a:pt x="8013279" y="313320"/>
                  <a:pt x="8018253" y="354025"/>
                  <a:pt x="8019804" y="400240"/>
                </a:cubicBezTo>
                <a:cubicBezTo>
                  <a:pt x="8021980" y="457476"/>
                  <a:pt x="8058970" y="483796"/>
                  <a:pt x="8104349" y="505833"/>
                </a:cubicBezTo>
                <a:cubicBezTo>
                  <a:pt x="8119890" y="513484"/>
                  <a:pt x="8141956" y="513178"/>
                  <a:pt x="8147864" y="537052"/>
                </a:cubicBezTo>
                <a:cubicBezTo>
                  <a:pt x="8122377" y="559700"/>
                  <a:pt x="8091295" y="541338"/>
                  <a:pt x="8063941" y="547764"/>
                </a:cubicBezTo>
                <a:cubicBezTo>
                  <a:pt x="8041252" y="552966"/>
                  <a:pt x="8003642" y="550213"/>
                  <a:pt x="8034725" y="591836"/>
                </a:cubicBezTo>
                <a:cubicBezTo>
                  <a:pt x="8043740" y="603773"/>
                  <a:pt x="8033171" y="612956"/>
                  <a:pt x="8021669" y="613874"/>
                </a:cubicBezTo>
                <a:cubicBezTo>
                  <a:pt x="7929668" y="623362"/>
                  <a:pt x="7971939" y="707531"/>
                  <a:pt x="7942410" y="751909"/>
                </a:cubicBezTo>
                <a:cubicBezTo>
                  <a:pt x="7934331" y="764151"/>
                  <a:pt x="7943034" y="785269"/>
                  <a:pt x="7955778" y="790472"/>
                </a:cubicBezTo>
                <a:cubicBezTo>
                  <a:pt x="8037212" y="824753"/>
                  <a:pt x="8048401" y="906472"/>
                  <a:pt x="8087876" y="976867"/>
                </a:cubicBezTo>
                <a:cubicBezTo>
                  <a:pt x="8044981" y="1004717"/>
                  <a:pt x="7993697" y="1010838"/>
                  <a:pt x="7947386" y="1028897"/>
                </a:cubicBezTo>
                <a:cubicBezTo>
                  <a:pt x="7899207" y="1047873"/>
                  <a:pt x="7899207" y="1061952"/>
                  <a:pt x="7938992" y="1117042"/>
                </a:cubicBezTo>
                <a:cubicBezTo>
                  <a:pt x="7835489" y="1128980"/>
                  <a:pt x="7835489" y="1128980"/>
                  <a:pt x="7867503" y="1215596"/>
                </a:cubicBezTo>
                <a:cubicBezTo>
                  <a:pt x="7780782" y="1223554"/>
                  <a:pt x="7723594" y="1264566"/>
                  <a:pt x="7710229" y="1354244"/>
                </a:cubicBezTo>
                <a:cubicBezTo>
                  <a:pt x="7703701" y="1397704"/>
                  <a:pt x="7664539" y="1418209"/>
                  <a:pt x="7621024" y="1447286"/>
                </a:cubicBezTo>
                <a:cubicBezTo>
                  <a:pt x="7675106" y="1475446"/>
                  <a:pt x="7711784" y="1534209"/>
                  <a:pt x="7774880" y="1472076"/>
                </a:cubicBezTo>
                <a:cubicBezTo>
                  <a:pt x="7797879" y="1449429"/>
                  <a:pt x="7795707" y="1478199"/>
                  <a:pt x="7798812" y="1486462"/>
                </a:cubicBezTo>
                <a:cubicBezTo>
                  <a:pt x="7806271" y="1506661"/>
                  <a:pt x="7790732" y="1520130"/>
                  <a:pt x="7780474" y="1535432"/>
                </a:cubicBezTo>
                <a:cubicBezTo>
                  <a:pt x="7770528" y="1550736"/>
                  <a:pt x="7758715" y="1566956"/>
                  <a:pt x="7755919" y="1584099"/>
                </a:cubicBezTo>
                <a:cubicBezTo>
                  <a:pt x="7754055" y="1596034"/>
                  <a:pt x="7763068" y="1613478"/>
                  <a:pt x="7773014" y="1622355"/>
                </a:cubicBezTo>
                <a:cubicBezTo>
                  <a:pt x="7825233" y="1669183"/>
                  <a:pt x="7794151" y="1774469"/>
                  <a:pt x="7892993" y="1787937"/>
                </a:cubicBezTo>
                <a:cubicBezTo>
                  <a:pt x="7937439" y="1794056"/>
                  <a:pt x="7958885" y="1832621"/>
                  <a:pt x="7991521" y="1853739"/>
                </a:cubicBezTo>
                <a:cubicBezTo>
                  <a:pt x="8104970" y="1927500"/>
                  <a:pt x="8180811" y="2022380"/>
                  <a:pt x="8215932" y="2152764"/>
                </a:cubicBezTo>
                <a:cubicBezTo>
                  <a:pt x="8225567" y="2188879"/>
                  <a:pt x="8262556" y="2217957"/>
                  <a:pt x="8286489" y="2249786"/>
                </a:cubicBezTo>
                <a:cubicBezTo>
                  <a:pt x="8274987" y="2273047"/>
                  <a:pt x="8212203" y="2222852"/>
                  <a:pt x="8234270" y="2284064"/>
                </a:cubicBezTo>
                <a:cubicBezTo>
                  <a:pt x="8251054" y="2329975"/>
                  <a:pt x="8293949" y="2358439"/>
                  <a:pt x="8334357" y="2385679"/>
                </a:cubicBezTo>
                <a:cubicBezTo>
                  <a:pt x="8380357" y="2416591"/>
                  <a:pt x="8431331" y="2441382"/>
                  <a:pt x="8452157" y="2498616"/>
                </a:cubicBezTo>
                <a:cubicBezTo>
                  <a:pt x="8456509" y="2510859"/>
                  <a:pt x="8470494" y="2523714"/>
                  <a:pt x="8482927" y="2528612"/>
                </a:cubicBezTo>
                <a:cubicBezTo>
                  <a:pt x="9131298" y="3535869"/>
                  <a:pt x="10727356" y="3542602"/>
                  <a:pt x="10911361" y="3535561"/>
                </a:cubicBezTo>
                <a:cubicBezTo>
                  <a:pt x="11134219" y="3526686"/>
                  <a:pt x="11344956" y="3464554"/>
                  <a:pt x="11551649" y="3387120"/>
                </a:cubicBezTo>
                <a:cubicBezTo>
                  <a:pt x="11638991" y="3354371"/>
                  <a:pt x="11720114" y="3307851"/>
                  <a:pt x="11804971" y="3271735"/>
                </a:cubicBezTo>
                <a:cubicBezTo>
                  <a:pt x="11922148" y="3221845"/>
                  <a:pt x="12012596" y="3126660"/>
                  <a:pt x="12129465" y="3086565"/>
                </a:cubicBezTo>
                <a:lnTo>
                  <a:pt x="12192000" y="3060706"/>
                </a:lnTo>
                <a:lnTo>
                  <a:pt x="12192000" y="3766004"/>
                </a:lnTo>
                <a:lnTo>
                  <a:pt x="12069511" y="3730912"/>
                </a:lnTo>
                <a:cubicBezTo>
                  <a:pt x="11963133" y="3704591"/>
                  <a:pt x="11854734" y="3686839"/>
                  <a:pt x="11743305" y="3682401"/>
                </a:cubicBezTo>
                <a:cubicBezTo>
                  <a:pt x="11731805" y="3681961"/>
                  <a:pt x="11714789" y="3681575"/>
                  <a:pt x="11692833" y="3681484"/>
                </a:cubicBezTo>
                <a:cubicBezTo>
                  <a:pt x="11363495" y="3680110"/>
                  <a:pt x="9922719" y="3745047"/>
                  <a:pt x="9314871" y="4689350"/>
                </a:cubicBezTo>
                <a:cubicBezTo>
                  <a:pt x="9302438" y="4694248"/>
                  <a:pt x="9288453" y="4707103"/>
                  <a:pt x="9284101" y="4719346"/>
                </a:cubicBezTo>
                <a:cubicBezTo>
                  <a:pt x="9263275" y="4776580"/>
                  <a:pt x="9212301" y="4801371"/>
                  <a:pt x="9166300" y="4832283"/>
                </a:cubicBezTo>
                <a:cubicBezTo>
                  <a:pt x="9125893" y="4859523"/>
                  <a:pt x="9082998" y="4887987"/>
                  <a:pt x="9066214" y="4933898"/>
                </a:cubicBezTo>
                <a:cubicBezTo>
                  <a:pt x="9044146" y="4995110"/>
                  <a:pt x="9106931" y="4944915"/>
                  <a:pt x="9118433" y="4968176"/>
                </a:cubicBezTo>
                <a:cubicBezTo>
                  <a:pt x="9094500" y="5000005"/>
                  <a:pt x="9057511" y="5029083"/>
                  <a:pt x="9047876" y="5065198"/>
                </a:cubicBezTo>
                <a:cubicBezTo>
                  <a:pt x="9012755" y="5195582"/>
                  <a:pt x="8936914" y="5290462"/>
                  <a:pt x="8823465" y="5364223"/>
                </a:cubicBezTo>
                <a:cubicBezTo>
                  <a:pt x="8790828" y="5385341"/>
                  <a:pt x="8769383" y="5423906"/>
                  <a:pt x="8724937" y="5430025"/>
                </a:cubicBezTo>
                <a:cubicBezTo>
                  <a:pt x="8626095" y="5443493"/>
                  <a:pt x="8657177" y="5548779"/>
                  <a:pt x="8604958" y="5595607"/>
                </a:cubicBezTo>
                <a:cubicBezTo>
                  <a:pt x="8595012" y="5604484"/>
                  <a:pt x="8585999" y="5621928"/>
                  <a:pt x="8587863" y="5633863"/>
                </a:cubicBezTo>
                <a:cubicBezTo>
                  <a:pt x="8590659" y="5651006"/>
                  <a:pt x="8602472" y="5667226"/>
                  <a:pt x="8612418" y="5682530"/>
                </a:cubicBezTo>
                <a:cubicBezTo>
                  <a:pt x="8622675" y="5697832"/>
                  <a:pt x="8638215" y="5711301"/>
                  <a:pt x="8630756" y="5731500"/>
                </a:cubicBezTo>
                <a:cubicBezTo>
                  <a:pt x="8627651" y="5739763"/>
                  <a:pt x="8629823" y="5768533"/>
                  <a:pt x="8606823" y="5745886"/>
                </a:cubicBezTo>
                <a:cubicBezTo>
                  <a:pt x="8543727" y="5683753"/>
                  <a:pt x="8507049" y="5742516"/>
                  <a:pt x="8452968" y="5770676"/>
                </a:cubicBezTo>
                <a:cubicBezTo>
                  <a:pt x="8496482" y="5799753"/>
                  <a:pt x="8535645" y="5820258"/>
                  <a:pt x="8542173" y="5863718"/>
                </a:cubicBezTo>
                <a:cubicBezTo>
                  <a:pt x="8555538" y="5953396"/>
                  <a:pt x="8612726" y="5994408"/>
                  <a:pt x="8699447" y="6002366"/>
                </a:cubicBezTo>
                <a:cubicBezTo>
                  <a:pt x="8667433" y="6088982"/>
                  <a:pt x="8667433" y="6088982"/>
                  <a:pt x="8770936" y="6100920"/>
                </a:cubicBezTo>
                <a:cubicBezTo>
                  <a:pt x="8731151" y="6156010"/>
                  <a:pt x="8731151" y="6170089"/>
                  <a:pt x="8779329" y="6189065"/>
                </a:cubicBezTo>
                <a:cubicBezTo>
                  <a:pt x="8825641" y="6207124"/>
                  <a:pt x="8876925" y="6213245"/>
                  <a:pt x="8919820" y="6241095"/>
                </a:cubicBezTo>
                <a:cubicBezTo>
                  <a:pt x="8880345" y="6311490"/>
                  <a:pt x="8869155" y="6393209"/>
                  <a:pt x="8787721" y="6427490"/>
                </a:cubicBezTo>
                <a:cubicBezTo>
                  <a:pt x="8774978" y="6432693"/>
                  <a:pt x="8766275" y="6453811"/>
                  <a:pt x="8774354" y="6466053"/>
                </a:cubicBezTo>
                <a:cubicBezTo>
                  <a:pt x="8803883" y="6510431"/>
                  <a:pt x="8761612" y="6594600"/>
                  <a:pt x="8853613" y="6604088"/>
                </a:cubicBezTo>
                <a:cubicBezTo>
                  <a:pt x="8865115" y="6605005"/>
                  <a:pt x="8875684" y="6614189"/>
                  <a:pt x="8866669" y="6626125"/>
                </a:cubicBezTo>
                <a:cubicBezTo>
                  <a:pt x="8835586" y="6667749"/>
                  <a:pt x="8873196" y="6664996"/>
                  <a:pt x="8895884" y="6670198"/>
                </a:cubicBezTo>
                <a:cubicBezTo>
                  <a:pt x="8923238" y="6676624"/>
                  <a:pt x="8954320" y="6658261"/>
                  <a:pt x="8979808" y="6680910"/>
                </a:cubicBezTo>
                <a:cubicBezTo>
                  <a:pt x="8973900" y="6704783"/>
                  <a:pt x="8951834" y="6704478"/>
                  <a:pt x="8936293" y="6712128"/>
                </a:cubicBezTo>
                <a:cubicBezTo>
                  <a:pt x="8890913" y="6734166"/>
                  <a:pt x="8853924" y="6760486"/>
                  <a:pt x="8851748" y="6817721"/>
                </a:cubicBezTo>
                <a:lnTo>
                  <a:pt x="8854326"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TextBox 1">
            <a:extLst>
              <a:ext uri="{FF2B5EF4-FFF2-40B4-BE49-F238E27FC236}">
                <a16:creationId xmlns:a16="http://schemas.microsoft.com/office/drawing/2014/main" id="{385E4F74-439A-1696-90D9-9C55BA7A18BE}"/>
              </a:ext>
            </a:extLst>
          </p:cNvPr>
          <p:cNvSpPr txBox="1"/>
          <p:nvPr/>
        </p:nvSpPr>
        <p:spPr>
          <a:xfrm>
            <a:off x="630298" y="754856"/>
            <a:ext cx="5124632" cy="5348287"/>
          </a:xfrm>
          <a:prstGeom prst="rect">
            <a:avLst/>
          </a:prstGeom>
        </p:spPr>
        <p:txBody>
          <a:bodyPr vert="horz" lIns="91440" tIns="45720" rIns="91440" bIns="45720" rtlCol="0">
            <a:normAutofit lnSpcReduction="10000"/>
          </a:bodyPr>
          <a:lstStyle/>
          <a:p>
            <a:pPr>
              <a:lnSpc>
                <a:spcPct val="90000"/>
              </a:lnSpc>
              <a:spcAft>
                <a:spcPts val="600"/>
              </a:spcAft>
            </a:pPr>
            <a:r>
              <a:rPr lang="en-US" sz="3600" b="1" i="0" u="none" strike="noStrike" dirty="0">
                <a:effectLst/>
              </a:rPr>
              <a:t>3c. </a:t>
            </a:r>
            <a:r>
              <a:rPr lang="en-US" sz="3600" i="0" u="none" strike="noStrike" dirty="0">
                <a:effectLst/>
              </a:rPr>
              <a:t>Do you listen to music?</a:t>
            </a:r>
          </a:p>
          <a:p>
            <a:pPr>
              <a:lnSpc>
                <a:spcPct val="90000"/>
              </a:lnSpc>
              <a:spcAft>
                <a:spcPts val="600"/>
              </a:spcAft>
            </a:pPr>
            <a:endParaRPr lang="en-US" sz="3600" dirty="0"/>
          </a:p>
          <a:p>
            <a:pPr>
              <a:lnSpc>
                <a:spcPct val="90000"/>
              </a:lnSpc>
              <a:spcAft>
                <a:spcPts val="600"/>
              </a:spcAft>
            </a:pPr>
            <a:r>
              <a:rPr lang="en-US" sz="3600" i="0" u="none" strike="noStrike" dirty="0">
                <a:effectLst/>
              </a:rPr>
              <a:t> What's your favorite band/song? </a:t>
            </a:r>
          </a:p>
          <a:p>
            <a:pPr>
              <a:lnSpc>
                <a:spcPct val="90000"/>
              </a:lnSpc>
              <a:spcAft>
                <a:spcPts val="600"/>
              </a:spcAft>
            </a:pPr>
            <a:endParaRPr lang="en-US" sz="3600" dirty="0"/>
          </a:p>
          <a:p>
            <a:pPr>
              <a:lnSpc>
                <a:spcPct val="90000"/>
              </a:lnSpc>
              <a:spcAft>
                <a:spcPts val="600"/>
              </a:spcAft>
            </a:pPr>
            <a:r>
              <a:rPr lang="en-US" sz="3600" i="0" u="none" strike="noStrike" dirty="0">
                <a:effectLst/>
              </a:rPr>
              <a:t>Has music ever helped you in any way (ex. put you in a good mood, reminded you of a good time, etc.)</a:t>
            </a:r>
            <a:endParaRPr lang="en-US" sz="3600" dirty="0"/>
          </a:p>
        </p:txBody>
      </p:sp>
      <p:pic>
        <p:nvPicPr>
          <p:cNvPr id="5" name="Graphic 4" descr="Music note with solid fill">
            <a:extLst>
              <a:ext uri="{FF2B5EF4-FFF2-40B4-BE49-F238E27FC236}">
                <a16:creationId xmlns:a16="http://schemas.microsoft.com/office/drawing/2014/main" id="{83930D69-EF25-1729-5D3E-47FD77C48F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142455" y="371719"/>
            <a:ext cx="2419247" cy="2419247"/>
          </a:xfrm>
          <a:prstGeom prst="rect">
            <a:avLst/>
          </a:prstGeom>
        </p:spPr>
      </p:pic>
      <p:pic>
        <p:nvPicPr>
          <p:cNvPr id="31" name="Graphic 30" descr="Flute">
            <a:extLst>
              <a:ext uri="{FF2B5EF4-FFF2-40B4-BE49-F238E27FC236}">
                <a16:creationId xmlns:a16="http://schemas.microsoft.com/office/drawing/2014/main" id="{66EC43DD-C10F-8C66-422A-A139520970F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10002" y="3408283"/>
            <a:ext cx="1743398" cy="1743398"/>
          </a:xfrm>
          <a:prstGeom prst="rect">
            <a:avLst/>
          </a:prstGeom>
        </p:spPr>
      </p:pic>
      <p:pic>
        <p:nvPicPr>
          <p:cNvPr id="7" name="Graphic 6" descr="Music with solid fill">
            <a:extLst>
              <a:ext uri="{FF2B5EF4-FFF2-40B4-BE49-F238E27FC236}">
                <a16:creationId xmlns:a16="http://schemas.microsoft.com/office/drawing/2014/main" id="{F0D8E6FF-52CE-9DA6-3076-8C22E55CCA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87199" y="4585648"/>
            <a:ext cx="1770701" cy="1770701"/>
          </a:xfrm>
          <a:prstGeom prst="rect">
            <a:avLst/>
          </a:prstGeom>
        </p:spPr>
      </p:pic>
    </p:spTree>
    <p:extLst>
      <p:ext uri="{BB962C8B-B14F-4D97-AF65-F5344CB8AC3E}">
        <p14:creationId xmlns:p14="http://schemas.microsoft.com/office/powerpoint/2010/main" val="658111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29E4977-A4AB-230E-FF30-3AF5A02575CA}"/>
              </a:ext>
            </a:extLst>
          </p:cNvPr>
          <p:cNvSpPr txBox="1"/>
          <p:nvPr/>
        </p:nvSpPr>
        <p:spPr>
          <a:xfrm>
            <a:off x="942067" y="1426784"/>
            <a:ext cx="4977578" cy="3639289"/>
          </a:xfrm>
          <a:prstGeom prst="rect">
            <a:avLst/>
          </a:prstGeom>
        </p:spPr>
        <p:txBody>
          <a:bodyPr vert="horz" lIns="91440" tIns="45720" rIns="91440" bIns="45720" rtlCol="0" anchor="ctr">
            <a:normAutofit/>
          </a:bodyPr>
          <a:lstStyle/>
          <a:p>
            <a:pPr>
              <a:lnSpc>
                <a:spcPct val="90000"/>
              </a:lnSpc>
              <a:spcAft>
                <a:spcPts val="600"/>
              </a:spcAft>
            </a:pPr>
            <a:r>
              <a:rPr lang="en-US" sz="4000" b="0" i="0" u="none" strike="noStrike" dirty="0">
                <a:solidFill>
                  <a:schemeClr val="tx2"/>
                </a:solidFill>
                <a:effectLst/>
              </a:rPr>
              <a:t>4. On page 96, the trees keep falling down. Why are the trees falling down?  </a:t>
            </a:r>
            <a:endParaRPr lang="en-US" sz="4000" dirty="0">
              <a:solidFill>
                <a:schemeClr val="tx2"/>
              </a:solidFill>
            </a:endParaRPr>
          </a:p>
        </p:txBody>
      </p:sp>
      <p:grpSp>
        <p:nvGrpSpPr>
          <p:cNvPr id="32" name="Group 31">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3" name="Freeform: Shape 32">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Graphic 24" descr="Forest scene">
            <a:extLst>
              <a:ext uri="{FF2B5EF4-FFF2-40B4-BE49-F238E27FC236}">
                <a16:creationId xmlns:a16="http://schemas.microsoft.com/office/drawing/2014/main" id="{FDB2B72E-54D4-F989-B596-186BA0CC72A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463376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18</TotalTime>
  <Words>469</Words>
  <Application>Microsoft Macintosh PowerPoint</Application>
  <PresentationFormat>Widescreen</PresentationFormat>
  <Paragraphs>41</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Meiryo</vt:lpstr>
      <vt:lpstr>Aptos</vt:lpstr>
      <vt:lpstr>Aptos Display</vt:lpstr>
      <vt:lpstr>Arial</vt:lpstr>
      <vt:lpstr>Bell MT</vt:lpstr>
      <vt:lpstr>Georgia Pro</vt:lpstr>
      <vt:lpstr>Wingdings</vt:lpstr>
      <vt:lpstr>office theme</vt:lpstr>
      <vt:lpstr>The Road Pages 74-102</vt:lpstr>
      <vt:lpstr>Quick reminder!  No group next Friday 10/11  Will resume the following week </vt:lpstr>
      <vt:lpstr>PowerPoint Presentation</vt:lpstr>
      <vt:lpstr>Brief 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Santella, Katharine</cp:lastModifiedBy>
  <cp:revision>56</cp:revision>
  <dcterms:created xsi:type="dcterms:W3CDTF">2024-09-08T16:34:21Z</dcterms:created>
  <dcterms:modified xsi:type="dcterms:W3CDTF">2024-10-04T12:44:52Z</dcterms:modified>
</cp:coreProperties>
</file>