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Lst>
  <p:notesMasterIdLst>
    <p:notesMasterId r:id="rId17"/>
  </p:notesMasterIdLst>
  <p:sldIdLst>
    <p:sldId id="256" r:id="rId4"/>
    <p:sldId id="297" r:id="rId5"/>
    <p:sldId id="296" r:id="rId6"/>
    <p:sldId id="298" r:id="rId7"/>
    <p:sldId id="299" r:id="rId8"/>
    <p:sldId id="300" r:id="rId9"/>
    <p:sldId id="301" r:id="rId10"/>
    <p:sldId id="302" r:id="rId11"/>
    <p:sldId id="303" r:id="rId12"/>
    <p:sldId id="304" r:id="rId13"/>
    <p:sldId id="305" r:id="rId14"/>
    <p:sldId id="306" r:id="rId15"/>
    <p:sldId id="307" r:id="rId16"/>
  </p:sldIdLst>
  <p:sldSz cx="9144000" cy="5143500" type="screen16x9"/>
  <p:notesSz cx="6858000" cy="9144000"/>
  <p:embeddedFontLst>
    <p:embeddedFont>
      <p:font typeface="Cormorant" panose="020B060402020202020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FDD22-1E3C-79CC-1F91-0FDA1DDA0C02}" v="161" dt="2025-02-02T17:17:33.355"/>
    <p1510:client id="{CBFCC2B2-0F9E-FA5E-F971-CD1EBF132FF6}" v="636" dt="2025-02-02T20:30:00.915"/>
  </p1510:revLst>
</p1510:revInfo>
</file>

<file path=ppt/tableStyles.xml><?xml version="1.0" encoding="utf-8"?>
<a:tblStyleLst xmlns:a="http://schemas.openxmlformats.org/drawingml/2006/main" def="{B40C5AE9-1951-4E33-8ECE-C3B9B3FA09AF}">
  <a:tblStyle styleId="{B40C5AE9-1951-4E33-8ECE-C3B9B3FA09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6094A0-ABD8-4F91-8E59-4CA9DFAD70B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Kayla" userId="S::kayla.vernon@uconn.edu::22a05647-0223-49e1-9ec6-17806e7fa528" providerId="AD" clId="Web-{883FDD22-1E3C-79CC-1F91-0FDA1DDA0C02}"/>
    <pc:docChg chg="addSld delSld modSld sldOrd">
      <pc:chgData name="Vernon, Kayla" userId="S::kayla.vernon@uconn.edu::22a05647-0223-49e1-9ec6-17806e7fa528" providerId="AD" clId="Web-{883FDD22-1E3C-79CC-1F91-0FDA1DDA0C02}" dt="2025-02-02T17:17:33.355" v="159"/>
      <pc:docMkLst>
        <pc:docMk/>
      </pc:docMkLst>
      <pc:sldChg chg="addSp delSp modSp">
        <pc:chgData name="Vernon, Kayla" userId="S::kayla.vernon@uconn.edu::22a05647-0223-49e1-9ec6-17806e7fa528" providerId="AD" clId="Web-{883FDD22-1E3C-79CC-1F91-0FDA1DDA0C02}" dt="2025-02-02T16:27:24.316" v="55" actId="1076"/>
        <pc:sldMkLst>
          <pc:docMk/>
          <pc:sldMk cId="0" sldId="256"/>
        </pc:sldMkLst>
        <pc:spChg chg="add del mod">
          <ac:chgData name="Vernon, Kayla" userId="S::kayla.vernon@uconn.edu::22a05647-0223-49e1-9ec6-17806e7fa528" providerId="AD" clId="Web-{883FDD22-1E3C-79CC-1F91-0FDA1DDA0C02}" dt="2025-02-02T16:22:34.474" v="23"/>
          <ac:spMkLst>
            <pc:docMk/>
            <pc:sldMk cId="0" sldId="256"/>
            <ac:spMk id="3" creationId="{4062CF8C-DBD8-48F0-8A66-DC3B11B76BEB}"/>
          </ac:spMkLst>
        </pc:spChg>
        <pc:spChg chg="add del mod">
          <ac:chgData name="Vernon, Kayla" userId="S::kayla.vernon@uconn.edu::22a05647-0223-49e1-9ec6-17806e7fa528" providerId="AD" clId="Web-{883FDD22-1E3C-79CC-1F91-0FDA1DDA0C02}" dt="2025-02-02T16:24:20.786" v="30"/>
          <ac:spMkLst>
            <pc:docMk/>
            <pc:sldMk cId="0" sldId="256"/>
            <ac:spMk id="6" creationId="{E9EA2B34-325E-94B1-076A-56C7EEF1124D}"/>
          </ac:spMkLst>
        </pc:spChg>
        <pc:spChg chg="mod">
          <ac:chgData name="Vernon, Kayla" userId="S::kayla.vernon@uconn.edu::22a05647-0223-49e1-9ec6-17806e7fa528" providerId="AD" clId="Web-{883FDD22-1E3C-79CC-1F91-0FDA1DDA0C02}" dt="2025-02-02T16:26:46.504" v="50" actId="1076"/>
          <ac:spMkLst>
            <pc:docMk/>
            <pc:sldMk cId="0" sldId="256"/>
            <ac:spMk id="947" creationId="{00000000-0000-0000-0000-000000000000}"/>
          </ac:spMkLst>
        </pc:spChg>
        <pc:spChg chg="mod">
          <ac:chgData name="Vernon, Kayla" userId="S::kayla.vernon@uconn.edu::22a05647-0223-49e1-9ec6-17806e7fa528" providerId="AD" clId="Web-{883FDD22-1E3C-79CC-1F91-0FDA1DDA0C02}" dt="2025-02-02T16:27:18.004" v="54" actId="1076"/>
          <ac:spMkLst>
            <pc:docMk/>
            <pc:sldMk cId="0" sldId="256"/>
            <ac:spMk id="948" creationId="{00000000-0000-0000-0000-000000000000}"/>
          </ac:spMkLst>
        </pc:spChg>
        <pc:spChg chg="mod">
          <ac:chgData name="Vernon, Kayla" userId="S::kayla.vernon@uconn.edu::22a05647-0223-49e1-9ec6-17806e7fa528" providerId="AD" clId="Web-{883FDD22-1E3C-79CC-1F91-0FDA1DDA0C02}" dt="2025-02-02T16:25:20.427" v="37"/>
          <ac:spMkLst>
            <pc:docMk/>
            <pc:sldMk cId="0" sldId="256"/>
            <ac:spMk id="952" creationId="{00000000-0000-0000-0000-000000000000}"/>
          </ac:spMkLst>
        </pc:spChg>
        <pc:spChg chg="mod">
          <ac:chgData name="Vernon, Kayla" userId="S::kayla.vernon@uconn.edu::22a05647-0223-49e1-9ec6-17806e7fa528" providerId="AD" clId="Web-{883FDD22-1E3C-79CC-1F91-0FDA1DDA0C02}" dt="2025-02-02T16:25:20.473" v="38"/>
          <ac:spMkLst>
            <pc:docMk/>
            <pc:sldMk cId="0" sldId="256"/>
            <ac:spMk id="953" creationId="{00000000-0000-0000-0000-000000000000}"/>
          </ac:spMkLst>
        </pc:spChg>
        <pc:spChg chg="mod">
          <ac:chgData name="Vernon, Kayla" userId="S::kayla.vernon@uconn.edu::22a05647-0223-49e1-9ec6-17806e7fa528" providerId="AD" clId="Web-{883FDD22-1E3C-79CC-1F91-0FDA1DDA0C02}" dt="2025-02-02T16:25:20.505" v="39"/>
          <ac:spMkLst>
            <pc:docMk/>
            <pc:sldMk cId="0" sldId="256"/>
            <ac:spMk id="954" creationId="{00000000-0000-0000-0000-000000000000}"/>
          </ac:spMkLst>
        </pc:spChg>
        <pc:spChg chg="mod">
          <ac:chgData name="Vernon, Kayla" userId="S::kayla.vernon@uconn.edu::22a05647-0223-49e1-9ec6-17806e7fa528" providerId="AD" clId="Web-{883FDD22-1E3C-79CC-1F91-0FDA1DDA0C02}" dt="2025-02-02T16:25:20.552" v="40"/>
          <ac:spMkLst>
            <pc:docMk/>
            <pc:sldMk cId="0" sldId="256"/>
            <ac:spMk id="955" creationId="{00000000-0000-0000-0000-000000000000}"/>
          </ac:spMkLst>
        </pc:spChg>
        <pc:spChg chg="mod">
          <ac:chgData name="Vernon, Kayla" userId="S::kayla.vernon@uconn.edu::22a05647-0223-49e1-9ec6-17806e7fa528" providerId="AD" clId="Web-{883FDD22-1E3C-79CC-1F91-0FDA1DDA0C02}" dt="2025-02-02T16:25:20.598" v="41"/>
          <ac:spMkLst>
            <pc:docMk/>
            <pc:sldMk cId="0" sldId="256"/>
            <ac:spMk id="957" creationId="{00000000-0000-0000-0000-000000000000}"/>
          </ac:spMkLst>
        </pc:spChg>
        <pc:spChg chg="mod">
          <ac:chgData name="Vernon, Kayla" userId="S::kayla.vernon@uconn.edu::22a05647-0223-49e1-9ec6-17806e7fa528" providerId="AD" clId="Web-{883FDD22-1E3C-79CC-1F91-0FDA1DDA0C02}" dt="2025-02-02T16:25:20.630" v="42"/>
          <ac:spMkLst>
            <pc:docMk/>
            <pc:sldMk cId="0" sldId="256"/>
            <ac:spMk id="958" creationId="{00000000-0000-0000-0000-000000000000}"/>
          </ac:spMkLst>
        </pc:spChg>
        <pc:spChg chg="mod">
          <ac:chgData name="Vernon, Kayla" userId="S::kayla.vernon@uconn.edu::22a05647-0223-49e1-9ec6-17806e7fa528" providerId="AD" clId="Web-{883FDD22-1E3C-79CC-1F91-0FDA1DDA0C02}" dt="2025-02-02T16:25:20.677" v="43"/>
          <ac:spMkLst>
            <pc:docMk/>
            <pc:sldMk cId="0" sldId="256"/>
            <ac:spMk id="959" creationId="{00000000-0000-0000-0000-000000000000}"/>
          </ac:spMkLst>
        </pc:spChg>
        <pc:spChg chg="mod">
          <ac:chgData name="Vernon, Kayla" userId="S::kayla.vernon@uconn.edu::22a05647-0223-49e1-9ec6-17806e7fa528" providerId="AD" clId="Web-{883FDD22-1E3C-79CC-1F91-0FDA1DDA0C02}" dt="2025-02-02T16:25:20.708" v="44"/>
          <ac:spMkLst>
            <pc:docMk/>
            <pc:sldMk cId="0" sldId="256"/>
            <ac:spMk id="960" creationId="{00000000-0000-0000-0000-000000000000}"/>
          </ac:spMkLst>
        </pc:spChg>
        <pc:spChg chg="mod">
          <ac:chgData name="Vernon, Kayla" userId="S::kayla.vernon@uconn.edu::22a05647-0223-49e1-9ec6-17806e7fa528" providerId="AD" clId="Web-{883FDD22-1E3C-79CC-1F91-0FDA1DDA0C02}" dt="2025-02-02T16:23:50.302" v="27" actId="14100"/>
          <ac:spMkLst>
            <pc:docMk/>
            <pc:sldMk cId="0" sldId="256"/>
            <ac:spMk id="966" creationId="{00000000-0000-0000-0000-000000000000}"/>
          </ac:spMkLst>
        </pc:spChg>
        <pc:grpChg chg="mod">
          <ac:chgData name="Vernon, Kayla" userId="S::kayla.vernon@uconn.edu::22a05647-0223-49e1-9ec6-17806e7fa528" providerId="AD" clId="Web-{883FDD22-1E3C-79CC-1F91-0FDA1DDA0C02}" dt="2025-02-02T16:27:24.316" v="55" actId="1076"/>
          <ac:grpSpMkLst>
            <pc:docMk/>
            <pc:sldMk cId="0" sldId="256"/>
            <ac:grpSpMk id="950" creationId="{00000000-0000-0000-0000-000000000000}"/>
          </ac:grpSpMkLst>
        </pc:grpChg>
        <pc:picChg chg="add del mod ord">
          <ac:chgData name="Vernon, Kayla" userId="S::kayla.vernon@uconn.edu::22a05647-0223-49e1-9ec6-17806e7fa528" providerId="AD" clId="Web-{883FDD22-1E3C-79CC-1F91-0FDA1DDA0C02}" dt="2025-02-02T16:24:16.786" v="29"/>
          <ac:picMkLst>
            <pc:docMk/>
            <pc:sldMk cId="0" sldId="256"/>
            <ac:picMk id="4" creationId="{47E9622A-214C-5473-CA7C-B4EACBE2506E}"/>
          </ac:picMkLst>
        </pc:picChg>
        <pc:picChg chg="del">
          <ac:chgData name="Vernon, Kayla" userId="S::kayla.vernon@uconn.edu::22a05647-0223-49e1-9ec6-17806e7fa528" providerId="AD" clId="Web-{883FDD22-1E3C-79CC-1F91-0FDA1DDA0C02}" dt="2025-02-02T16:22:29.489" v="22"/>
          <ac:picMkLst>
            <pc:docMk/>
            <pc:sldMk cId="0" sldId="256"/>
            <ac:picMk id="949" creationId="{00000000-0000-0000-0000-000000000000}"/>
          </ac:picMkLst>
        </pc:picChg>
      </pc:sldChg>
      <pc:sldChg chg="del">
        <pc:chgData name="Vernon, Kayla" userId="S::kayla.vernon@uconn.edu::22a05647-0223-49e1-9ec6-17806e7fa528" providerId="AD" clId="Web-{883FDD22-1E3C-79CC-1F91-0FDA1DDA0C02}" dt="2025-02-02T16:27:32.238" v="56"/>
        <pc:sldMkLst>
          <pc:docMk/>
          <pc:sldMk cId="0" sldId="257"/>
        </pc:sldMkLst>
      </pc:sldChg>
      <pc:sldChg chg="modSp del mod modClrScheme chgLayout">
        <pc:chgData name="Vernon, Kayla" userId="S::kayla.vernon@uconn.edu::22a05647-0223-49e1-9ec6-17806e7fa528" providerId="AD" clId="Web-{883FDD22-1E3C-79CC-1F91-0FDA1DDA0C02}" dt="2025-02-02T16:32:26.956" v="104"/>
        <pc:sldMkLst>
          <pc:docMk/>
          <pc:sldMk cId="0" sldId="258"/>
        </pc:sldMkLst>
        <pc:spChg chg="mod ord">
          <ac:chgData name="Vernon, Kayla" userId="S::kayla.vernon@uconn.edu::22a05647-0223-49e1-9ec6-17806e7fa528" providerId="AD" clId="Web-{883FDD22-1E3C-79CC-1F91-0FDA1DDA0C02}" dt="2025-02-02T16:32:14.534" v="103"/>
          <ac:spMkLst>
            <pc:docMk/>
            <pc:sldMk cId="0" sldId="258"/>
            <ac:spMk id="1012"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14"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16"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17"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18"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19"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20"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21"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23" creationId="{00000000-0000-0000-0000-000000000000}"/>
          </ac:spMkLst>
        </pc:spChg>
        <pc:spChg chg="mod ord">
          <ac:chgData name="Vernon, Kayla" userId="S::kayla.vernon@uconn.edu::22a05647-0223-49e1-9ec6-17806e7fa528" providerId="AD" clId="Web-{883FDD22-1E3C-79CC-1F91-0FDA1DDA0C02}" dt="2025-02-02T16:32:14.534" v="103"/>
          <ac:spMkLst>
            <pc:docMk/>
            <pc:sldMk cId="0" sldId="258"/>
            <ac:spMk id="1024" creationId="{00000000-0000-0000-0000-000000000000}"/>
          </ac:spMkLst>
        </pc:spChg>
      </pc:sldChg>
      <pc:sldChg chg="addSp delSp modSp del">
        <pc:chgData name="Vernon, Kayla" userId="S::kayla.vernon@uconn.edu::22a05647-0223-49e1-9ec6-17806e7fa528" providerId="AD" clId="Web-{883FDD22-1E3C-79CC-1F91-0FDA1DDA0C02}" dt="2025-02-02T16:28:12.457" v="64"/>
        <pc:sldMkLst>
          <pc:docMk/>
          <pc:sldMk cId="0" sldId="263"/>
        </pc:sldMkLst>
        <pc:spChg chg="add mod">
          <ac:chgData name="Vernon, Kayla" userId="S::kayla.vernon@uconn.edu::22a05647-0223-49e1-9ec6-17806e7fa528" providerId="AD" clId="Web-{883FDD22-1E3C-79CC-1F91-0FDA1DDA0C02}" dt="2025-02-02T16:27:57.566" v="58"/>
          <ac:spMkLst>
            <pc:docMk/>
            <pc:sldMk cId="0" sldId="263"/>
            <ac:spMk id="3" creationId="{E8274F98-C874-B086-3890-9C382426331C}"/>
          </ac:spMkLst>
        </pc:spChg>
        <pc:spChg chg="add mod">
          <ac:chgData name="Vernon, Kayla" userId="S::kayla.vernon@uconn.edu::22a05647-0223-49e1-9ec6-17806e7fa528" providerId="AD" clId="Web-{883FDD22-1E3C-79CC-1F91-0FDA1DDA0C02}" dt="2025-02-02T16:27:57.676" v="59"/>
          <ac:spMkLst>
            <pc:docMk/>
            <pc:sldMk cId="0" sldId="263"/>
            <ac:spMk id="5" creationId="{E6C9CA26-51BD-C18B-4F87-5BA7359CDA2E}"/>
          </ac:spMkLst>
        </pc:spChg>
        <pc:spChg chg="add mod">
          <ac:chgData name="Vernon, Kayla" userId="S::kayla.vernon@uconn.edu::22a05647-0223-49e1-9ec6-17806e7fa528" providerId="AD" clId="Web-{883FDD22-1E3C-79CC-1F91-0FDA1DDA0C02}" dt="2025-02-02T16:27:59.254" v="60"/>
          <ac:spMkLst>
            <pc:docMk/>
            <pc:sldMk cId="0" sldId="263"/>
            <ac:spMk id="7" creationId="{79488908-A072-21FE-6ABD-CC0F6C0DE571}"/>
          </ac:spMkLst>
        </pc:spChg>
        <pc:spChg chg="add mod">
          <ac:chgData name="Vernon, Kayla" userId="S::kayla.vernon@uconn.edu::22a05647-0223-49e1-9ec6-17806e7fa528" providerId="AD" clId="Web-{883FDD22-1E3C-79CC-1F91-0FDA1DDA0C02}" dt="2025-02-02T16:27:59.348" v="61"/>
          <ac:spMkLst>
            <pc:docMk/>
            <pc:sldMk cId="0" sldId="263"/>
            <ac:spMk id="9" creationId="{5272AEDC-216B-FC9A-C1D3-930A5D5C2AC9}"/>
          </ac:spMkLst>
        </pc:spChg>
        <pc:spChg chg="add mod">
          <ac:chgData name="Vernon, Kayla" userId="S::kayla.vernon@uconn.edu::22a05647-0223-49e1-9ec6-17806e7fa528" providerId="AD" clId="Web-{883FDD22-1E3C-79CC-1F91-0FDA1DDA0C02}" dt="2025-02-02T16:28:00.988" v="62"/>
          <ac:spMkLst>
            <pc:docMk/>
            <pc:sldMk cId="0" sldId="263"/>
            <ac:spMk id="11" creationId="{C653DCB2-BD0D-945F-65FC-EB3D35E3CCA8}"/>
          </ac:spMkLst>
        </pc:spChg>
        <pc:spChg chg="add mod">
          <ac:chgData name="Vernon, Kayla" userId="S::kayla.vernon@uconn.edu::22a05647-0223-49e1-9ec6-17806e7fa528" providerId="AD" clId="Web-{883FDD22-1E3C-79CC-1F91-0FDA1DDA0C02}" dt="2025-02-02T16:28:01.098" v="63"/>
          <ac:spMkLst>
            <pc:docMk/>
            <pc:sldMk cId="0" sldId="263"/>
            <ac:spMk id="13" creationId="{2899B0F6-AE93-41EE-89DE-F6048CDDDEE1}"/>
          </ac:spMkLst>
        </pc:spChg>
        <pc:spChg chg="del">
          <ac:chgData name="Vernon, Kayla" userId="S::kayla.vernon@uconn.edu::22a05647-0223-49e1-9ec6-17806e7fa528" providerId="AD" clId="Web-{883FDD22-1E3C-79CC-1F91-0FDA1DDA0C02}" dt="2025-02-02T16:27:59.348" v="61"/>
          <ac:spMkLst>
            <pc:docMk/>
            <pc:sldMk cId="0" sldId="263"/>
            <ac:spMk id="1095" creationId="{00000000-0000-0000-0000-000000000000}"/>
          </ac:spMkLst>
        </pc:spChg>
        <pc:spChg chg="del">
          <ac:chgData name="Vernon, Kayla" userId="S::kayla.vernon@uconn.edu::22a05647-0223-49e1-9ec6-17806e7fa528" providerId="AD" clId="Web-{883FDD22-1E3C-79CC-1F91-0FDA1DDA0C02}" dt="2025-02-02T16:28:01.098" v="63"/>
          <ac:spMkLst>
            <pc:docMk/>
            <pc:sldMk cId="0" sldId="263"/>
            <ac:spMk id="1096" creationId="{00000000-0000-0000-0000-000000000000}"/>
          </ac:spMkLst>
        </pc:spChg>
        <pc:spChg chg="del">
          <ac:chgData name="Vernon, Kayla" userId="S::kayla.vernon@uconn.edu::22a05647-0223-49e1-9ec6-17806e7fa528" providerId="AD" clId="Web-{883FDD22-1E3C-79CC-1F91-0FDA1DDA0C02}" dt="2025-02-02T16:27:57.676" v="59"/>
          <ac:spMkLst>
            <pc:docMk/>
            <pc:sldMk cId="0" sldId="263"/>
            <ac:spMk id="1097" creationId="{00000000-0000-0000-0000-000000000000}"/>
          </ac:spMkLst>
        </pc:spChg>
        <pc:spChg chg="del">
          <ac:chgData name="Vernon, Kayla" userId="S::kayla.vernon@uconn.edu::22a05647-0223-49e1-9ec6-17806e7fa528" providerId="AD" clId="Web-{883FDD22-1E3C-79CC-1F91-0FDA1DDA0C02}" dt="2025-02-02T16:27:59.254" v="60"/>
          <ac:spMkLst>
            <pc:docMk/>
            <pc:sldMk cId="0" sldId="263"/>
            <ac:spMk id="1100" creationId="{00000000-0000-0000-0000-000000000000}"/>
          </ac:spMkLst>
        </pc:spChg>
        <pc:spChg chg="del mod">
          <ac:chgData name="Vernon, Kayla" userId="S::kayla.vernon@uconn.edu::22a05647-0223-49e1-9ec6-17806e7fa528" providerId="AD" clId="Web-{883FDD22-1E3C-79CC-1F91-0FDA1DDA0C02}" dt="2025-02-02T16:27:57.566" v="58"/>
          <ac:spMkLst>
            <pc:docMk/>
            <pc:sldMk cId="0" sldId="263"/>
            <ac:spMk id="1101" creationId="{00000000-0000-0000-0000-000000000000}"/>
          </ac:spMkLst>
        </pc:spChg>
        <pc:spChg chg="del">
          <ac:chgData name="Vernon, Kayla" userId="S::kayla.vernon@uconn.edu::22a05647-0223-49e1-9ec6-17806e7fa528" providerId="AD" clId="Web-{883FDD22-1E3C-79CC-1F91-0FDA1DDA0C02}" dt="2025-02-02T16:28:00.988" v="62"/>
          <ac:spMkLst>
            <pc:docMk/>
            <pc:sldMk cId="0" sldId="263"/>
            <ac:spMk id="1102" creationId="{00000000-0000-0000-0000-000000000000}"/>
          </ac:spMkLst>
        </pc:spChg>
      </pc:sldChg>
      <pc:sldChg chg="delSp modSp new add del mod modClrScheme chgLayout">
        <pc:chgData name="Vernon, Kayla" userId="S::kayla.vernon@uconn.edu::22a05647-0223-49e1-9ec6-17806e7fa528" providerId="AD" clId="Web-{883FDD22-1E3C-79CC-1F91-0FDA1DDA0C02}" dt="2025-02-02T16:34:22.643" v="131" actId="20577"/>
        <pc:sldMkLst>
          <pc:docMk/>
          <pc:sldMk cId="310232994" sldId="296"/>
        </pc:sldMkLst>
        <pc:spChg chg="mod ord">
          <ac:chgData name="Vernon, Kayla" userId="S::kayla.vernon@uconn.edu::22a05647-0223-49e1-9ec6-17806e7fa528" providerId="AD" clId="Web-{883FDD22-1E3C-79CC-1F91-0FDA1DDA0C02}" dt="2025-02-02T16:32:44.706" v="107" actId="20577"/>
          <ac:spMkLst>
            <pc:docMk/>
            <pc:sldMk cId="310232994" sldId="296"/>
            <ac:spMk id="2" creationId="{3C62AAA1-0821-0BA8-5BE0-68E097E6BCDC}"/>
          </ac:spMkLst>
        </pc:spChg>
        <pc:spChg chg="del">
          <ac:chgData name="Vernon, Kayla" userId="S::kayla.vernon@uconn.edu::22a05647-0223-49e1-9ec6-17806e7fa528" providerId="AD" clId="Web-{883FDD22-1E3C-79CC-1F91-0FDA1DDA0C02}" dt="2025-02-02T16:32:36.221" v="105"/>
          <ac:spMkLst>
            <pc:docMk/>
            <pc:sldMk cId="310232994" sldId="296"/>
            <ac:spMk id="5" creationId="{6407361C-F524-E508-B395-99167023A3AF}"/>
          </ac:spMkLst>
        </pc:spChg>
        <pc:spChg chg="del">
          <ac:chgData name="Vernon, Kayla" userId="S::kayla.vernon@uconn.edu::22a05647-0223-49e1-9ec6-17806e7fa528" providerId="AD" clId="Web-{883FDD22-1E3C-79CC-1F91-0FDA1DDA0C02}" dt="2025-02-02T16:32:36.221" v="105"/>
          <ac:spMkLst>
            <pc:docMk/>
            <pc:sldMk cId="310232994" sldId="296"/>
            <ac:spMk id="6" creationId="{F16F52A5-7C42-F29E-C071-040DA1251C0B}"/>
          </ac:spMkLst>
        </pc:spChg>
        <pc:spChg chg="del">
          <ac:chgData name="Vernon, Kayla" userId="S::kayla.vernon@uconn.edu::22a05647-0223-49e1-9ec6-17806e7fa528" providerId="AD" clId="Web-{883FDD22-1E3C-79CC-1F91-0FDA1DDA0C02}" dt="2025-02-02T16:32:36.221" v="105"/>
          <ac:spMkLst>
            <pc:docMk/>
            <pc:sldMk cId="310232994" sldId="296"/>
            <ac:spMk id="7" creationId="{57059F4F-C0A5-2954-A1C6-0A0FE80BBCE4}"/>
          </ac:spMkLst>
        </pc:spChg>
        <pc:spChg chg="del">
          <ac:chgData name="Vernon, Kayla" userId="S::kayla.vernon@uconn.edu::22a05647-0223-49e1-9ec6-17806e7fa528" providerId="AD" clId="Web-{883FDD22-1E3C-79CC-1F91-0FDA1DDA0C02}" dt="2025-02-02T16:32:36.221" v="105"/>
          <ac:spMkLst>
            <pc:docMk/>
            <pc:sldMk cId="310232994" sldId="296"/>
            <ac:spMk id="8" creationId="{80F8DF9A-1F2F-3785-ED90-1FC4CDFFAD4B}"/>
          </ac:spMkLst>
        </pc:spChg>
        <pc:spChg chg="mod ord">
          <ac:chgData name="Vernon, Kayla" userId="S::kayla.vernon@uconn.edu::22a05647-0223-49e1-9ec6-17806e7fa528" providerId="AD" clId="Web-{883FDD22-1E3C-79CC-1F91-0FDA1DDA0C02}" dt="2025-02-02T16:34:22.643" v="131" actId="20577"/>
          <ac:spMkLst>
            <pc:docMk/>
            <pc:sldMk cId="310232994" sldId="296"/>
            <ac:spMk id="9" creationId="{01004328-5A17-7BEA-602A-D1A1E171DD3A}"/>
          </ac:spMkLst>
        </pc:spChg>
        <pc:spChg chg="del">
          <ac:chgData name="Vernon, Kayla" userId="S::kayla.vernon@uconn.edu::22a05647-0223-49e1-9ec6-17806e7fa528" providerId="AD" clId="Web-{883FDD22-1E3C-79CC-1F91-0FDA1DDA0C02}" dt="2025-02-02T16:32:36.221" v="105"/>
          <ac:spMkLst>
            <pc:docMk/>
            <pc:sldMk cId="310232994" sldId="296"/>
            <ac:spMk id="10" creationId="{61B27A1D-F0FF-8721-796A-77EEE2FEC27C}"/>
          </ac:spMkLst>
        </pc:spChg>
        <pc:spChg chg="del">
          <ac:chgData name="Vernon, Kayla" userId="S::kayla.vernon@uconn.edu::22a05647-0223-49e1-9ec6-17806e7fa528" providerId="AD" clId="Web-{883FDD22-1E3C-79CC-1F91-0FDA1DDA0C02}" dt="2025-02-02T16:32:36.221" v="105"/>
          <ac:spMkLst>
            <pc:docMk/>
            <pc:sldMk cId="310232994" sldId="296"/>
            <ac:spMk id="11" creationId="{A6952440-EA65-16A7-0458-FC3A7FCF1793}"/>
          </ac:spMkLst>
        </pc:spChg>
        <pc:spChg chg="del">
          <ac:chgData name="Vernon, Kayla" userId="S::kayla.vernon@uconn.edu::22a05647-0223-49e1-9ec6-17806e7fa528" providerId="AD" clId="Web-{883FDD22-1E3C-79CC-1F91-0FDA1DDA0C02}" dt="2025-02-02T16:32:36.221" v="105"/>
          <ac:spMkLst>
            <pc:docMk/>
            <pc:sldMk cId="310232994" sldId="296"/>
            <ac:spMk id="13" creationId="{7745B1C1-D195-8A66-1EC2-9B94F11F49D4}"/>
          </ac:spMkLst>
        </pc:spChg>
        <pc:spChg chg="del">
          <ac:chgData name="Vernon, Kayla" userId="S::kayla.vernon@uconn.edu::22a05647-0223-49e1-9ec6-17806e7fa528" providerId="AD" clId="Web-{883FDD22-1E3C-79CC-1F91-0FDA1DDA0C02}" dt="2025-02-02T16:32:36.221" v="105"/>
          <ac:spMkLst>
            <pc:docMk/>
            <pc:sldMk cId="310232994" sldId="296"/>
            <ac:spMk id="14" creationId="{C7AA6241-8686-F1CB-BD23-C882885589DD}"/>
          </ac:spMkLst>
        </pc:spChg>
      </pc:sldChg>
      <pc:sldChg chg="addSp delSp modSp new add del mod ord modClrScheme chgLayout">
        <pc:chgData name="Vernon, Kayla" userId="S::kayla.vernon@uconn.edu::22a05647-0223-49e1-9ec6-17806e7fa528" providerId="AD" clId="Web-{883FDD22-1E3C-79CC-1F91-0FDA1DDA0C02}" dt="2025-02-02T16:31:00.862" v="90"/>
        <pc:sldMkLst>
          <pc:docMk/>
          <pc:sldMk cId="2503616408" sldId="297"/>
        </pc:sldMkLst>
        <pc:spChg chg="del mod ord">
          <ac:chgData name="Vernon, Kayla" userId="S::kayla.vernon@uconn.edu::22a05647-0223-49e1-9ec6-17806e7fa528" providerId="AD" clId="Web-{883FDD22-1E3C-79CC-1F91-0FDA1DDA0C02}" dt="2025-02-02T16:30:26.097" v="84"/>
          <ac:spMkLst>
            <pc:docMk/>
            <pc:sldMk cId="2503616408" sldId="297"/>
            <ac:spMk id="2" creationId="{5C283EB6-EDFA-A7D9-9EBE-3C97A3146D9A}"/>
          </ac:spMkLst>
        </pc:spChg>
        <pc:spChg chg="mod ord">
          <ac:chgData name="Vernon, Kayla" userId="S::kayla.vernon@uconn.edu::22a05647-0223-49e1-9ec6-17806e7fa528" providerId="AD" clId="Web-{883FDD22-1E3C-79CC-1F91-0FDA1DDA0C02}" dt="2025-02-02T16:30:26.097" v="84"/>
          <ac:spMkLst>
            <pc:docMk/>
            <pc:sldMk cId="2503616408" sldId="297"/>
            <ac:spMk id="3" creationId="{4507CEE6-246A-479E-6E0F-1C1E2F49A874}"/>
          </ac:spMkLst>
        </pc:spChg>
        <pc:spChg chg="add del mod ord">
          <ac:chgData name="Vernon, Kayla" userId="S::kayla.vernon@uconn.edu::22a05647-0223-49e1-9ec6-17806e7fa528" providerId="AD" clId="Web-{883FDD22-1E3C-79CC-1F91-0FDA1DDA0C02}" dt="2025-02-02T16:30:26.097" v="84"/>
          <ac:spMkLst>
            <pc:docMk/>
            <pc:sldMk cId="2503616408" sldId="297"/>
            <ac:spMk id="4" creationId="{FB1D9766-9F02-B7A6-9400-63CB1980B11B}"/>
          </ac:spMkLst>
        </pc:spChg>
        <pc:spChg chg="add del mod ord">
          <ac:chgData name="Vernon, Kayla" userId="S::kayla.vernon@uconn.edu::22a05647-0223-49e1-9ec6-17806e7fa528" providerId="AD" clId="Web-{883FDD22-1E3C-79CC-1F91-0FDA1DDA0C02}" dt="2025-02-02T16:30:26.097" v="84"/>
          <ac:spMkLst>
            <pc:docMk/>
            <pc:sldMk cId="2503616408" sldId="297"/>
            <ac:spMk id="5" creationId="{B421F011-1A55-7216-8C39-B511958A1AB8}"/>
          </ac:spMkLst>
        </pc:spChg>
        <pc:spChg chg="add del mod ord">
          <ac:chgData name="Vernon, Kayla" userId="S::kayla.vernon@uconn.edu::22a05647-0223-49e1-9ec6-17806e7fa528" providerId="AD" clId="Web-{883FDD22-1E3C-79CC-1F91-0FDA1DDA0C02}" dt="2025-02-02T16:30:26.097" v="84"/>
          <ac:spMkLst>
            <pc:docMk/>
            <pc:sldMk cId="2503616408" sldId="297"/>
            <ac:spMk id="6" creationId="{CF685E84-ABFF-7B00-76E7-ED55B8F8031E}"/>
          </ac:spMkLst>
        </pc:spChg>
        <pc:spChg chg="add del mod ord">
          <ac:chgData name="Vernon, Kayla" userId="S::kayla.vernon@uconn.edu::22a05647-0223-49e1-9ec6-17806e7fa528" providerId="AD" clId="Web-{883FDD22-1E3C-79CC-1F91-0FDA1DDA0C02}" dt="2025-02-02T16:30:26.097" v="84"/>
          <ac:spMkLst>
            <pc:docMk/>
            <pc:sldMk cId="2503616408" sldId="297"/>
            <ac:spMk id="7" creationId="{876F26AE-0837-269F-F581-AE7941484A70}"/>
          </ac:spMkLst>
        </pc:spChg>
        <pc:spChg chg="add del mod ord">
          <ac:chgData name="Vernon, Kayla" userId="S::kayla.vernon@uconn.edu::22a05647-0223-49e1-9ec6-17806e7fa528" providerId="AD" clId="Web-{883FDD22-1E3C-79CC-1F91-0FDA1DDA0C02}" dt="2025-02-02T16:30:26.097" v="84"/>
          <ac:spMkLst>
            <pc:docMk/>
            <pc:sldMk cId="2503616408" sldId="297"/>
            <ac:spMk id="8" creationId="{8C2E2C77-6F69-4D2E-1671-A83D9D662FBF}"/>
          </ac:spMkLst>
        </pc:spChg>
      </pc:sldChg>
      <pc:sldChg chg="modSp add replId">
        <pc:chgData name="Vernon, Kayla" userId="S::kayla.vernon@uconn.edu::22a05647-0223-49e1-9ec6-17806e7fa528" providerId="AD" clId="Web-{883FDD22-1E3C-79CC-1F91-0FDA1DDA0C02}" dt="2025-02-02T16:35:37.751" v="141" actId="1076"/>
        <pc:sldMkLst>
          <pc:docMk/>
          <pc:sldMk cId="1485612129" sldId="298"/>
        </pc:sldMkLst>
        <pc:spChg chg="mod">
          <ac:chgData name="Vernon, Kayla" userId="S::kayla.vernon@uconn.edu::22a05647-0223-49e1-9ec6-17806e7fa528" providerId="AD" clId="Web-{883FDD22-1E3C-79CC-1F91-0FDA1DDA0C02}" dt="2025-02-02T16:35:37.751" v="141" actId="1076"/>
          <ac:spMkLst>
            <pc:docMk/>
            <pc:sldMk cId="1485612129" sldId="298"/>
            <ac:spMk id="9" creationId="{E49AC7C1-A5A5-99C8-A590-3846661A3203}"/>
          </ac:spMkLst>
        </pc:spChg>
      </pc:sldChg>
      <pc:sldChg chg="addSp delSp modSp new mod modClrScheme chgLayout">
        <pc:chgData name="Vernon, Kayla" userId="S::kayla.vernon@uconn.edu::22a05647-0223-49e1-9ec6-17806e7fa528" providerId="AD" clId="Web-{883FDD22-1E3C-79CC-1F91-0FDA1DDA0C02}" dt="2025-02-02T17:17:33.355" v="159"/>
        <pc:sldMkLst>
          <pc:docMk/>
          <pc:sldMk cId="2528319688" sldId="299"/>
        </pc:sldMkLst>
        <pc:spChg chg="mod">
          <ac:chgData name="Vernon, Kayla" userId="S::kayla.vernon@uconn.edu::22a05647-0223-49e1-9ec6-17806e7fa528" providerId="AD" clId="Web-{883FDD22-1E3C-79CC-1F91-0FDA1DDA0C02}" dt="2025-02-02T16:44:53.811" v="155"/>
          <ac:spMkLst>
            <pc:docMk/>
            <pc:sldMk cId="2528319688" sldId="299"/>
            <ac:spMk id="2" creationId="{A3E1FE10-8D30-6E69-2662-2499A652E1B3}"/>
          </ac:spMkLst>
        </pc:spChg>
        <pc:picChg chg="add mod">
          <ac:chgData name="Vernon, Kayla" userId="S::kayla.vernon@uconn.edu::22a05647-0223-49e1-9ec6-17806e7fa528" providerId="AD" clId="Web-{883FDD22-1E3C-79CC-1F91-0FDA1DDA0C02}" dt="2025-02-02T16:45:00.420" v="156" actId="14100"/>
          <ac:picMkLst>
            <pc:docMk/>
            <pc:sldMk cId="2528319688" sldId="299"/>
            <ac:picMk id="3" creationId="{08E81152-9671-568B-6159-DEEC188561CF}"/>
          </ac:picMkLst>
        </pc:picChg>
        <pc:picChg chg="add del mod">
          <ac:chgData name="Vernon, Kayla" userId="S::kayla.vernon@uconn.edu::22a05647-0223-49e1-9ec6-17806e7fa528" providerId="AD" clId="Web-{883FDD22-1E3C-79CC-1F91-0FDA1DDA0C02}" dt="2025-02-02T16:46:53.279" v="158"/>
          <ac:picMkLst>
            <pc:docMk/>
            <pc:sldMk cId="2528319688" sldId="299"/>
            <ac:picMk id="4" creationId="{8365DF81-BF4D-ECC2-D933-2FA80A93E02A}"/>
          </ac:picMkLst>
        </pc:picChg>
        <pc:picChg chg="add mod">
          <ac:chgData name="Vernon, Kayla" userId="S::kayla.vernon@uconn.edu::22a05647-0223-49e1-9ec6-17806e7fa528" providerId="AD" clId="Web-{883FDD22-1E3C-79CC-1F91-0FDA1DDA0C02}" dt="2025-02-02T17:17:33.355" v="159"/>
          <ac:picMkLst>
            <pc:docMk/>
            <pc:sldMk cId="2528319688" sldId="299"/>
            <ac:picMk id="4" creationId="{AE71CF22-0E91-4681-FA69-65CEC59A7FA7}"/>
          </ac:picMkLst>
        </pc:picChg>
      </pc:sldChg>
      <pc:sldChg chg="addSp delSp modSp new">
        <pc:chgData name="Vernon, Kayla" userId="S::kayla.vernon@uconn.edu::22a05647-0223-49e1-9ec6-17806e7fa528" providerId="AD" clId="Web-{883FDD22-1E3C-79CC-1F91-0FDA1DDA0C02}" dt="2025-02-02T16:44:22.295" v="147"/>
        <pc:sldMkLst>
          <pc:docMk/>
          <pc:sldMk cId="3039730729" sldId="300"/>
        </pc:sldMkLst>
        <pc:spChg chg="mod">
          <ac:chgData name="Vernon, Kayla" userId="S::kayla.vernon@uconn.edu::22a05647-0223-49e1-9ec6-17806e7fa528" providerId="AD" clId="Web-{883FDD22-1E3C-79CC-1F91-0FDA1DDA0C02}" dt="2025-02-02T16:36:34.439" v="145" actId="20577"/>
          <ac:spMkLst>
            <pc:docMk/>
            <pc:sldMk cId="3039730729" sldId="300"/>
            <ac:spMk id="3" creationId="{0E1CEE73-DE9A-33C9-7E14-C168B31B1E7E}"/>
          </ac:spMkLst>
        </pc:spChg>
        <pc:picChg chg="add del mod">
          <ac:chgData name="Vernon, Kayla" userId="S::kayla.vernon@uconn.edu::22a05647-0223-49e1-9ec6-17806e7fa528" providerId="AD" clId="Web-{883FDD22-1E3C-79CC-1F91-0FDA1DDA0C02}" dt="2025-02-02T16:44:22.295" v="147"/>
          <ac:picMkLst>
            <pc:docMk/>
            <pc:sldMk cId="3039730729" sldId="300"/>
            <ac:picMk id="4" creationId="{FD9AAE91-235D-CF48-1642-FB243F6E1468}"/>
          </ac:picMkLst>
        </pc:picChg>
      </pc:sldChg>
    </pc:docChg>
  </pc:docChgLst>
  <pc:docChgLst>
    <pc:chgData name="Vernon, Kayla" userId="S::kayla.vernon@uconn.edu::22a05647-0223-49e1-9ec6-17806e7fa528" providerId="AD" clId="Web-{CBFCC2B2-0F9E-FA5E-F971-CD1EBF132FF6}"/>
    <pc:docChg chg="addSld delSld modSld">
      <pc:chgData name="Vernon, Kayla" userId="S::kayla.vernon@uconn.edu::22a05647-0223-49e1-9ec6-17806e7fa528" providerId="AD" clId="Web-{CBFCC2B2-0F9E-FA5E-F971-CD1EBF132FF6}" dt="2025-02-02T20:30:00.915" v="596" actId="1076"/>
      <pc:docMkLst>
        <pc:docMk/>
      </pc:docMkLst>
      <pc:sldChg chg="del">
        <pc:chgData name="Vernon, Kayla" userId="S::kayla.vernon@uconn.edu::22a05647-0223-49e1-9ec6-17806e7fa528" providerId="AD" clId="Web-{CBFCC2B2-0F9E-FA5E-F971-CD1EBF132FF6}" dt="2025-02-02T19:59:39.713" v="384"/>
        <pc:sldMkLst>
          <pc:docMk/>
          <pc:sldMk cId="0" sldId="259"/>
        </pc:sldMkLst>
      </pc:sldChg>
      <pc:sldChg chg="del">
        <pc:chgData name="Vernon, Kayla" userId="S::kayla.vernon@uconn.edu::22a05647-0223-49e1-9ec6-17806e7fa528" providerId="AD" clId="Web-{CBFCC2B2-0F9E-FA5E-F971-CD1EBF132FF6}" dt="2025-02-02T19:59:41.151" v="385"/>
        <pc:sldMkLst>
          <pc:docMk/>
          <pc:sldMk cId="0" sldId="260"/>
        </pc:sldMkLst>
      </pc:sldChg>
      <pc:sldChg chg="del">
        <pc:chgData name="Vernon, Kayla" userId="S::kayla.vernon@uconn.edu::22a05647-0223-49e1-9ec6-17806e7fa528" providerId="AD" clId="Web-{CBFCC2B2-0F9E-FA5E-F971-CD1EBF132FF6}" dt="2025-02-02T19:59:41.776" v="386"/>
        <pc:sldMkLst>
          <pc:docMk/>
          <pc:sldMk cId="0" sldId="261"/>
        </pc:sldMkLst>
      </pc:sldChg>
      <pc:sldChg chg="del">
        <pc:chgData name="Vernon, Kayla" userId="S::kayla.vernon@uconn.edu::22a05647-0223-49e1-9ec6-17806e7fa528" providerId="AD" clId="Web-{CBFCC2B2-0F9E-FA5E-F971-CD1EBF132FF6}" dt="2025-02-02T19:59:42.619" v="387"/>
        <pc:sldMkLst>
          <pc:docMk/>
          <pc:sldMk cId="0" sldId="262"/>
        </pc:sldMkLst>
      </pc:sldChg>
      <pc:sldChg chg="del">
        <pc:chgData name="Vernon, Kayla" userId="S::kayla.vernon@uconn.edu::22a05647-0223-49e1-9ec6-17806e7fa528" providerId="AD" clId="Web-{CBFCC2B2-0F9E-FA5E-F971-CD1EBF132FF6}" dt="2025-02-02T19:59:43.182" v="388"/>
        <pc:sldMkLst>
          <pc:docMk/>
          <pc:sldMk cId="0" sldId="264"/>
        </pc:sldMkLst>
      </pc:sldChg>
      <pc:sldChg chg="del">
        <pc:chgData name="Vernon, Kayla" userId="S::kayla.vernon@uconn.edu::22a05647-0223-49e1-9ec6-17806e7fa528" providerId="AD" clId="Web-{CBFCC2B2-0F9E-FA5E-F971-CD1EBF132FF6}" dt="2025-02-02T19:59:43.838" v="389"/>
        <pc:sldMkLst>
          <pc:docMk/>
          <pc:sldMk cId="0" sldId="265"/>
        </pc:sldMkLst>
      </pc:sldChg>
      <pc:sldChg chg="del">
        <pc:chgData name="Vernon, Kayla" userId="S::kayla.vernon@uconn.edu::22a05647-0223-49e1-9ec6-17806e7fa528" providerId="AD" clId="Web-{CBFCC2B2-0F9E-FA5E-F971-CD1EBF132FF6}" dt="2025-02-02T19:59:44.447" v="390"/>
        <pc:sldMkLst>
          <pc:docMk/>
          <pc:sldMk cId="0" sldId="266"/>
        </pc:sldMkLst>
      </pc:sldChg>
      <pc:sldChg chg="del">
        <pc:chgData name="Vernon, Kayla" userId="S::kayla.vernon@uconn.edu::22a05647-0223-49e1-9ec6-17806e7fa528" providerId="AD" clId="Web-{CBFCC2B2-0F9E-FA5E-F971-CD1EBF132FF6}" dt="2025-02-02T19:59:44.947" v="391"/>
        <pc:sldMkLst>
          <pc:docMk/>
          <pc:sldMk cId="0" sldId="267"/>
        </pc:sldMkLst>
      </pc:sldChg>
      <pc:sldChg chg="del">
        <pc:chgData name="Vernon, Kayla" userId="S::kayla.vernon@uconn.edu::22a05647-0223-49e1-9ec6-17806e7fa528" providerId="AD" clId="Web-{CBFCC2B2-0F9E-FA5E-F971-CD1EBF132FF6}" dt="2025-02-02T19:59:45.197" v="392"/>
        <pc:sldMkLst>
          <pc:docMk/>
          <pc:sldMk cId="0" sldId="268"/>
        </pc:sldMkLst>
      </pc:sldChg>
      <pc:sldChg chg="del">
        <pc:chgData name="Vernon, Kayla" userId="S::kayla.vernon@uconn.edu::22a05647-0223-49e1-9ec6-17806e7fa528" providerId="AD" clId="Web-{CBFCC2B2-0F9E-FA5E-F971-CD1EBF132FF6}" dt="2025-02-02T19:59:45.776" v="393"/>
        <pc:sldMkLst>
          <pc:docMk/>
          <pc:sldMk cId="0" sldId="269"/>
        </pc:sldMkLst>
      </pc:sldChg>
      <pc:sldChg chg="del">
        <pc:chgData name="Vernon, Kayla" userId="S::kayla.vernon@uconn.edu::22a05647-0223-49e1-9ec6-17806e7fa528" providerId="AD" clId="Web-{CBFCC2B2-0F9E-FA5E-F971-CD1EBF132FF6}" dt="2025-02-02T19:59:47.776" v="394"/>
        <pc:sldMkLst>
          <pc:docMk/>
          <pc:sldMk cId="0" sldId="270"/>
        </pc:sldMkLst>
      </pc:sldChg>
      <pc:sldChg chg="del">
        <pc:chgData name="Vernon, Kayla" userId="S::kayla.vernon@uconn.edu::22a05647-0223-49e1-9ec6-17806e7fa528" providerId="AD" clId="Web-{CBFCC2B2-0F9E-FA5E-F971-CD1EBF132FF6}" dt="2025-02-02T19:59:48.307" v="395"/>
        <pc:sldMkLst>
          <pc:docMk/>
          <pc:sldMk cId="0" sldId="271"/>
        </pc:sldMkLst>
      </pc:sldChg>
      <pc:sldChg chg="del">
        <pc:chgData name="Vernon, Kayla" userId="S::kayla.vernon@uconn.edu::22a05647-0223-49e1-9ec6-17806e7fa528" providerId="AD" clId="Web-{CBFCC2B2-0F9E-FA5E-F971-CD1EBF132FF6}" dt="2025-02-02T19:59:49.869" v="396"/>
        <pc:sldMkLst>
          <pc:docMk/>
          <pc:sldMk cId="0" sldId="272"/>
        </pc:sldMkLst>
      </pc:sldChg>
      <pc:sldChg chg="del">
        <pc:chgData name="Vernon, Kayla" userId="S::kayla.vernon@uconn.edu::22a05647-0223-49e1-9ec6-17806e7fa528" providerId="AD" clId="Web-{CBFCC2B2-0F9E-FA5E-F971-CD1EBF132FF6}" dt="2025-02-02T19:59:51.916" v="397"/>
        <pc:sldMkLst>
          <pc:docMk/>
          <pc:sldMk cId="0" sldId="273"/>
        </pc:sldMkLst>
      </pc:sldChg>
      <pc:sldChg chg="del">
        <pc:chgData name="Vernon, Kayla" userId="S::kayla.vernon@uconn.edu::22a05647-0223-49e1-9ec6-17806e7fa528" providerId="AD" clId="Web-{CBFCC2B2-0F9E-FA5E-F971-CD1EBF132FF6}" dt="2025-02-02T19:59:52.135" v="398"/>
        <pc:sldMkLst>
          <pc:docMk/>
          <pc:sldMk cId="0" sldId="274"/>
        </pc:sldMkLst>
      </pc:sldChg>
      <pc:sldChg chg="del">
        <pc:chgData name="Vernon, Kayla" userId="S::kayla.vernon@uconn.edu::22a05647-0223-49e1-9ec6-17806e7fa528" providerId="AD" clId="Web-{CBFCC2B2-0F9E-FA5E-F971-CD1EBF132FF6}" dt="2025-02-02T19:59:52.182" v="399"/>
        <pc:sldMkLst>
          <pc:docMk/>
          <pc:sldMk cId="0" sldId="275"/>
        </pc:sldMkLst>
      </pc:sldChg>
      <pc:sldChg chg="del">
        <pc:chgData name="Vernon, Kayla" userId="S::kayla.vernon@uconn.edu::22a05647-0223-49e1-9ec6-17806e7fa528" providerId="AD" clId="Web-{CBFCC2B2-0F9E-FA5E-F971-CD1EBF132FF6}" dt="2025-02-02T19:59:52.682" v="400"/>
        <pc:sldMkLst>
          <pc:docMk/>
          <pc:sldMk cId="0" sldId="276"/>
        </pc:sldMkLst>
      </pc:sldChg>
      <pc:sldChg chg="del">
        <pc:chgData name="Vernon, Kayla" userId="S::kayla.vernon@uconn.edu::22a05647-0223-49e1-9ec6-17806e7fa528" providerId="AD" clId="Web-{CBFCC2B2-0F9E-FA5E-F971-CD1EBF132FF6}" dt="2025-02-02T19:59:53.526" v="401"/>
        <pc:sldMkLst>
          <pc:docMk/>
          <pc:sldMk cId="0" sldId="277"/>
        </pc:sldMkLst>
      </pc:sldChg>
      <pc:sldChg chg="del">
        <pc:chgData name="Vernon, Kayla" userId="S::kayla.vernon@uconn.edu::22a05647-0223-49e1-9ec6-17806e7fa528" providerId="AD" clId="Web-{CBFCC2B2-0F9E-FA5E-F971-CD1EBF132FF6}" dt="2025-02-02T19:59:54.197" v="402"/>
        <pc:sldMkLst>
          <pc:docMk/>
          <pc:sldMk cId="0" sldId="278"/>
        </pc:sldMkLst>
      </pc:sldChg>
      <pc:sldChg chg="del">
        <pc:chgData name="Vernon, Kayla" userId="S::kayla.vernon@uconn.edu::22a05647-0223-49e1-9ec6-17806e7fa528" providerId="AD" clId="Web-{CBFCC2B2-0F9E-FA5E-F971-CD1EBF132FF6}" dt="2025-02-02T19:59:56.244" v="403"/>
        <pc:sldMkLst>
          <pc:docMk/>
          <pc:sldMk cId="0" sldId="279"/>
        </pc:sldMkLst>
      </pc:sldChg>
      <pc:sldChg chg="del">
        <pc:chgData name="Vernon, Kayla" userId="S::kayla.vernon@uconn.edu::22a05647-0223-49e1-9ec6-17806e7fa528" providerId="AD" clId="Web-{CBFCC2B2-0F9E-FA5E-F971-CD1EBF132FF6}" dt="2025-02-02T19:59:56.463" v="404"/>
        <pc:sldMkLst>
          <pc:docMk/>
          <pc:sldMk cId="0" sldId="280"/>
        </pc:sldMkLst>
      </pc:sldChg>
      <pc:sldChg chg="del">
        <pc:chgData name="Vernon, Kayla" userId="S::kayla.vernon@uconn.edu::22a05647-0223-49e1-9ec6-17806e7fa528" providerId="AD" clId="Web-{CBFCC2B2-0F9E-FA5E-F971-CD1EBF132FF6}" dt="2025-02-02T19:59:56.885" v="405"/>
        <pc:sldMkLst>
          <pc:docMk/>
          <pc:sldMk cId="0" sldId="281"/>
        </pc:sldMkLst>
      </pc:sldChg>
      <pc:sldChg chg="del">
        <pc:chgData name="Vernon, Kayla" userId="S::kayla.vernon@uconn.edu::22a05647-0223-49e1-9ec6-17806e7fa528" providerId="AD" clId="Web-{CBFCC2B2-0F9E-FA5E-F971-CD1EBF132FF6}" dt="2025-02-02T19:59:59.775" v="406"/>
        <pc:sldMkLst>
          <pc:docMk/>
          <pc:sldMk cId="0" sldId="282"/>
        </pc:sldMkLst>
      </pc:sldChg>
      <pc:sldChg chg="del">
        <pc:chgData name="Vernon, Kayla" userId="S::kayla.vernon@uconn.edu::22a05647-0223-49e1-9ec6-17806e7fa528" providerId="AD" clId="Web-{CBFCC2B2-0F9E-FA5E-F971-CD1EBF132FF6}" dt="2025-02-02T20:00:02.369" v="407"/>
        <pc:sldMkLst>
          <pc:docMk/>
          <pc:sldMk cId="0" sldId="283"/>
        </pc:sldMkLst>
      </pc:sldChg>
      <pc:sldChg chg="del">
        <pc:chgData name="Vernon, Kayla" userId="S::kayla.vernon@uconn.edu::22a05647-0223-49e1-9ec6-17806e7fa528" providerId="AD" clId="Web-{CBFCC2B2-0F9E-FA5E-F971-CD1EBF132FF6}" dt="2025-02-02T20:00:03.869" v="408"/>
        <pc:sldMkLst>
          <pc:docMk/>
          <pc:sldMk cId="0" sldId="284"/>
        </pc:sldMkLst>
      </pc:sldChg>
      <pc:sldChg chg="del">
        <pc:chgData name="Vernon, Kayla" userId="S::kayla.vernon@uconn.edu::22a05647-0223-49e1-9ec6-17806e7fa528" providerId="AD" clId="Web-{CBFCC2B2-0F9E-FA5E-F971-CD1EBF132FF6}" dt="2025-02-02T20:00:05.947" v="409"/>
        <pc:sldMkLst>
          <pc:docMk/>
          <pc:sldMk cId="0" sldId="285"/>
        </pc:sldMkLst>
      </pc:sldChg>
      <pc:sldChg chg="del">
        <pc:chgData name="Vernon, Kayla" userId="S::kayla.vernon@uconn.edu::22a05647-0223-49e1-9ec6-17806e7fa528" providerId="AD" clId="Web-{CBFCC2B2-0F9E-FA5E-F971-CD1EBF132FF6}" dt="2025-02-02T20:00:08.197" v="410"/>
        <pc:sldMkLst>
          <pc:docMk/>
          <pc:sldMk cId="0" sldId="286"/>
        </pc:sldMkLst>
      </pc:sldChg>
      <pc:sldChg chg="del">
        <pc:chgData name="Vernon, Kayla" userId="S::kayla.vernon@uconn.edu::22a05647-0223-49e1-9ec6-17806e7fa528" providerId="AD" clId="Web-{CBFCC2B2-0F9E-FA5E-F971-CD1EBF132FF6}" dt="2025-02-02T20:00:11.697" v="411"/>
        <pc:sldMkLst>
          <pc:docMk/>
          <pc:sldMk cId="0" sldId="287"/>
        </pc:sldMkLst>
      </pc:sldChg>
      <pc:sldChg chg="del">
        <pc:chgData name="Vernon, Kayla" userId="S::kayla.vernon@uconn.edu::22a05647-0223-49e1-9ec6-17806e7fa528" providerId="AD" clId="Web-{CBFCC2B2-0F9E-FA5E-F971-CD1EBF132FF6}" dt="2025-02-02T20:00:14.885" v="412"/>
        <pc:sldMkLst>
          <pc:docMk/>
          <pc:sldMk cId="0" sldId="288"/>
        </pc:sldMkLst>
      </pc:sldChg>
      <pc:sldChg chg="del">
        <pc:chgData name="Vernon, Kayla" userId="S::kayla.vernon@uconn.edu::22a05647-0223-49e1-9ec6-17806e7fa528" providerId="AD" clId="Web-{CBFCC2B2-0F9E-FA5E-F971-CD1EBF132FF6}" dt="2025-02-02T20:00:17.650" v="413"/>
        <pc:sldMkLst>
          <pc:docMk/>
          <pc:sldMk cId="0" sldId="289"/>
        </pc:sldMkLst>
      </pc:sldChg>
      <pc:sldChg chg="del">
        <pc:chgData name="Vernon, Kayla" userId="S::kayla.vernon@uconn.edu::22a05647-0223-49e1-9ec6-17806e7fa528" providerId="AD" clId="Web-{CBFCC2B2-0F9E-FA5E-F971-CD1EBF132FF6}" dt="2025-02-02T20:00:20.338" v="414"/>
        <pc:sldMkLst>
          <pc:docMk/>
          <pc:sldMk cId="0" sldId="290"/>
        </pc:sldMkLst>
      </pc:sldChg>
      <pc:sldChg chg="del">
        <pc:chgData name="Vernon, Kayla" userId="S::kayla.vernon@uconn.edu::22a05647-0223-49e1-9ec6-17806e7fa528" providerId="AD" clId="Web-{CBFCC2B2-0F9E-FA5E-F971-CD1EBF132FF6}" dt="2025-02-02T20:00:21.666" v="415"/>
        <pc:sldMkLst>
          <pc:docMk/>
          <pc:sldMk cId="0" sldId="291"/>
        </pc:sldMkLst>
      </pc:sldChg>
      <pc:sldChg chg="del">
        <pc:chgData name="Vernon, Kayla" userId="S::kayla.vernon@uconn.edu::22a05647-0223-49e1-9ec6-17806e7fa528" providerId="AD" clId="Web-{CBFCC2B2-0F9E-FA5E-F971-CD1EBF132FF6}" dt="2025-02-02T20:00:22.557" v="416"/>
        <pc:sldMkLst>
          <pc:docMk/>
          <pc:sldMk cId="0" sldId="292"/>
        </pc:sldMkLst>
      </pc:sldChg>
      <pc:sldChg chg="del">
        <pc:chgData name="Vernon, Kayla" userId="S::kayla.vernon@uconn.edu::22a05647-0223-49e1-9ec6-17806e7fa528" providerId="AD" clId="Web-{CBFCC2B2-0F9E-FA5E-F971-CD1EBF132FF6}" dt="2025-02-02T20:00:24.057" v="417"/>
        <pc:sldMkLst>
          <pc:docMk/>
          <pc:sldMk cId="0" sldId="293"/>
        </pc:sldMkLst>
      </pc:sldChg>
      <pc:sldChg chg="del">
        <pc:chgData name="Vernon, Kayla" userId="S::kayla.vernon@uconn.edu::22a05647-0223-49e1-9ec6-17806e7fa528" providerId="AD" clId="Web-{CBFCC2B2-0F9E-FA5E-F971-CD1EBF132FF6}" dt="2025-02-02T20:00:25.838" v="418"/>
        <pc:sldMkLst>
          <pc:docMk/>
          <pc:sldMk cId="0" sldId="294"/>
        </pc:sldMkLst>
      </pc:sldChg>
      <pc:sldChg chg="del">
        <pc:chgData name="Vernon, Kayla" userId="S::kayla.vernon@uconn.edu::22a05647-0223-49e1-9ec6-17806e7fa528" providerId="AD" clId="Web-{CBFCC2B2-0F9E-FA5E-F971-CD1EBF132FF6}" dt="2025-02-02T20:00:26.775" v="419"/>
        <pc:sldMkLst>
          <pc:docMk/>
          <pc:sldMk cId="0" sldId="295"/>
        </pc:sldMkLst>
      </pc:sldChg>
      <pc:sldChg chg="addSp modSp">
        <pc:chgData name="Vernon, Kayla" userId="S::kayla.vernon@uconn.edu::22a05647-0223-49e1-9ec6-17806e7fa528" providerId="AD" clId="Web-{CBFCC2B2-0F9E-FA5E-F971-CD1EBF132FF6}" dt="2025-02-02T19:58:42.260" v="383" actId="1076"/>
        <pc:sldMkLst>
          <pc:docMk/>
          <pc:sldMk cId="2528319688" sldId="299"/>
        </pc:sldMkLst>
        <pc:spChg chg="mod">
          <ac:chgData name="Vernon, Kayla" userId="S::kayla.vernon@uconn.edu::22a05647-0223-49e1-9ec6-17806e7fa528" providerId="AD" clId="Web-{CBFCC2B2-0F9E-FA5E-F971-CD1EBF132FF6}" dt="2025-02-02T19:49:45.183" v="348" actId="1076"/>
          <ac:spMkLst>
            <pc:docMk/>
            <pc:sldMk cId="2528319688" sldId="299"/>
            <ac:spMk id="2" creationId="{A3E1FE10-8D30-6E69-2662-2499A652E1B3}"/>
          </ac:spMkLst>
        </pc:spChg>
        <pc:spChg chg="add mod">
          <ac:chgData name="Vernon, Kayla" userId="S::kayla.vernon@uconn.edu::22a05647-0223-49e1-9ec6-17806e7fa528" providerId="AD" clId="Web-{CBFCC2B2-0F9E-FA5E-F971-CD1EBF132FF6}" dt="2025-02-02T19:57:51.433" v="370" actId="1076"/>
          <ac:spMkLst>
            <pc:docMk/>
            <pc:sldMk cId="2528319688" sldId="299"/>
            <ac:spMk id="5" creationId="{229DD4E3-DF4F-CF50-1064-E0C15733E6CB}"/>
          </ac:spMkLst>
        </pc:spChg>
        <pc:spChg chg="add mod">
          <ac:chgData name="Vernon, Kayla" userId="S::kayla.vernon@uconn.edu::22a05647-0223-49e1-9ec6-17806e7fa528" providerId="AD" clId="Web-{CBFCC2B2-0F9E-FA5E-F971-CD1EBF132FF6}" dt="2025-02-02T19:57:59.729" v="371" actId="1076"/>
          <ac:spMkLst>
            <pc:docMk/>
            <pc:sldMk cId="2528319688" sldId="299"/>
            <ac:spMk id="6" creationId="{585D531F-FB0D-A943-5A39-12079952B1CE}"/>
          </ac:spMkLst>
        </pc:spChg>
        <pc:picChg chg="mod">
          <ac:chgData name="Vernon, Kayla" userId="S::kayla.vernon@uconn.edu::22a05647-0223-49e1-9ec6-17806e7fa528" providerId="AD" clId="Web-{CBFCC2B2-0F9E-FA5E-F971-CD1EBF132FF6}" dt="2025-02-02T19:52:49.432" v="360" actId="1076"/>
          <ac:picMkLst>
            <pc:docMk/>
            <pc:sldMk cId="2528319688" sldId="299"/>
            <ac:picMk id="3" creationId="{08E81152-9671-568B-6159-DEEC188561CF}"/>
          </ac:picMkLst>
        </pc:picChg>
        <pc:picChg chg="mod">
          <ac:chgData name="Vernon, Kayla" userId="S::kayla.vernon@uconn.edu::22a05647-0223-49e1-9ec6-17806e7fa528" providerId="AD" clId="Web-{CBFCC2B2-0F9E-FA5E-F971-CD1EBF132FF6}" dt="2025-02-02T19:52:50.401" v="361" actId="1076"/>
          <ac:picMkLst>
            <pc:docMk/>
            <pc:sldMk cId="2528319688" sldId="299"/>
            <ac:picMk id="4" creationId="{AE71CF22-0E91-4681-FA69-65CEC59A7FA7}"/>
          </ac:picMkLst>
        </pc:picChg>
        <pc:picChg chg="add mod modCrop">
          <ac:chgData name="Vernon, Kayla" userId="S::kayla.vernon@uconn.edu::22a05647-0223-49e1-9ec6-17806e7fa528" providerId="AD" clId="Web-{CBFCC2B2-0F9E-FA5E-F971-CD1EBF132FF6}" dt="2025-02-02T19:58:06.776" v="375" actId="1076"/>
          <ac:picMkLst>
            <pc:docMk/>
            <pc:sldMk cId="2528319688" sldId="299"/>
            <ac:picMk id="7" creationId="{869A4DDB-71D4-EBE2-98D3-3DAB166ADFBB}"/>
          </ac:picMkLst>
        </pc:picChg>
        <pc:picChg chg="add mod">
          <ac:chgData name="Vernon, Kayla" userId="S::kayla.vernon@uconn.edu::22a05647-0223-49e1-9ec6-17806e7fa528" providerId="AD" clId="Web-{CBFCC2B2-0F9E-FA5E-F971-CD1EBF132FF6}" dt="2025-02-02T19:58:42.260" v="383" actId="1076"/>
          <ac:picMkLst>
            <pc:docMk/>
            <pc:sldMk cId="2528319688" sldId="299"/>
            <ac:picMk id="8" creationId="{B89427CB-79AD-86CB-7712-F4946B0DB0A1}"/>
          </ac:picMkLst>
        </pc:picChg>
        <pc:picChg chg="add mod modCrop">
          <ac:chgData name="Vernon, Kayla" userId="S::kayla.vernon@uconn.edu::22a05647-0223-49e1-9ec6-17806e7fa528" providerId="AD" clId="Web-{CBFCC2B2-0F9E-FA5E-F971-CD1EBF132FF6}" dt="2025-02-02T19:58:39.120" v="382" actId="1076"/>
          <ac:picMkLst>
            <pc:docMk/>
            <pc:sldMk cId="2528319688" sldId="299"/>
            <ac:picMk id="9" creationId="{4A8F6045-F83F-7817-075B-9ADC6318665B}"/>
          </ac:picMkLst>
        </pc:picChg>
      </pc:sldChg>
      <pc:sldChg chg="modSp">
        <pc:chgData name="Vernon, Kayla" userId="S::kayla.vernon@uconn.edu::22a05647-0223-49e1-9ec6-17806e7fa528" providerId="AD" clId="Web-{CBFCC2B2-0F9E-FA5E-F971-CD1EBF132FF6}" dt="2025-02-02T19:43:06.139" v="333" actId="20577"/>
        <pc:sldMkLst>
          <pc:docMk/>
          <pc:sldMk cId="3039730729" sldId="300"/>
        </pc:sldMkLst>
        <pc:spChg chg="mod">
          <ac:chgData name="Vernon, Kayla" userId="S::kayla.vernon@uconn.edu::22a05647-0223-49e1-9ec6-17806e7fa528" providerId="AD" clId="Web-{CBFCC2B2-0F9E-FA5E-F971-CD1EBF132FF6}" dt="2025-02-02T19:43:06.139" v="333" actId="20577"/>
          <ac:spMkLst>
            <pc:docMk/>
            <pc:sldMk cId="3039730729" sldId="300"/>
            <ac:spMk id="2" creationId="{1056EA50-0F2E-8C54-E716-805B6B6D6588}"/>
          </ac:spMkLst>
        </pc:spChg>
      </pc:sldChg>
      <pc:sldChg chg="addSp delSp modSp new mod modClrScheme chgLayout">
        <pc:chgData name="Vernon, Kayla" userId="S::kayla.vernon@uconn.edu::22a05647-0223-49e1-9ec6-17806e7fa528" providerId="AD" clId="Web-{CBFCC2B2-0F9E-FA5E-F971-CD1EBF132FF6}" dt="2025-02-02T20:06:02.278" v="472" actId="20577"/>
        <pc:sldMkLst>
          <pc:docMk/>
          <pc:sldMk cId="921651157" sldId="301"/>
        </pc:sldMkLst>
        <pc:spChg chg="del mod ord">
          <ac:chgData name="Vernon, Kayla" userId="S::kayla.vernon@uconn.edu::22a05647-0223-49e1-9ec6-17806e7fa528" providerId="AD" clId="Web-{CBFCC2B2-0F9E-FA5E-F971-CD1EBF132FF6}" dt="2025-02-02T20:01:43.103" v="422"/>
          <ac:spMkLst>
            <pc:docMk/>
            <pc:sldMk cId="921651157" sldId="301"/>
            <ac:spMk id="2" creationId="{2D3DD5A6-4BFC-7537-CC2C-FFC971AE346B}"/>
          </ac:spMkLst>
        </pc:spChg>
        <pc:spChg chg="mod ord">
          <ac:chgData name="Vernon, Kayla" userId="S::kayla.vernon@uconn.edu::22a05647-0223-49e1-9ec6-17806e7fa528" providerId="AD" clId="Web-{CBFCC2B2-0F9E-FA5E-F971-CD1EBF132FF6}" dt="2025-02-02T20:02:23.014" v="430" actId="1076"/>
          <ac:spMkLst>
            <pc:docMk/>
            <pc:sldMk cId="921651157" sldId="301"/>
            <ac:spMk id="3" creationId="{4EA827BB-FF29-DF34-16C5-B678B384E571}"/>
          </ac:spMkLst>
        </pc:spChg>
        <pc:spChg chg="add mod">
          <ac:chgData name="Vernon, Kayla" userId="S::kayla.vernon@uconn.edu::22a05647-0223-49e1-9ec6-17806e7fa528" providerId="AD" clId="Web-{CBFCC2B2-0F9E-FA5E-F971-CD1EBF132FF6}" dt="2025-02-02T20:06:02.278" v="472" actId="20577"/>
          <ac:spMkLst>
            <pc:docMk/>
            <pc:sldMk cId="921651157" sldId="301"/>
            <ac:spMk id="5" creationId="{B5FEDDC1-C7F4-E362-2F90-AC573656774C}"/>
          </ac:spMkLst>
        </pc:spChg>
      </pc:sldChg>
      <pc:sldChg chg="addSp delSp modSp add replId">
        <pc:chgData name="Vernon, Kayla" userId="S::kayla.vernon@uconn.edu::22a05647-0223-49e1-9ec6-17806e7fa528" providerId="AD" clId="Web-{CBFCC2B2-0F9E-FA5E-F971-CD1EBF132FF6}" dt="2025-02-02T20:06:24.559" v="476" actId="20577"/>
        <pc:sldMkLst>
          <pc:docMk/>
          <pc:sldMk cId="2186440933" sldId="302"/>
        </pc:sldMkLst>
        <pc:spChg chg="add del mod">
          <ac:chgData name="Vernon, Kayla" userId="S::kayla.vernon@uconn.edu::22a05647-0223-49e1-9ec6-17806e7fa528" providerId="AD" clId="Web-{CBFCC2B2-0F9E-FA5E-F971-CD1EBF132FF6}" dt="2025-02-02T20:05:54.059" v="470"/>
          <ac:spMkLst>
            <pc:docMk/>
            <pc:sldMk cId="2186440933" sldId="302"/>
            <ac:spMk id="2" creationId="{4EC9E9E3-571D-0BD3-A394-085860087B01}"/>
          </ac:spMkLst>
        </pc:spChg>
        <pc:spChg chg="mod">
          <ac:chgData name="Vernon, Kayla" userId="S::kayla.vernon@uconn.edu::22a05647-0223-49e1-9ec6-17806e7fa528" providerId="AD" clId="Web-{CBFCC2B2-0F9E-FA5E-F971-CD1EBF132FF6}" dt="2025-02-02T20:06:24.559" v="476" actId="20577"/>
          <ac:spMkLst>
            <pc:docMk/>
            <pc:sldMk cId="2186440933" sldId="302"/>
            <ac:spMk id="3" creationId="{20C28AEC-482E-92E6-7681-717F4E90E74D}"/>
          </ac:spMkLst>
        </pc:spChg>
      </pc:sldChg>
      <pc:sldChg chg="modSp add replId">
        <pc:chgData name="Vernon, Kayla" userId="S::kayla.vernon@uconn.edu::22a05647-0223-49e1-9ec6-17806e7fa528" providerId="AD" clId="Web-{CBFCC2B2-0F9E-FA5E-F971-CD1EBF132FF6}" dt="2025-02-02T20:08:03.152" v="503" actId="20577"/>
        <pc:sldMkLst>
          <pc:docMk/>
          <pc:sldMk cId="2535581005" sldId="303"/>
        </pc:sldMkLst>
        <pc:spChg chg="mod">
          <ac:chgData name="Vernon, Kayla" userId="S::kayla.vernon@uconn.edu::22a05647-0223-49e1-9ec6-17806e7fa528" providerId="AD" clId="Web-{CBFCC2B2-0F9E-FA5E-F971-CD1EBF132FF6}" dt="2025-02-02T20:07:50.105" v="499" actId="20577"/>
          <ac:spMkLst>
            <pc:docMk/>
            <pc:sldMk cId="2535581005" sldId="303"/>
            <ac:spMk id="2" creationId="{3E67AEE3-9D13-EE8E-EA93-87DEB77F8651}"/>
          </ac:spMkLst>
        </pc:spChg>
        <pc:spChg chg="mod">
          <ac:chgData name="Vernon, Kayla" userId="S::kayla.vernon@uconn.edu::22a05647-0223-49e1-9ec6-17806e7fa528" providerId="AD" clId="Web-{CBFCC2B2-0F9E-FA5E-F971-CD1EBF132FF6}" dt="2025-02-02T20:08:03.152" v="503" actId="20577"/>
          <ac:spMkLst>
            <pc:docMk/>
            <pc:sldMk cId="2535581005" sldId="303"/>
            <ac:spMk id="3" creationId="{F5C27CFC-E0AE-70C5-D3A5-0F892E548A94}"/>
          </ac:spMkLst>
        </pc:spChg>
      </pc:sldChg>
      <pc:sldChg chg="modSp add replId">
        <pc:chgData name="Vernon, Kayla" userId="S::kayla.vernon@uconn.edu::22a05647-0223-49e1-9ec6-17806e7fa528" providerId="AD" clId="Web-{CBFCC2B2-0F9E-FA5E-F971-CD1EBF132FF6}" dt="2025-02-02T20:08:56.636" v="527" actId="20577"/>
        <pc:sldMkLst>
          <pc:docMk/>
          <pc:sldMk cId="1239341315" sldId="304"/>
        </pc:sldMkLst>
        <pc:spChg chg="mod">
          <ac:chgData name="Vernon, Kayla" userId="S::kayla.vernon@uconn.edu::22a05647-0223-49e1-9ec6-17806e7fa528" providerId="AD" clId="Web-{CBFCC2B2-0F9E-FA5E-F971-CD1EBF132FF6}" dt="2025-02-02T20:08:35.199" v="514" actId="20577"/>
          <ac:spMkLst>
            <pc:docMk/>
            <pc:sldMk cId="1239341315" sldId="304"/>
            <ac:spMk id="2" creationId="{CCE0C73D-F42E-5BB4-3650-213D98F0FB2B}"/>
          </ac:spMkLst>
        </pc:spChg>
        <pc:spChg chg="mod">
          <ac:chgData name="Vernon, Kayla" userId="S::kayla.vernon@uconn.edu::22a05647-0223-49e1-9ec6-17806e7fa528" providerId="AD" clId="Web-{CBFCC2B2-0F9E-FA5E-F971-CD1EBF132FF6}" dt="2025-02-02T20:08:56.636" v="527" actId="20577"/>
          <ac:spMkLst>
            <pc:docMk/>
            <pc:sldMk cId="1239341315" sldId="304"/>
            <ac:spMk id="3" creationId="{058C5117-5FD1-A390-3720-F3B14B1159A0}"/>
          </ac:spMkLst>
        </pc:spChg>
      </pc:sldChg>
      <pc:sldChg chg="modSp add replId">
        <pc:chgData name="Vernon, Kayla" userId="S::kayla.vernon@uconn.edu::22a05647-0223-49e1-9ec6-17806e7fa528" providerId="AD" clId="Web-{CBFCC2B2-0F9E-FA5E-F971-CD1EBF132FF6}" dt="2025-02-02T20:09:40.042" v="542" actId="20577"/>
        <pc:sldMkLst>
          <pc:docMk/>
          <pc:sldMk cId="2663760137" sldId="305"/>
        </pc:sldMkLst>
        <pc:spChg chg="mod">
          <ac:chgData name="Vernon, Kayla" userId="S::kayla.vernon@uconn.edu::22a05647-0223-49e1-9ec6-17806e7fa528" providerId="AD" clId="Web-{CBFCC2B2-0F9E-FA5E-F971-CD1EBF132FF6}" dt="2025-02-02T20:09:40.042" v="542" actId="20577"/>
          <ac:spMkLst>
            <pc:docMk/>
            <pc:sldMk cId="2663760137" sldId="305"/>
            <ac:spMk id="2" creationId="{6E21AE81-E1CE-CE8E-1373-A493C322F4D3}"/>
          </ac:spMkLst>
        </pc:spChg>
        <pc:spChg chg="mod">
          <ac:chgData name="Vernon, Kayla" userId="S::kayla.vernon@uconn.edu::22a05647-0223-49e1-9ec6-17806e7fa528" providerId="AD" clId="Web-{CBFCC2B2-0F9E-FA5E-F971-CD1EBF132FF6}" dt="2025-02-02T20:09:35.995" v="541" actId="20577"/>
          <ac:spMkLst>
            <pc:docMk/>
            <pc:sldMk cId="2663760137" sldId="305"/>
            <ac:spMk id="3" creationId="{EBB08DDD-C9C0-D617-056B-B6209D9AD5DE}"/>
          </ac:spMkLst>
        </pc:spChg>
      </pc:sldChg>
      <pc:sldChg chg="delSp modSp add replId">
        <pc:chgData name="Vernon, Kayla" userId="S::kayla.vernon@uconn.edu::22a05647-0223-49e1-9ec6-17806e7fa528" providerId="AD" clId="Web-{CBFCC2B2-0F9E-FA5E-F971-CD1EBF132FF6}" dt="2025-02-02T20:10:33.651" v="582" actId="20577"/>
        <pc:sldMkLst>
          <pc:docMk/>
          <pc:sldMk cId="3708993332" sldId="306"/>
        </pc:sldMkLst>
        <pc:spChg chg="del">
          <ac:chgData name="Vernon, Kayla" userId="S::kayla.vernon@uconn.edu::22a05647-0223-49e1-9ec6-17806e7fa528" providerId="AD" clId="Web-{CBFCC2B2-0F9E-FA5E-F971-CD1EBF132FF6}" dt="2025-02-02T20:09:49.058" v="544"/>
          <ac:spMkLst>
            <pc:docMk/>
            <pc:sldMk cId="3708993332" sldId="306"/>
            <ac:spMk id="2" creationId="{86749807-7FDB-9589-8473-BA48E4150E1C}"/>
          </ac:spMkLst>
        </pc:spChg>
        <pc:spChg chg="mod">
          <ac:chgData name="Vernon, Kayla" userId="S::kayla.vernon@uconn.edu::22a05647-0223-49e1-9ec6-17806e7fa528" providerId="AD" clId="Web-{CBFCC2B2-0F9E-FA5E-F971-CD1EBF132FF6}" dt="2025-02-02T20:10:33.651" v="582" actId="20577"/>
          <ac:spMkLst>
            <pc:docMk/>
            <pc:sldMk cId="3708993332" sldId="306"/>
            <ac:spMk id="3" creationId="{4E4CABDD-98C7-71C7-9F08-E8E23662029D}"/>
          </ac:spMkLst>
        </pc:spChg>
      </pc:sldChg>
      <pc:sldChg chg="addSp modSp new">
        <pc:chgData name="Vernon, Kayla" userId="S::kayla.vernon@uconn.edu::22a05647-0223-49e1-9ec6-17806e7fa528" providerId="AD" clId="Web-{CBFCC2B2-0F9E-FA5E-F971-CD1EBF132FF6}" dt="2025-02-02T20:30:00.915" v="596" actId="1076"/>
        <pc:sldMkLst>
          <pc:docMk/>
          <pc:sldMk cId="3350059198" sldId="307"/>
        </pc:sldMkLst>
        <pc:spChg chg="mod">
          <ac:chgData name="Vernon, Kayla" userId="S::kayla.vernon@uconn.edu::22a05647-0223-49e1-9ec6-17806e7fa528" providerId="AD" clId="Web-{CBFCC2B2-0F9E-FA5E-F971-CD1EBF132FF6}" dt="2025-02-02T20:29:53.524" v="593" actId="1076"/>
          <ac:spMkLst>
            <pc:docMk/>
            <pc:sldMk cId="3350059198" sldId="307"/>
            <ac:spMk id="2" creationId="{B275B005-29C8-CD63-2D56-ABA19A44B7A5}"/>
          </ac:spMkLst>
        </pc:spChg>
        <pc:picChg chg="add mod modCrop">
          <ac:chgData name="Vernon, Kayla" userId="S::kayla.vernon@uconn.edu::22a05647-0223-49e1-9ec6-17806e7fa528" providerId="AD" clId="Web-{CBFCC2B2-0F9E-FA5E-F971-CD1EBF132FF6}" dt="2025-02-02T20:30:00.915" v="596" actId="1076"/>
          <ac:picMkLst>
            <pc:docMk/>
            <pc:sldMk cId="3350059198" sldId="307"/>
            <ac:picMk id="3" creationId="{EF6FD9E7-A4EA-0669-BED5-59741B5734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2a85fc31bb9_2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2a85fc31bb9_2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30840" y="1588625"/>
            <a:ext cx="5682300" cy="1331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sz="8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30775" y="3298025"/>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572500" y="1125725"/>
            <a:ext cx="6106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 name="Google Shape;39;p11"/>
          <p:cNvSpPr txBox="1">
            <a:spLocks noGrp="1"/>
          </p:cNvSpPr>
          <p:nvPr>
            <p:ph type="subTitle" idx="1"/>
          </p:nvPr>
        </p:nvSpPr>
        <p:spPr>
          <a:xfrm>
            <a:off x="1572500" y="2823154"/>
            <a:ext cx="6106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 name="Google Shape;43;p13"/>
          <p:cNvSpPr txBox="1">
            <a:spLocks noGrp="1"/>
          </p:cNvSpPr>
          <p:nvPr>
            <p:ph type="title" idx="2" hasCustomPrompt="1"/>
          </p:nvPr>
        </p:nvSpPr>
        <p:spPr>
          <a:xfrm>
            <a:off x="862325" y="1480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 name="Google Shape;44;p13"/>
          <p:cNvSpPr txBox="1">
            <a:spLocks noGrp="1"/>
          </p:cNvSpPr>
          <p:nvPr>
            <p:ph type="title" idx="3" hasCustomPrompt="1"/>
          </p:nvPr>
        </p:nvSpPr>
        <p:spPr>
          <a:xfrm>
            <a:off x="862325" y="29142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 name="Google Shape;45;p13"/>
          <p:cNvSpPr txBox="1">
            <a:spLocks noGrp="1"/>
          </p:cNvSpPr>
          <p:nvPr>
            <p:ph type="title" idx="4" hasCustomPrompt="1"/>
          </p:nvPr>
        </p:nvSpPr>
        <p:spPr>
          <a:xfrm>
            <a:off x="3554100" y="1480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title" idx="5" hasCustomPrompt="1"/>
          </p:nvPr>
        </p:nvSpPr>
        <p:spPr>
          <a:xfrm>
            <a:off x="3554100" y="29142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 name="Google Shape;47;p13"/>
          <p:cNvSpPr txBox="1">
            <a:spLocks noGrp="1"/>
          </p:cNvSpPr>
          <p:nvPr>
            <p:ph type="title" idx="6" hasCustomPrompt="1"/>
          </p:nvPr>
        </p:nvSpPr>
        <p:spPr>
          <a:xfrm>
            <a:off x="6260875" y="1480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 name="Google Shape;48;p13"/>
          <p:cNvSpPr txBox="1">
            <a:spLocks noGrp="1"/>
          </p:cNvSpPr>
          <p:nvPr>
            <p:ph type="title" idx="7" hasCustomPrompt="1"/>
          </p:nvPr>
        </p:nvSpPr>
        <p:spPr>
          <a:xfrm>
            <a:off x="6260875" y="29142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1"/>
          </p:nvPr>
        </p:nvSpPr>
        <p:spPr>
          <a:xfrm>
            <a:off x="862325" y="1984475"/>
            <a:ext cx="20358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0" name="Google Shape;50;p13"/>
          <p:cNvSpPr txBox="1">
            <a:spLocks noGrp="1"/>
          </p:cNvSpPr>
          <p:nvPr>
            <p:ph type="subTitle" idx="8"/>
          </p:nvPr>
        </p:nvSpPr>
        <p:spPr>
          <a:xfrm>
            <a:off x="3554100" y="1984475"/>
            <a:ext cx="20358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subTitle" idx="9"/>
          </p:nvPr>
        </p:nvSpPr>
        <p:spPr>
          <a:xfrm>
            <a:off x="6260875" y="1984475"/>
            <a:ext cx="20208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2" name="Google Shape;52;p13"/>
          <p:cNvSpPr txBox="1">
            <a:spLocks noGrp="1"/>
          </p:cNvSpPr>
          <p:nvPr>
            <p:ph type="subTitle" idx="13"/>
          </p:nvPr>
        </p:nvSpPr>
        <p:spPr>
          <a:xfrm>
            <a:off x="862325" y="3417950"/>
            <a:ext cx="20358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3" name="Google Shape;53;p13"/>
          <p:cNvSpPr txBox="1">
            <a:spLocks noGrp="1"/>
          </p:cNvSpPr>
          <p:nvPr>
            <p:ph type="subTitle" idx="14"/>
          </p:nvPr>
        </p:nvSpPr>
        <p:spPr>
          <a:xfrm>
            <a:off x="3554100" y="3417950"/>
            <a:ext cx="20172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4" name="Google Shape;54;p13"/>
          <p:cNvSpPr txBox="1">
            <a:spLocks noGrp="1"/>
          </p:cNvSpPr>
          <p:nvPr>
            <p:ph type="subTitle" idx="15"/>
          </p:nvPr>
        </p:nvSpPr>
        <p:spPr>
          <a:xfrm>
            <a:off x="6260875" y="3417950"/>
            <a:ext cx="20208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5"/>
        <p:cNvGrpSpPr/>
        <p:nvPr/>
      </p:nvGrpSpPr>
      <p:grpSpPr>
        <a:xfrm>
          <a:off x="0" y="0"/>
          <a:ext cx="0" cy="0"/>
          <a:chOff x="0" y="0"/>
          <a:chExt cx="0" cy="0"/>
        </a:xfrm>
      </p:grpSpPr>
      <p:sp>
        <p:nvSpPr>
          <p:cNvPr id="56" name="Google Shape;56;p14"/>
          <p:cNvSpPr txBox="1">
            <a:spLocks noGrp="1"/>
          </p:cNvSpPr>
          <p:nvPr>
            <p:ph type="subTitle" idx="1"/>
          </p:nvPr>
        </p:nvSpPr>
        <p:spPr>
          <a:xfrm>
            <a:off x="5892025" y="1631500"/>
            <a:ext cx="25188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Font typeface="Raleway"/>
              <a:buNone/>
              <a:defRPr sz="1600">
                <a:latin typeface="Raleway"/>
                <a:ea typeface="Raleway"/>
                <a:cs typeface="Raleway"/>
                <a:sym typeface="Raleway"/>
              </a:defRPr>
            </a:lvl2pPr>
            <a:lvl3pPr lvl="2" rtl="0">
              <a:lnSpc>
                <a:spcPct val="100000"/>
              </a:lnSpc>
              <a:spcBef>
                <a:spcPts val="0"/>
              </a:spcBef>
              <a:spcAft>
                <a:spcPts val="0"/>
              </a:spcAft>
              <a:buSzPts val="1600"/>
              <a:buFont typeface="Raleway"/>
              <a:buNone/>
              <a:defRPr sz="1600">
                <a:latin typeface="Raleway"/>
                <a:ea typeface="Raleway"/>
                <a:cs typeface="Raleway"/>
                <a:sym typeface="Raleway"/>
              </a:defRPr>
            </a:lvl3pPr>
            <a:lvl4pPr lvl="3" rtl="0">
              <a:lnSpc>
                <a:spcPct val="100000"/>
              </a:lnSpc>
              <a:spcBef>
                <a:spcPts val="0"/>
              </a:spcBef>
              <a:spcAft>
                <a:spcPts val="0"/>
              </a:spcAft>
              <a:buSzPts val="1600"/>
              <a:buFont typeface="Raleway"/>
              <a:buNone/>
              <a:defRPr sz="1600">
                <a:latin typeface="Raleway"/>
                <a:ea typeface="Raleway"/>
                <a:cs typeface="Raleway"/>
                <a:sym typeface="Raleway"/>
              </a:defRPr>
            </a:lvl4pPr>
            <a:lvl5pPr lvl="4" rtl="0">
              <a:lnSpc>
                <a:spcPct val="100000"/>
              </a:lnSpc>
              <a:spcBef>
                <a:spcPts val="0"/>
              </a:spcBef>
              <a:spcAft>
                <a:spcPts val="0"/>
              </a:spcAft>
              <a:buSzPts val="1600"/>
              <a:buFont typeface="Raleway"/>
              <a:buNone/>
              <a:defRPr sz="1600">
                <a:latin typeface="Raleway"/>
                <a:ea typeface="Raleway"/>
                <a:cs typeface="Raleway"/>
                <a:sym typeface="Raleway"/>
              </a:defRPr>
            </a:lvl5pPr>
            <a:lvl6pPr lvl="5" rtl="0">
              <a:lnSpc>
                <a:spcPct val="100000"/>
              </a:lnSpc>
              <a:spcBef>
                <a:spcPts val="0"/>
              </a:spcBef>
              <a:spcAft>
                <a:spcPts val="0"/>
              </a:spcAft>
              <a:buSzPts val="1600"/>
              <a:buFont typeface="Raleway"/>
              <a:buNone/>
              <a:defRPr sz="1600">
                <a:latin typeface="Raleway"/>
                <a:ea typeface="Raleway"/>
                <a:cs typeface="Raleway"/>
                <a:sym typeface="Raleway"/>
              </a:defRPr>
            </a:lvl6pPr>
            <a:lvl7pPr lvl="6" rtl="0">
              <a:lnSpc>
                <a:spcPct val="100000"/>
              </a:lnSpc>
              <a:spcBef>
                <a:spcPts val="0"/>
              </a:spcBef>
              <a:spcAft>
                <a:spcPts val="0"/>
              </a:spcAft>
              <a:buSzPts val="1600"/>
              <a:buFont typeface="Raleway"/>
              <a:buNone/>
              <a:defRPr sz="1600">
                <a:latin typeface="Raleway"/>
                <a:ea typeface="Raleway"/>
                <a:cs typeface="Raleway"/>
                <a:sym typeface="Raleway"/>
              </a:defRPr>
            </a:lvl7pPr>
            <a:lvl8pPr lvl="7" rtl="0">
              <a:lnSpc>
                <a:spcPct val="100000"/>
              </a:lnSpc>
              <a:spcBef>
                <a:spcPts val="0"/>
              </a:spcBef>
              <a:spcAft>
                <a:spcPts val="0"/>
              </a:spcAft>
              <a:buSzPts val="1600"/>
              <a:buFont typeface="Raleway"/>
              <a:buNone/>
              <a:defRPr sz="1600">
                <a:latin typeface="Raleway"/>
                <a:ea typeface="Raleway"/>
                <a:cs typeface="Raleway"/>
                <a:sym typeface="Raleway"/>
              </a:defRPr>
            </a:lvl8pPr>
            <a:lvl9pPr lvl="8" rtl="0">
              <a:lnSpc>
                <a:spcPct val="100000"/>
              </a:lnSpc>
              <a:spcBef>
                <a:spcPts val="0"/>
              </a:spcBef>
              <a:spcAft>
                <a:spcPts val="0"/>
              </a:spcAft>
              <a:buSzPts val="1600"/>
              <a:buFont typeface="Raleway"/>
              <a:buNone/>
              <a:defRPr sz="1600">
                <a:latin typeface="Raleway"/>
                <a:ea typeface="Raleway"/>
                <a:cs typeface="Raleway"/>
                <a:sym typeface="Raleway"/>
              </a:defRPr>
            </a:lvl9pPr>
          </a:lstStyle>
          <a:p>
            <a:endParaRPr/>
          </a:p>
        </p:txBody>
      </p:sp>
      <p:sp>
        <p:nvSpPr>
          <p:cNvPr id="57" name="Google Shape;57;p14"/>
          <p:cNvSpPr txBox="1">
            <a:spLocks noGrp="1"/>
          </p:cNvSpPr>
          <p:nvPr>
            <p:ph type="title"/>
          </p:nvPr>
        </p:nvSpPr>
        <p:spPr>
          <a:xfrm>
            <a:off x="5892025" y="625220"/>
            <a:ext cx="2518800" cy="1012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 name="Google Shape;58;p14"/>
          <p:cNvSpPr>
            <a:spLocks noGrp="1"/>
          </p:cNvSpPr>
          <p:nvPr>
            <p:ph type="pic" idx="2"/>
          </p:nvPr>
        </p:nvSpPr>
        <p:spPr>
          <a:xfrm>
            <a:off x="-6100" y="-3200"/>
            <a:ext cx="3558000" cy="5143500"/>
          </a:xfrm>
          <a:prstGeom prst="rect">
            <a:avLst/>
          </a:prstGeom>
          <a:noFill/>
          <a:ln>
            <a:noFill/>
          </a:ln>
        </p:spPr>
      </p:sp>
      <p:sp>
        <p:nvSpPr>
          <p:cNvPr id="59" name="Google Shape;59;p14"/>
          <p:cNvSpPr>
            <a:spLocks noGrp="1"/>
          </p:cNvSpPr>
          <p:nvPr>
            <p:ph type="pic" idx="3"/>
          </p:nvPr>
        </p:nvSpPr>
        <p:spPr>
          <a:xfrm>
            <a:off x="3690375" y="2969775"/>
            <a:ext cx="5453700" cy="2170500"/>
          </a:xfrm>
          <a:prstGeom prst="rect">
            <a:avLst/>
          </a:prstGeom>
          <a:noFill/>
          <a:ln>
            <a:noFill/>
          </a:ln>
        </p:spPr>
      </p:sp>
      <p:sp>
        <p:nvSpPr>
          <p:cNvPr id="60" name="Google Shape;60;p14"/>
          <p:cNvSpPr>
            <a:spLocks noGrp="1"/>
          </p:cNvSpPr>
          <p:nvPr>
            <p:ph type="pic" idx="4"/>
          </p:nvPr>
        </p:nvSpPr>
        <p:spPr>
          <a:xfrm>
            <a:off x="3690375" y="-3200"/>
            <a:ext cx="2069100" cy="28107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15"/>
          <p:cNvSpPr txBox="1">
            <a:spLocks noGrp="1"/>
          </p:cNvSpPr>
          <p:nvPr>
            <p:ph type="subTitle" idx="1"/>
          </p:nvPr>
        </p:nvSpPr>
        <p:spPr>
          <a:xfrm>
            <a:off x="720000" y="1936100"/>
            <a:ext cx="24522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64" name="Google Shape;64;p15"/>
          <p:cNvSpPr txBox="1">
            <a:spLocks noGrp="1"/>
          </p:cNvSpPr>
          <p:nvPr>
            <p:ph type="subTitle" idx="2"/>
          </p:nvPr>
        </p:nvSpPr>
        <p:spPr>
          <a:xfrm>
            <a:off x="720000" y="2511900"/>
            <a:ext cx="2452200" cy="167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5" name="Google Shape;65;p15"/>
          <p:cNvSpPr txBox="1">
            <a:spLocks noGrp="1"/>
          </p:cNvSpPr>
          <p:nvPr>
            <p:ph type="subTitle" idx="3"/>
          </p:nvPr>
        </p:nvSpPr>
        <p:spPr>
          <a:xfrm>
            <a:off x="3345900" y="2511900"/>
            <a:ext cx="2452200" cy="167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 name="Google Shape;66;p15"/>
          <p:cNvSpPr txBox="1">
            <a:spLocks noGrp="1"/>
          </p:cNvSpPr>
          <p:nvPr>
            <p:ph type="subTitle" idx="4"/>
          </p:nvPr>
        </p:nvSpPr>
        <p:spPr>
          <a:xfrm>
            <a:off x="5976700" y="2511900"/>
            <a:ext cx="2452200" cy="167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 name="Google Shape;67;p15"/>
          <p:cNvSpPr txBox="1">
            <a:spLocks noGrp="1"/>
          </p:cNvSpPr>
          <p:nvPr>
            <p:ph type="subTitle" idx="5"/>
          </p:nvPr>
        </p:nvSpPr>
        <p:spPr>
          <a:xfrm>
            <a:off x="3345900" y="1936100"/>
            <a:ext cx="24522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68" name="Google Shape;68;p15"/>
          <p:cNvSpPr txBox="1">
            <a:spLocks noGrp="1"/>
          </p:cNvSpPr>
          <p:nvPr>
            <p:ph type="subTitle" idx="6"/>
          </p:nvPr>
        </p:nvSpPr>
        <p:spPr>
          <a:xfrm>
            <a:off x="5976700" y="1936100"/>
            <a:ext cx="24522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6"/>
          <p:cNvSpPr txBox="1">
            <a:spLocks noGrp="1"/>
          </p:cNvSpPr>
          <p:nvPr>
            <p:ph type="subTitle" idx="1"/>
          </p:nvPr>
        </p:nvSpPr>
        <p:spPr>
          <a:xfrm>
            <a:off x="2258453" y="1656375"/>
            <a:ext cx="53409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72" name="Google Shape;72;p16"/>
          <p:cNvSpPr txBox="1">
            <a:spLocks noGrp="1"/>
          </p:cNvSpPr>
          <p:nvPr>
            <p:ph type="subTitle" idx="2"/>
          </p:nvPr>
        </p:nvSpPr>
        <p:spPr>
          <a:xfrm>
            <a:off x="2258453" y="2876075"/>
            <a:ext cx="53409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73" name="Google Shape;73;p16"/>
          <p:cNvSpPr txBox="1">
            <a:spLocks noGrp="1"/>
          </p:cNvSpPr>
          <p:nvPr>
            <p:ph type="subTitle" idx="3"/>
          </p:nvPr>
        </p:nvSpPr>
        <p:spPr>
          <a:xfrm>
            <a:off x="2258453" y="4095775"/>
            <a:ext cx="53409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74" name="Google Shape;74;p16"/>
          <p:cNvSpPr txBox="1">
            <a:spLocks noGrp="1"/>
          </p:cNvSpPr>
          <p:nvPr>
            <p:ph type="subTitle" idx="4"/>
          </p:nvPr>
        </p:nvSpPr>
        <p:spPr>
          <a:xfrm>
            <a:off x="2258453" y="1135025"/>
            <a:ext cx="53409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 name="Google Shape;75;p16"/>
          <p:cNvSpPr txBox="1">
            <a:spLocks noGrp="1"/>
          </p:cNvSpPr>
          <p:nvPr>
            <p:ph type="subTitle" idx="5"/>
          </p:nvPr>
        </p:nvSpPr>
        <p:spPr>
          <a:xfrm>
            <a:off x="2258453" y="2354730"/>
            <a:ext cx="53409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16"/>
          <p:cNvSpPr txBox="1">
            <a:spLocks noGrp="1"/>
          </p:cNvSpPr>
          <p:nvPr>
            <p:ph type="subTitle" idx="6"/>
          </p:nvPr>
        </p:nvSpPr>
        <p:spPr>
          <a:xfrm>
            <a:off x="2258453" y="3574435"/>
            <a:ext cx="53409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7"/>
          <p:cNvSpPr txBox="1">
            <a:spLocks noGrp="1"/>
          </p:cNvSpPr>
          <p:nvPr>
            <p:ph type="subTitle" idx="1"/>
          </p:nvPr>
        </p:nvSpPr>
        <p:spPr>
          <a:xfrm>
            <a:off x="1055850" y="1306475"/>
            <a:ext cx="31143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80" name="Google Shape;80;p17"/>
          <p:cNvSpPr txBox="1">
            <a:spLocks noGrp="1"/>
          </p:cNvSpPr>
          <p:nvPr>
            <p:ph type="subTitle" idx="2"/>
          </p:nvPr>
        </p:nvSpPr>
        <p:spPr>
          <a:xfrm>
            <a:off x="1055850" y="1832375"/>
            <a:ext cx="31143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1" name="Google Shape;81;p17"/>
          <p:cNvSpPr txBox="1">
            <a:spLocks noGrp="1"/>
          </p:cNvSpPr>
          <p:nvPr>
            <p:ph type="subTitle" idx="3"/>
          </p:nvPr>
        </p:nvSpPr>
        <p:spPr>
          <a:xfrm>
            <a:off x="4973850" y="1832375"/>
            <a:ext cx="31143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 name="Google Shape;82;p17"/>
          <p:cNvSpPr txBox="1">
            <a:spLocks noGrp="1"/>
          </p:cNvSpPr>
          <p:nvPr>
            <p:ph type="subTitle" idx="4"/>
          </p:nvPr>
        </p:nvSpPr>
        <p:spPr>
          <a:xfrm>
            <a:off x="1055850" y="3580700"/>
            <a:ext cx="31143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3" name="Google Shape;83;p17"/>
          <p:cNvSpPr txBox="1">
            <a:spLocks noGrp="1"/>
          </p:cNvSpPr>
          <p:nvPr>
            <p:ph type="subTitle" idx="5"/>
          </p:nvPr>
        </p:nvSpPr>
        <p:spPr>
          <a:xfrm>
            <a:off x="4973850" y="3580700"/>
            <a:ext cx="31143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7"/>
          <p:cNvSpPr txBox="1">
            <a:spLocks noGrp="1"/>
          </p:cNvSpPr>
          <p:nvPr>
            <p:ph type="subTitle" idx="6"/>
          </p:nvPr>
        </p:nvSpPr>
        <p:spPr>
          <a:xfrm>
            <a:off x="1055850" y="3054800"/>
            <a:ext cx="31143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85" name="Google Shape;85;p17"/>
          <p:cNvSpPr txBox="1">
            <a:spLocks noGrp="1"/>
          </p:cNvSpPr>
          <p:nvPr>
            <p:ph type="subTitle" idx="7"/>
          </p:nvPr>
        </p:nvSpPr>
        <p:spPr>
          <a:xfrm>
            <a:off x="4973850" y="1306475"/>
            <a:ext cx="31143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86" name="Google Shape;86;p17"/>
          <p:cNvSpPr txBox="1">
            <a:spLocks noGrp="1"/>
          </p:cNvSpPr>
          <p:nvPr>
            <p:ph type="subTitle" idx="8"/>
          </p:nvPr>
        </p:nvSpPr>
        <p:spPr>
          <a:xfrm>
            <a:off x="4973850" y="3054800"/>
            <a:ext cx="31143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8"/>
          <p:cNvSpPr txBox="1">
            <a:spLocks noGrp="1"/>
          </p:cNvSpPr>
          <p:nvPr>
            <p:ph type="subTitle" idx="1"/>
          </p:nvPr>
        </p:nvSpPr>
        <p:spPr>
          <a:xfrm>
            <a:off x="725143" y="1811513"/>
            <a:ext cx="2459100" cy="1055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8"/>
          <p:cNvSpPr txBox="1">
            <a:spLocks noGrp="1"/>
          </p:cNvSpPr>
          <p:nvPr>
            <p:ph type="subTitle" idx="2"/>
          </p:nvPr>
        </p:nvSpPr>
        <p:spPr>
          <a:xfrm>
            <a:off x="3342150" y="1811525"/>
            <a:ext cx="2459700" cy="1055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1" name="Google Shape;91;p18"/>
          <p:cNvSpPr txBox="1">
            <a:spLocks noGrp="1"/>
          </p:cNvSpPr>
          <p:nvPr>
            <p:ph type="subTitle" idx="3"/>
          </p:nvPr>
        </p:nvSpPr>
        <p:spPr>
          <a:xfrm>
            <a:off x="5959741" y="1811525"/>
            <a:ext cx="2459700" cy="1055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18"/>
          <p:cNvSpPr txBox="1">
            <a:spLocks noGrp="1"/>
          </p:cNvSpPr>
          <p:nvPr>
            <p:ph type="subTitle" idx="4"/>
          </p:nvPr>
        </p:nvSpPr>
        <p:spPr>
          <a:xfrm>
            <a:off x="725143" y="3512625"/>
            <a:ext cx="2459100" cy="1055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 name="Google Shape;93;p18"/>
          <p:cNvSpPr txBox="1">
            <a:spLocks noGrp="1"/>
          </p:cNvSpPr>
          <p:nvPr>
            <p:ph type="subTitle" idx="5"/>
          </p:nvPr>
        </p:nvSpPr>
        <p:spPr>
          <a:xfrm>
            <a:off x="3342450" y="3512625"/>
            <a:ext cx="2459100" cy="1055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18"/>
          <p:cNvSpPr txBox="1">
            <a:spLocks noGrp="1"/>
          </p:cNvSpPr>
          <p:nvPr>
            <p:ph type="subTitle" idx="6"/>
          </p:nvPr>
        </p:nvSpPr>
        <p:spPr>
          <a:xfrm>
            <a:off x="5962591" y="3512625"/>
            <a:ext cx="2454000" cy="1055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5" name="Google Shape;95;p18"/>
          <p:cNvSpPr txBox="1">
            <a:spLocks noGrp="1"/>
          </p:cNvSpPr>
          <p:nvPr>
            <p:ph type="subTitle" idx="7"/>
          </p:nvPr>
        </p:nvSpPr>
        <p:spPr>
          <a:xfrm>
            <a:off x="720000" y="12766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96" name="Google Shape;96;p18"/>
          <p:cNvSpPr txBox="1">
            <a:spLocks noGrp="1"/>
          </p:cNvSpPr>
          <p:nvPr>
            <p:ph type="subTitle" idx="8"/>
          </p:nvPr>
        </p:nvSpPr>
        <p:spPr>
          <a:xfrm>
            <a:off x="3342450" y="12766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97" name="Google Shape;97;p18"/>
          <p:cNvSpPr txBox="1">
            <a:spLocks noGrp="1"/>
          </p:cNvSpPr>
          <p:nvPr>
            <p:ph type="subTitle" idx="9"/>
          </p:nvPr>
        </p:nvSpPr>
        <p:spPr>
          <a:xfrm>
            <a:off x="5959741" y="1276675"/>
            <a:ext cx="24597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98" name="Google Shape;98;p18"/>
          <p:cNvSpPr txBox="1">
            <a:spLocks noGrp="1"/>
          </p:cNvSpPr>
          <p:nvPr>
            <p:ph type="subTitle" idx="13"/>
          </p:nvPr>
        </p:nvSpPr>
        <p:spPr>
          <a:xfrm>
            <a:off x="720344" y="29732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99" name="Google Shape;99;p18"/>
          <p:cNvSpPr txBox="1">
            <a:spLocks noGrp="1"/>
          </p:cNvSpPr>
          <p:nvPr>
            <p:ph type="subTitle" idx="14"/>
          </p:nvPr>
        </p:nvSpPr>
        <p:spPr>
          <a:xfrm>
            <a:off x="3342450" y="29732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00" name="Google Shape;100;p18"/>
          <p:cNvSpPr txBox="1">
            <a:spLocks noGrp="1"/>
          </p:cNvSpPr>
          <p:nvPr>
            <p:ph type="subTitle" idx="15"/>
          </p:nvPr>
        </p:nvSpPr>
        <p:spPr>
          <a:xfrm>
            <a:off x="5960041" y="2973275"/>
            <a:ext cx="245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1"/>
        <p:cNvGrpSpPr/>
        <p:nvPr/>
      </p:nvGrpSpPr>
      <p:grpSpPr>
        <a:xfrm>
          <a:off x="0" y="0"/>
          <a:ext cx="0" cy="0"/>
          <a:chOff x="0" y="0"/>
          <a:chExt cx="0" cy="0"/>
        </a:xfrm>
      </p:grpSpPr>
      <p:sp>
        <p:nvSpPr>
          <p:cNvPr id="102" name="Google Shape;102;p19"/>
          <p:cNvSpPr txBox="1">
            <a:spLocks noGrp="1"/>
          </p:cNvSpPr>
          <p:nvPr>
            <p:ph type="ctrTitle"/>
          </p:nvPr>
        </p:nvSpPr>
        <p:spPr>
          <a:xfrm>
            <a:off x="2382250" y="535000"/>
            <a:ext cx="4379400" cy="105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3" name="Google Shape;103;p19"/>
          <p:cNvSpPr txBox="1">
            <a:spLocks noGrp="1"/>
          </p:cNvSpPr>
          <p:nvPr>
            <p:ph type="subTitle" idx="1"/>
          </p:nvPr>
        </p:nvSpPr>
        <p:spPr>
          <a:xfrm>
            <a:off x="2382350" y="1700400"/>
            <a:ext cx="4379400" cy="11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4" name="Google Shape;104;p19"/>
          <p:cNvSpPr txBox="1"/>
          <p:nvPr/>
        </p:nvSpPr>
        <p:spPr>
          <a:xfrm>
            <a:off x="2382325" y="3563450"/>
            <a:ext cx="43794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lang="en" sz="1000" b="1" u="sng">
                <a:solidFill>
                  <a:schemeClr val="hlink"/>
                </a:solidFill>
                <a:latin typeface="Open Sans"/>
                <a:ea typeface="Open Sans"/>
                <a:cs typeface="Open Sans"/>
                <a:sym typeface="Open Sans"/>
                <a:hlinkClick r:id="rId2"/>
              </a:rPr>
              <a:t>Slidesgo</a:t>
            </a:r>
            <a:r>
              <a:rPr lang="en" sz="1000" u="sng">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includes icons by </a:t>
            </a:r>
            <a:r>
              <a:rPr lang="en" sz="1000" b="1"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u="sng">
                <a:solidFill>
                  <a:schemeClr val="dk1"/>
                </a:solidFill>
                <a:latin typeface="Open Sans"/>
                <a:ea typeface="Open Sans"/>
                <a:cs typeface="Open Sans"/>
                <a:sym typeface="Open Sans"/>
              </a:rPr>
              <a:t>,</a:t>
            </a:r>
            <a:r>
              <a:rPr lang="en" sz="1000">
                <a:solidFill>
                  <a:schemeClr val="dk1"/>
                </a:solidFill>
                <a:latin typeface="Open Sans"/>
                <a:ea typeface="Open Sans"/>
                <a:cs typeface="Open Sans"/>
                <a:sym typeface="Open Sans"/>
              </a:rPr>
              <a:t> and infographics &amp; images by </a:t>
            </a:r>
            <a:r>
              <a:rPr lang="en" sz="1000" b="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000" b="1" u="sng">
              <a:solidFill>
                <a:schemeClr val="dk1"/>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391900" y="2104730"/>
            <a:ext cx="4360200" cy="14865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3" name="Google Shape;13;p3"/>
          <p:cNvSpPr txBox="1">
            <a:spLocks noGrp="1"/>
          </p:cNvSpPr>
          <p:nvPr>
            <p:ph type="title" idx="2" hasCustomPrompt="1"/>
          </p:nvPr>
        </p:nvSpPr>
        <p:spPr>
          <a:xfrm>
            <a:off x="4027150" y="1047895"/>
            <a:ext cx="1089900" cy="102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23"/>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2" name="Google Shape;112;p23"/>
          <p:cNvSpPr txBox="1">
            <a:spLocks noGrp="1"/>
          </p:cNvSpPr>
          <p:nvPr>
            <p:ph type="ctrTitle"/>
          </p:nvPr>
        </p:nvSpPr>
        <p:spPr>
          <a:xfrm>
            <a:off x="715126" y="1447500"/>
            <a:ext cx="4169100" cy="1678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191919"/>
              </a:buClr>
              <a:buSzPts val="5200"/>
              <a:buNone/>
              <a:defRPr sz="5000"/>
            </a:lvl1pPr>
            <a:lvl2pPr lvl="1" algn="ctr" rtl="0">
              <a:lnSpc>
                <a:spcPct val="100000"/>
              </a:lnSpc>
              <a:spcBef>
                <a:spcPts val="0"/>
              </a:spcBef>
              <a:spcAft>
                <a:spcPts val="0"/>
              </a:spcAft>
              <a:buClr>
                <a:srgbClr val="191919"/>
              </a:buClr>
              <a:buSzPts val="5200"/>
              <a:buNone/>
              <a:defRPr sz="5200">
                <a:solidFill>
                  <a:srgbClr val="191919"/>
                </a:solidFill>
              </a:defRPr>
            </a:lvl2pPr>
            <a:lvl3pPr lvl="2" algn="ctr" rtl="0">
              <a:lnSpc>
                <a:spcPct val="100000"/>
              </a:lnSpc>
              <a:spcBef>
                <a:spcPts val="0"/>
              </a:spcBef>
              <a:spcAft>
                <a:spcPts val="0"/>
              </a:spcAft>
              <a:buClr>
                <a:srgbClr val="191919"/>
              </a:buClr>
              <a:buSzPts val="5200"/>
              <a:buNone/>
              <a:defRPr sz="5200">
                <a:solidFill>
                  <a:srgbClr val="191919"/>
                </a:solidFill>
              </a:defRPr>
            </a:lvl3pPr>
            <a:lvl4pPr lvl="3" algn="ctr" rtl="0">
              <a:lnSpc>
                <a:spcPct val="100000"/>
              </a:lnSpc>
              <a:spcBef>
                <a:spcPts val="0"/>
              </a:spcBef>
              <a:spcAft>
                <a:spcPts val="0"/>
              </a:spcAft>
              <a:buClr>
                <a:srgbClr val="191919"/>
              </a:buClr>
              <a:buSzPts val="5200"/>
              <a:buNone/>
              <a:defRPr sz="5200">
                <a:solidFill>
                  <a:srgbClr val="191919"/>
                </a:solidFill>
              </a:defRPr>
            </a:lvl4pPr>
            <a:lvl5pPr lvl="4" algn="ctr" rtl="0">
              <a:lnSpc>
                <a:spcPct val="100000"/>
              </a:lnSpc>
              <a:spcBef>
                <a:spcPts val="0"/>
              </a:spcBef>
              <a:spcAft>
                <a:spcPts val="0"/>
              </a:spcAft>
              <a:buClr>
                <a:srgbClr val="191919"/>
              </a:buClr>
              <a:buSzPts val="5200"/>
              <a:buNone/>
              <a:defRPr sz="5200">
                <a:solidFill>
                  <a:srgbClr val="191919"/>
                </a:solidFill>
              </a:defRPr>
            </a:lvl5pPr>
            <a:lvl6pPr lvl="5" algn="ctr" rtl="0">
              <a:lnSpc>
                <a:spcPct val="100000"/>
              </a:lnSpc>
              <a:spcBef>
                <a:spcPts val="0"/>
              </a:spcBef>
              <a:spcAft>
                <a:spcPts val="0"/>
              </a:spcAft>
              <a:buClr>
                <a:srgbClr val="191919"/>
              </a:buClr>
              <a:buSzPts val="5200"/>
              <a:buNone/>
              <a:defRPr sz="5200">
                <a:solidFill>
                  <a:srgbClr val="191919"/>
                </a:solidFill>
              </a:defRPr>
            </a:lvl6pPr>
            <a:lvl7pPr lvl="6" algn="ctr" rtl="0">
              <a:lnSpc>
                <a:spcPct val="100000"/>
              </a:lnSpc>
              <a:spcBef>
                <a:spcPts val="0"/>
              </a:spcBef>
              <a:spcAft>
                <a:spcPts val="0"/>
              </a:spcAft>
              <a:buClr>
                <a:srgbClr val="191919"/>
              </a:buClr>
              <a:buSzPts val="5200"/>
              <a:buNone/>
              <a:defRPr sz="5200">
                <a:solidFill>
                  <a:srgbClr val="191919"/>
                </a:solidFill>
              </a:defRPr>
            </a:lvl7pPr>
            <a:lvl8pPr lvl="7" algn="ctr" rtl="0">
              <a:lnSpc>
                <a:spcPct val="100000"/>
              </a:lnSpc>
              <a:spcBef>
                <a:spcPts val="0"/>
              </a:spcBef>
              <a:spcAft>
                <a:spcPts val="0"/>
              </a:spcAft>
              <a:buClr>
                <a:srgbClr val="191919"/>
              </a:buClr>
              <a:buSzPts val="5200"/>
              <a:buNone/>
              <a:defRPr sz="5200">
                <a:solidFill>
                  <a:srgbClr val="191919"/>
                </a:solidFill>
              </a:defRPr>
            </a:lvl8pPr>
            <a:lvl9pPr lvl="8" algn="ctr" rtl="0">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3" name="Google Shape;113;p23"/>
          <p:cNvSpPr txBox="1">
            <a:spLocks noGrp="1"/>
          </p:cNvSpPr>
          <p:nvPr>
            <p:ph type="subTitle" idx="1"/>
          </p:nvPr>
        </p:nvSpPr>
        <p:spPr>
          <a:xfrm>
            <a:off x="715126" y="3127750"/>
            <a:ext cx="41691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4" name="Google Shape;114;p23"/>
          <p:cNvSpPr>
            <a:spLocks noGrp="1"/>
          </p:cNvSpPr>
          <p:nvPr>
            <p:ph type="pic" idx="2"/>
          </p:nvPr>
        </p:nvSpPr>
        <p:spPr>
          <a:xfrm>
            <a:off x="5330675" y="405875"/>
            <a:ext cx="3422700" cy="4331700"/>
          </a:xfrm>
          <a:prstGeom prst="rect">
            <a:avLst/>
          </a:prstGeom>
          <a:noFill/>
          <a:ln w="9525" cap="flat" cmpd="sng">
            <a:solidFill>
              <a:schemeClr val="dk1"/>
            </a:solidFill>
            <a:prstDash val="solid"/>
            <a:round/>
            <a:headEnd type="none" w="sm" len="sm"/>
            <a:tailEnd type="none" w="sm" len="sm"/>
          </a:ln>
        </p:spPr>
      </p:sp>
      <p:grpSp>
        <p:nvGrpSpPr>
          <p:cNvPr id="115" name="Google Shape;115;p23"/>
          <p:cNvGrpSpPr/>
          <p:nvPr/>
        </p:nvGrpSpPr>
        <p:grpSpPr>
          <a:xfrm flipH="1">
            <a:off x="152400" y="152389"/>
            <a:ext cx="1251055" cy="1251073"/>
            <a:chOff x="2824860" y="713671"/>
            <a:chExt cx="915585" cy="915598"/>
          </a:xfrm>
        </p:grpSpPr>
        <p:sp>
          <p:nvSpPr>
            <p:cNvPr id="116" name="Google Shape;116;p23"/>
            <p:cNvSpPr/>
            <p:nvPr/>
          </p:nvSpPr>
          <p:spPr>
            <a:xfrm>
              <a:off x="2989765" y="818584"/>
              <a:ext cx="275262" cy="237061"/>
            </a:xfrm>
            <a:custGeom>
              <a:avLst/>
              <a:gdLst/>
              <a:ahLst/>
              <a:cxnLst/>
              <a:rect l="l" t="t" r="r" b="b"/>
              <a:pathLst>
                <a:path w="275262" h="237061" extrusionOk="0">
                  <a:moveTo>
                    <a:pt x="269725" y="235992"/>
                  </a:moveTo>
                  <a:cubicBezTo>
                    <a:pt x="285514" y="157433"/>
                    <a:pt x="269548" y="63394"/>
                    <a:pt x="195661" y="18904"/>
                  </a:cubicBezTo>
                  <a:cubicBezTo>
                    <a:pt x="142635" y="-13029"/>
                    <a:pt x="31175" y="-7679"/>
                    <a:pt x="5509" y="59530"/>
                  </a:cubicBezTo>
                  <a:cubicBezTo>
                    <a:pt x="-19916" y="126120"/>
                    <a:pt x="47350" y="184332"/>
                    <a:pt x="111284" y="174784"/>
                  </a:cubicBezTo>
                  <a:cubicBezTo>
                    <a:pt x="147194" y="169422"/>
                    <a:pt x="169824" y="145836"/>
                    <a:pt x="170520" y="109168"/>
                  </a:cubicBezTo>
                  <a:cubicBezTo>
                    <a:pt x="171102" y="78538"/>
                    <a:pt x="159391" y="53871"/>
                    <a:pt x="127313" y="50393"/>
                  </a:cubicBezTo>
                  <a:cubicBezTo>
                    <a:pt x="122811" y="49906"/>
                    <a:pt x="118486" y="53226"/>
                    <a:pt x="116216" y="56761"/>
                  </a:cubicBezTo>
                  <a:cubicBezTo>
                    <a:pt x="114996" y="58658"/>
                    <a:pt x="113782" y="60555"/>
                    <a:pt x="112561" y="62452"/>
                  </a:cubicBezTo>
                  <a:cubicBezTo>
                    <a:pt x="109842" y="66682"/>
                    <a:pt x="112536" y="72499"/>
                    <a:pt x="117171" y="73783"/>
                  </a:cubicBezTo>
                  <a:cubicBezTo>
                    <a:pt x="161730" y="86132"/>
                    <a:pt x="142084" y="143376"/>
                    <a:pt x="106560" y="152368"/>
                  </a:cubicBezTo>
                  <a:cubicBezTo>
                    <a:pt x="77954" y="159608"/>
                    <a:pt x="42165" y="143066"/>
                    <a:pt x="28393" y="117407"/>
                  </a:cubicBezTo>
                  <a:cubicBezTo>
                    <a:pt x="-6739" y="51936"/>
                    <a:pt x="76873" y="16798"/>
                    <a:pt x="128995" y="16944"/>
                  </a:cubicBezTo>
                  <a:cubicBezTo>
                    <a:pt x="245437" y="17260"/>
                    <a:pt x="272216" y="143541"/>
                    <a:pt x="266784" y="235600"/>
                  </a:cubicBezTo>
                  <a:cubicBezTo>
                    <a:pt x="266690" y="237263"/>
                    <a:pt x="269383" y="237655"/>
                    <a:pt x="269718" y="2359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3"/>
            <p:cNvSpPr/>
            <p:nvPr/>
          </p:nvSpPr>
          <p:spPr>
            <a:xfrm>
              <a:off x="3213584" y="829714"/>
              <a:ext cx="40084" cy="84345"/>
            </a:xfrm>
            <a:custGeom>
              <a:avLst/>
              <a:gdLst/>
              <a:ahLst/>
              <a:cxnLst/>
              <a:rect l="l" t="t" r="r" b="b"/>
              <a:pathLst>
                <a:path w="40084" h="84345" extrusionOk="0">
                  <a:moveTo>
                    <a:pt x="24394" y="83494"/>
                  </a:moveTo>
                  <a:cubicBezTo>
                    <a:pt x="26013" y="71992"/>
                    <a:pt x="23807" y="62659"/>
                    <a:pt x="19235" y="51916"/>
                  </a:cubicBezTo>
                  <a:cubicBezTo>
                    <a:pt x="16244" y="44891"/>
                    <a:pt x="12456" y="37898"/>
                    <a:pt x="12222" y="30101"/>
                  </a:cubicBezTo>
                  <a:cubicBezTo>
                    <a:pt x="11982" y="22267"/>
                    <a:pt x="12924" y="18637"/>
                    <a:pt x="19943" y="14837"/>
                  </a:cubicBezTo>
                  <a:cubicBezTo>
                    <a:pt x="26051" y="11530"/>
                    <a:pt x="31495" y="11112"/>
                    <a:pt x="35909" y="18605"/>
                  </a:cubicBezTo>
                  <a:cubicBezTo>
                    <a:pt x="36744" y="20015"/>
                    <a:pt x="39014" y="19763"/>
                    <a:pt x="39431" y="18144"/>
                  </a:cubicBezTo>
                  <a:cubicBezTo>
                    <a:pt x="44622" y="-1743"/>
                    <a:pt x="17509" y="-5239"/>
                    <a:pt x="6936" y="7445"/>
                  </a:cubicBezTo>
                  <a:cubicBezTo>
                    <a:pt x="-13424" y="31865"/>
                    <a:pt x="17022" y="60225"/>
                    <a:pt x="22112" y="83501"/>
                  </a:cubicBezTo>
                  <a:cubicBezTo>
                    <a:pt x="22346" y="84582"/>
                    <a:pt x="24224" y="84670"/>
                    <a:pt x="24388" y="835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3"/>
            <p:cNvSpPr/>
            <p:nvPr/>
          </p:nvSpPr>
          <p:spPr>
            <a:xfrm>
              <a:off x="2824860" y="766278"/>
              <a:ext cx="394912" cy="105281"/>
            </a:xfrm>
            <a:custGeom>
              <a:avLst/>
              <a:gdLst/>
              <a:ahLst/>
              <a:cxnLst/>
              <a:rect l="l" t="t" r="r" b="b"/>
              <a:pathLst>
                <a:path w="394912" h="105281" extrusionOk="0">
                  <a:moveTo>
                    <a:pt x="394572" y="98829"/>
                  </a:moveTo>
                  <a:cubicBezTo>
                    <a:pt x="370405" y="41035"/>
                    <a:pt x="318182" y="1281"/>
                    <a:pt x="253868" y="3424"/>
                  </a:cubicBezTo>
                  <a:cubicBezTo>
                    <a:pt x="219502" y="4569"/>
                    <a:pt x="190876" y="18024"/>
                    <a:pt x="162890" y="36962"/>
                  </a:cubicBezTo>
                  <a:cubicBezTo>
                    <a:pt x="144357" y="49501"/>
                    <a:pt x="126727" y="63198"/>
                    <a:pt x="105450" y="70735"/>
                  </a:cubicBezTo>
                  <a:cubicBezTo>
                    <a:pt x="88111" y="76875"/>
                    <a:pt x="66398" y="80144"/>
                    <a:pt x="49540" y="69666"/>
                  </a:cubicBezTo>
                  <a:cubicBezTo>
                    <a:pt x="32436" y="59037"/>
                    <a:pt x="10184" y="5707"/>
                    <a:pt x="54971" y="11493"/>
                  </a:cubicBezTo>
                  <a:cubicBezTo>
                    <a:pt x="58405" y="11935"/>
                    <a:pt x="59183" y="6908"/>
                    <a:pt x="56634" y="5346"/>
                  </a:cubicBezTo>
                  <a:cubicBezTo>
                    <a:pt x="34143" y="-8381"/>
                    <a:pt x="6940" y="5827"/>
                    <a:pt x="1211" y="30892"/>
                  </a:cubicBezTo>
                  <a:cubicBezTo>
                    <a:pt x="-7160" y="67497"/>
                    <a:pt x="29432" y="99512"/>
                    <a:pt x="62502" y="104330"/>
                  </a:cubicBezTo>
                  <a:cubicBezTo>
                    <a:pt x="118545" y="112500"/>
                    <a:pt x="157066" y="66056"/>
                    <a:pt x="201480" y="41654"/>
                  </a:cubicBezTo>
                  <a:cubicBezTo>
                    <a:pt x="270903" y="3519"/>
                    <a:pt x="352523" y="30829"/>
                    <a:pt x="385479"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23"/>
            <p:cNvSpPr/>
            <p:nvPr/>
          </p:nvSpPr>
          <p:spPr>
            <a:xfrm>
              <a:off x="2922906" y="779555"/>
              <a:ext cx="125444" cy="206416"/>
            </a:xfrm>
            <a:custGeom>
              <a:avLst/>
              <a:gdLst/>
              <a:ahLst/>
              <a:cxnLst/>
              <a:rect l="l" t="t" r="r" b="b"/>
              <a:pathLst>
                <a:path w="125444" h="206416" extrusionOk="0">
                  <a:moveTo>
                    <a:pt x="122385" y="138"/>
                  </a:moveTo>
                  <a:cubicBezTo>
                    <a:pt x="77984" y="16123"/>
                    <a:pt x="32185" y="42068"/>
                    <a:pt x="11350" y="86589"/>
                  </a:cubicBezTo>
                  <a:cubicBezTo>
                    <a:pt x="-7494" y="126843"/>
                    <a:pt x="-3725" y="174077"/>
                    <a:pt x="29074" y="204884"/>
                  </a:cubicBezTo>
                  <a:cubicBezTo>
                    <a:pt x="33595" y="209133"/>
                    <a:pt x="40708" y="203771"/>
                    <a:pt x="37667" y="198251"/>
                  </a:cubicBezTo>
                  <a:cubicBezTo>
                    <a:pt x="-7917" y="115398"/>
                    <a:pt x="47961" y="39007"/>
                    <a:pt x="124251" y="4565"/>
                  </a:cubicBezTo>
                  <a:cubicBezTo>
                    <a:pt x="126736" y="3445"/>
                    <a:pt x="124965" y="-797"/>
                    <a:pt x="122379"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3"/>
            <p:cNvSpPr/>
            <p:nvPr/>
          </p:nvSpPr>
          <p:spPr>
            <a:xfrm>
              <a:off x="3028627" y="838850"/>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30"/>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3"/>
            <p:cNvSpPr/>
            <p:nvPr/>
          </p:nvSpPr>
          <p:spPr>
            <a:xfrm>
              <a:off x="3139293" y="713674"/>
              <a:ext cx="77202" cy="106266"/>
            </a:xfrm>
            <a:custGeom>
              <a:avLst/>
              <a:gdLst/>
              <a:ahLst/>
              <a:cxnLst/>
              <a:rect l="l" t="t" r="r" b="b"/>
              <a:pathLst>
                <a:path w="77202" h="106266" extrusionOk="0">
                  <a:moveTo>
                    <a:pt x="77180" y="103648"/>
                  </a:moveTo>
                  <a:cubicBezTo>
                    <a:pt x="72722" y="60385"/>
                    <a:pt x="57710" y="24513"/>
                    <a:pt x="19025" y="1775"/>
                  </a:cubicBezTo>
                  <a:cubicBezTo>
                    <a:pt x="4810" y="-6584"/>
                    <a:pt x="-8146" y="16938"/>
                    <a:pt x="6341" y="23470"/>
                  </a:cubicBezTo>
                  <a:cubicBezTo>
                    <a:pt x="38127" y="37798"/>
                    <a:pt x="68283" y="67713"/>
                    <a:pt x="71710" y="103648"/>
                  </a:cubicBezTo>
                  <a:cubicBezTo>
                    <a:pt x="72045" y="107132"/>
                    <a:pt x="77546" y="107145"/>
                    <a:pt x="77186" y="1036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3"/>
            <p:cNvSpPr/>
            <p:nvPr/>
          </p:nvSpPr>
          <p:spPr>
            <a:xfrm>
              <a:off x="3181807" y="902601"/>
              <a:ext cx="55544" cy="95806"/>
            </a:xfrm>
            <a:custGeom>
              <a:avLst/>
              <a:gdLst/>
              <a:ahLst/>
              <a:cxnLst/>
              <a:rect l="l" t="t" r="r" b="b"/>
              <a:pathLst>
                <a:path w="55544" h="95806" extrusionOk="0">
                  <a:moveTo>
                    <a:pt x="54900" y="94218"/>
                  </a:moveTo>
                  <a:cubicBezTo>
                    <a:pt x="58517" y="60528"/>
                    <a:pt x="46825" y="26275"/>
                    <a:pt x="21627" y="3310"/>
                  </a:cubicBezTo>
                  <a:cubicBezTo>
                    <a:pt x="9683" y="-7573"/>
                    <a:pt x="-8130" y="11043"/>
                    <a:pt x="4125" y="20812"/>
                  </a:cubicBezTo>
                  <a:cubicBezTo>
                    <a:pt x="28374" y="40161"/>
                    <a:pt x="45314" y="64076"/>
                    <a:pt x="51726" y="94642"/>
                  </a:cubicBezTo>
                  <a:cubicBezTo>
                    <a:pt x="52131" y="96558"/>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3"/>
            <p:cNvSpPr/>
            <p:nvPr/>
          </p:nvSpPr>
          <p:spPr>
            <a:xfrm>
              <a:off x="3258132" y="818471"/>
              <a:ext cx="275228" cy="237154"/>
            </a:xfrm>
            <a:custGeom>
              <a:avLst/>
              <a:gdLst/>
              <a:ahLst/>
              <a:cxnLst/>
              <a:rect l="l" t="t" r="r" b="b"/>
              <a:pathLst>
                <a:path w="275228" h="237154" extrusionOk="0">
                  <a:moveTo>
                    <a:pt x="8409" y="235707"/>
                  </a:moveTo>
                  <a:cubicBezTo>
                    <a:pt x="2984" y="143666"/>
                    <a:pt x="29927" y="17360"/>
                    <a:pt x="146198" y="17050"/>
                  </a:cubicBezTo>
                  <a:cubicBezTo>
                    <a:pt x="197890" y="16911"/>
                    <a:pt x="270645" y="45486"/>
                    <a:pt x="249854" y="108977"/>
                  </a:cubicBezTo>
                  <a:cubicBezTo>
                    <a:pt x="240338" y="138032"/>
                    <a:pt x="208153" y="154941"/>
                    <a:pt x="178592" y="154030"/>
                  </a:cubicBezTo>
                  <a:cubicBezTo>
                    <a:pt x="132755" y="152626"/>
                    <a:pt x="111667" y="86738"/>
                    <a:pt x="158029" y="73890"/>
                  </a:cubicBezTo>
                  <a:cubicBezTo>
                    <a:pt x="162664" y="72606"/>
                    <a:pt x="165357" y="66789"/>
                    <a:pt x="162638" y="62558"/>
                  </a:cubicBezTo>
                  <a:cubicBezTo>
                    <a:pt x="161418" y="60661"/>
                    <a:pt x="160204" y="58765"/>
                    <a:pt x="158984" y="56868"/>
                  </a:cubicBezTo>
                  <a:cubicBezTo>
                    <a:pt x="156714" y="53333"/>
                    <a:pt x="152382" y="50013"/>
                    <a:pt x="147886" y="50500"/>
                  </a:cubicBezTo>
                  <a:cubicBezTo>
                    <a:pt x="115910" y="53972"/>
                    <a:pt x="104098" y="78702"/>
                    <a:pt x="104680" y="109274"/>
                  </a:cubicBezTo>
                  <a:cubicBezTo>
                    <a:pt x="105337" y="143673"/>
                    <a:pt x="124800" y="166727"/>
                    <a:pt x="158301" y="173796"/>
                  </a:cubicBezTo>
                  <a:cubicBezTo>
                    <a:pt x="223506" y="187556"/>
                    <a:pt x="296007"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3"/>
            <p:cNvSpPr/>
            <p:nvPr/>
          </p:nvSpPr>
          <p:spPr>
            <a:xfrm>
              <a:off x="3269427" y="829684"/>
              <a:ext cx="40071" cy="84368"/>
            </a:xfrm>
            <a:custGeom>
              <a:avLst/>
              <a:gdLst/>
              <a:ahLst/>
              <a:cxnLst/>
              <a:rect l="l" t="t" r="r" b="b"/>
              <a:pathLst>
                <a:path w="40071" h="84368" extrusionOk="0">
                  <a:moveTo>
                    <a:pt x="17968" y="83524"/>
                  </a:moveTo>
                  <a:cubicBezTo>
                    <a:pt x="23096" y="60091"/>
                    <a:pt x="53466" y="32022"/>
                    <a:pt x="33149" y="7469"/>
                  </a:cubicBezTo>
                  <a:cubicBezTo>
                    <a:pt x="22609" y="-5266"/>
                    <a:pt x="-4543" y="-1725"/>
                    <a:pt x="654" y="18168"/>
                  </a:cubicBezTo>
                  <a:cubicBezTo>
                    <a:pt x="1078" y="19786"/>
                    <a:pt x="3342" y="20039"/>
                    <a:pt x="4177" y="18629"/>
                  </a:cubicBezTo>
                  <a:cubicBezTo>
                    <a:pt x="11454" y="6293"/>
                    <a:pt x="27180" y="14658"/>
                    <a:pt x="28116" y="26596"/>
                  </a:cubicBezTo>
                  <a:cubicBezTo>
                    <a:pt x="28818" y="35537"/>
                    <a:pt x="24145" y="44055"/>
                    <a:pt x="20851" y="51946"/>
                  </a:cubicBezTo>
                  <a:cubicBezTo>
                    <a:pt x="16361" y="62715"/>
                    <a:pt x="14066" y="71978"/>
                    <a:pt x="15691" y="83524"/>
                  </a:cubicBezTo>
                  <a:cubicBezTo>
                    <a:pt x="15855" y="84694"/>
                    <a:pt x="17733" y="84606"/>
                    <a:pt x="17968"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3"/>
            <p:cNvSpPr/>
            <p:nvPr/>
          </p:nvSpPr>
          <p:spPr>
            <a:xfrm>
              <a:off x="3303324" y="766262"/>
              <a:ext cx="394923" cy="105295"/>
            </a:xfrm>
            <a:custGeom>
              <a:avLst/>
              <a:gdLst/>
              <a:ahLst/>
              <a:cxnLst/>
              <a:rect l="l" t="t" r="r" b="b"/>
              <a:pathLst>
                <a:path w="394923" h="105295" extrusionOk="0">
                  <a:moveTo>
                    <a:pt x="9433" y="102677"/>
                  </a:moveTo>
                  <a:cubicBezTo>
                    <a:pt x="42238" y="31162"/>
                    <a:pt x="124281" y="3213"/>
                    <a:pt x="193432" y="41671"/>
                  </a:cubicBezTo>
                  <a:cubicBezTo>
                    <a:pt x="237657" y="66268"/>
                    <a:pt x="276564" y="112485"/>
                    <a:pt x="332410" y="104347"/>
                  </a:cubicBezTo>
                  <a:cubicBezTo>
                    <a:pt x="365436" y="99535"/>
                    <a:pt x="402123" y="67558"/>
                    <a:pt x="393701" y="30909"/>
                  </a:cubicBezTo>
                  <a:cubicBezTo>
                    <a:pt x="387922" y="5755"/>
                    <a:pt x="360795" y="-8371"/>
                    <a:pt x="338278" y="5363"/>
                  </a:cubicBezTo>
                  <a:cubicBezTo>
                    <a:pt x="335730" y="6919"/>
                    <a:pt x="336507" y="11952"/>
                    <a:pt x="339941" y="11509"/>
                  </a:cubicBezTo>
                  <a:cubicBezTo>
                    <a:pt x="382730" y="5983"/>
                    <a:pt x="362635" y="51055"/>
                    <a:pt x="352758" y="62152"/>
                  </a:cubicBezTo>
                  <a:cubicBezTo>
                    <a:pt x="339189" y="77397"/>
                    <a:pt x="318493" y="78927"/>
                    <a:pt x="299662" y="74470"/>
                  </a:cubicBezTo>
                  <a:cubicBezTo>
                    <a:pt x="276216" y="68918"/>
                    <a:pt x="256671" y="53704"/>
                    <a:pt x="237138" y="40501"/>
                  </a:cubicBezTo>
                  <a:cubicBezTo>
                    <a:pt x="207210" y="20273"/>
                    <a:pt x="177959" y="4775"/>
                    <a:pt x="141038" y="3441"/>
                  </a:cubicBezTo>
                  <a:cubicBezTo>
                    <a:pt x="76750" y="1120"/>
                    <a:pt x="24451" y="41178"/>
                    <a:pt x="334" y="98845"/>
                  </a:cubicBezTo>
                  <a:cubicBezTo>
                    <a:pt x="-1822" y="104005"/>
                    <a:pt x="7081" y="107799"/>
                    <a:pt x="9427" y="1026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3"/>
            <p:cNvSpPr/>
            <p:nvPr/>
          </p:nvSpPr>
          <p:spPr>
            <a:xfrm>
              <a:off x="3474735" y="779569"/>
              <a:ext cx="125457" cy="206418"/>
            </a:xfrm>
            <a:custGeom>
              <a:avLst/>
              <a:gdLst/>
              <a:ahLst/>
              <a:cxnLst/>
              <a:rect l="l" t="t" r="r" b="b"/>
              <a:pathLst>
                <a:path w="125457" h="206418" extrusionOk="0">
                  <a:moveTo>
                    <a:pt x="1204" y="4557"/>
                  </a:moveTo>
                  <a:cubicBezTo>
                    <a:pt x="77494" y="39000"/>
                    <a:pt x="133372" y="115384"/>
                    <a:pt x="87788" y="198244"/>
                  </a:cubicBezTo>
                  <a:cubicBezTo>
                    <a:pt x="84778" y="203713"/>
                    <a:pt x="91822" y="209164"/>
                    <a:pt x="96382" y="204877"/>
                  </a:cubicBezTo>
                  <a:cubicBezTo>
                    <a:pt x="129180" y="174070"/>
                    <a:pt x="132955" y="126854"/>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3"/>
            <p:cNvSpPr/>
            <p:nvPr/>
          </p:nvSpPr>
          <p:spPr>
            <a:xfrm>
              <a:off x="3429703" y="838850"/>
              <a:ext cx="64788" cy="100806"/>
            </a:xfrm>
            <a:custGeom>
              <a:avLst/>
              <a:gdLst/>
              <a:ahLst/>
              <a:cxnLst/>
              <a:rect l="l" t="t" r="r" b="b"/>
              <a:pathLst>
                <a:path w="64788" h="100806" extrusionOk="0">
                  <a:moveTo>
                    <a:pt x="16904" y="2203"/>
                  </a:moveTo>
                  <a:cubicBezTo>
                    <a:pt x="37511" y="9387"/>
                    <a:pt x="54906" y="34117"/>
                    <a:pt x="48380" y="56147"/>
                  </a:cubicBezTo>
                  <a:cubicBezTo>
                    <a:pt x="42146" y="77203"/>
                    <a:pt x="22891" y="83520"/>
                    <a:pt x="3852" y="88212"/>
                  </a:cubicBezTo>
                  <a:cubicBezTo>
                    <a:pt x="-1687" y="89578"/>
                    <a:pt x="-865" y="96919"/>
                    <a:pt x="3852" y="98645"/>
                  </a:cubicBezTo>
                  <a:cubicBezTo>
                    <a:pt x="31681" y="108826"/>
                    <a:pt x="61823" y="81206"/>
                    <a:pt x="64523"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3"/>
            <p:cNvSpPr/>
            <p:nvPr/>
          </p:nvSpPr>
          <p:spPr>
            <a:xfrm>
              <a:off x="3306613" y="713671"/>
              <a:ext cx="77194" cy="106269"/>
            </a:xfrm>
            <a:custGeom>
              <a:avLst/>
              <a:gdLst/>
              <a:ahLst/>
              <a:cxnLst/>
              <a:rect l="l" t="t" r="r" b="b"/>
              <a:pathLst>
                <a:path w="77194" h="106269" extrusionOk="0">
                  <a:moveTo>
                    <a:pt x="5486" y="103652"/>
                  </a:moveTo>
                  <a:cubicBezTo>
                    <a:pt x="8907" y="67723"/>
                    <a:pt x="39082" y="37796"/>
                    <a:pt x="70856" y="23474"/>
                  </a:cubicBezTo>
                  <a:cubicBezTo>
                    <a:pt x="85330" y="16948"/>
                    <a:pt x="72405" y="-6593"/>
                    <a:pt x="58171" y="1779"/>
                  </a:cubicBezTo>
                  <a:cubicBezTo>
                    <a:pt x="19537" y="24492"/>
                    <a:pt x="4469" y="60439"/>
                    <a:pt x="17" y="103652"/>
                  </a:cubicBezTo>
                  <a:cubicBezTo>
                    <a:pt x="-344" y="107142"/>
                    <a:pt x="5158" y="107142"/>
                    <a:pt x="5493" y="1036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3"/>
            <p:cNvSpPr/>
            <p:nvPr/>
          </p:nvSpPr>
          <p:spPr>
            <a:xfrm>
              <a:off x="3285745" y="902605"/>
              <a:ext cx="55547" cy="95819"/>
            </a:xfrm>
            <a:custGeom>
              <a:avLst/>
              <a:gdLst/>
              <a:ahLst/>
              <a:cxnLst/>
              <a:rect l="l" t="t" r="r" b="b"/>
              <a:pathLst>
                <a:path w="55547" h="95819" extrusionOk="0">
                  <a:moveTo>
                    <a:pt x="3824" y="94645"/>
                  </a:moveTo>
                  <a:cubicBezTo>
                    <a:pt x="10230" y="64110"/>
                    <a:pt x="27220" y="40126"/>
                    <a:pt x="51425" y="20815"/>
                  </a:cubicBezTo>
                  <a:cubicBezTo>
                    <a:pt x="63674" y="11045"/>
                    <a:pt x="45867" y="-7577"/>
                    <a:pt x="33923" y="3312"/>
                  </a:cubicBezTo>
                  <a:cubicBezTo>
                    <a:pt x="8725" y="26278"/>
                    <a:pt x="-2973" y="60525"/>
                    <a:pt x="644" y="94221"/>
                  </a:cubicBezTo>
                  <a:cubicBezTo>
                    <a:pt x="821" y="95890"/>
                    <a:pt x="3413" y="96586"/>
                    <a:pt x="3818" y="946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3"/>
            <p:cNvSpPr/>
            <p:nvPr/>
          </p:nvSpPr>
          <p:spPr>
            <a:xfrm>
              <a:off x="3138304" y="1011637"/>
              <a:ext cx="132192" cy="139019"/>
            </a:xfrm>
            <a:custGeom>
              <a:avLst/>
              <a:gdLst/>
              <a:ahLst/>
              <a:cxnLst/>
              <a:rect l="l" t="t" r="r" b="b"/>
              <a:pathLst>
                <a:path w="132192" h="139019" extrusionOk="0">
                  <a:moveTo>
                    <a:pt x="5029" y="60018"/>
                  </a:moveTo>
                  <a:cubicBezTo>
                    <a:pt x="3340" y="27125"/>
                    <a:pt x="46047" y="7048"/>
                    <a:pt x="73654" y="12904"/>
                  </a:cubicBezTo>
                  <a:cubicBezTo>
                    <a:pt x="98018" y="18070"/>
                    <a:pt x="113959" y="38355"/>
                    <a:pt x="115331" y="62927"/>
                  </a:cubicBezTo>
                  <a:cubicBezTo>
                    <a:pt x="116538" y="84489"/>
                    <a:pt x="104474" y="112924"/>
                    <a:pt x="79453" y="113702"/>
                  </a:cubicBezTo>
                  <a:cubicBezTo>
                    <a:pt x="50081" y="114606"/>
                    <a:pt x="53654" y="75485"/>
                    <a:pt x="72718" y="63945"/>
                  </a:cubicBezTo>
                  <a:cubicBezTo>
                    <a:pt x="77796" y="60872"/>
                    <a:pt x="76152" y="54201"/>
                    <a:pt x="71188" y="52234"/>
                  </a:cubicBezTo>
                  <a:cubicBezTo>
                    <a:pt x="32212" y="36812"/>
                    <a:pt x="22323"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65"/>
                    <a:pt x="5136" y="62181"/>
                    <a:pt x="5029"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3"/>
            <p:cNvSpPr/>
            <p:nvPr/>
          </p:nvSpPr>
          <p:spPr>
            <a:xfrm>
              <a:off x="3158890" y="1054477"/>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1"/>
                    <a:pt x="24620" y="118646"/>
                  </a:cubicBezTo>
                  <a:cubicBezTo>
                    <a:pt x="10721" y="107138"/>
                    <a:pt x="-9254" y="127341"/>
                    <a:pt x="4784" y="138482"/>
                  </a:cubicBezTo>
                  <a:cubicBezTo>
                    <a:pt x="30140" y="158603"/>
                    <a:pt x="68332" y="143408"/>
                    <a:pt x="87453" y="121017"/>
                  </a:cubicBezTo>
                  <a:cubicBezTo>
                    <a:pt x="115440" y="88238"/>
                    <a:pt x="113467" y="39062"/>
                    <a:pt x="98930" y="782"/>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3"/>
            <p:cNvSpPr/>
            <p:nvPr/>
          </p:nvSpPr>
          <p:spPr>
            <a:xfrm>
              <a:off x="3252477" y="1011595"/>
              <a:ext cx="132301" cy="139027"/>
            </a:xfrm>
            <a:custGeom>
              <a:avLst/>
              <a:gdLst/>
              <a:ahLst/>
              <a:cxnLst/>
              <a:rect l="l" t="t" r="r" b="b"/>
              <a:pathLst>
                <a:path w="132301" h="139027" extrusionOk="0">
                  <a:moveTo>
                    <a:pt x="130954" y="60559"/>
                  </a:moveTo>
                  <a:cubicBezTo>
                    <a:pt x="141761" y="23967"/>
                    <a:pt x="84909" y="-4108"/>
                    <a:pt x="55227" y="495"/>
                  </a:cubicBezTo>
                  <a:cubicBezTo>
                    <a:pt x="13836" y="6913"/>
                    <a:pt x="-7929" y="52807"/>
                    <a:pt x="2656" y="91119"/>
                  </a:cubicBezTo>
                  <a:cubicBezTo>
                    <a:pt x="12381" y="126321"/>
                    <a:pt x="59982" y="158702"/>
                    <a:pt x="90618" y="124506"/>
                  </a:cubicBezTo>
                  <a:cubicBezTo>
                    <a:pt x="110239" y="102602"/>
                    <a:pt x="99933" y="36929"/>
                    <a:pt x="61127" y="52282"/>
                  </a:cubicBezTo>
                  <a:cubicBezTo>
                    <a:pt x="56163" y="54249"/>
                    <a:pt x="54545" y="60932"/>
                    <a:pt x="59597" y="63993"/>
                  </a:cubicBezTo>
                  <a:cubicBezTo>
                    <a:pt x="78794" y="75615"/>
                    <a:pt x="81810" y="114490"/>
                    <a:pt x="52863" y="113750"/>
                  </a:cubicBezTo>
                  <a:cubicBezTo>
                    <a:pt x="27899" y="113118"/>
                    <a:pt x="15790" y="84265"/>
                    <a:pt x="16978" y="62975"/>
                  </a:cubicBezTo>
                  <a:cubicBezTo>
                    <a:pt x="18344" y="38523"/>
                    <a:pt x="34323" y="18194"/>
                    <a:pt x="58655" y="12952"/>
                  </a:cubicBezTo>
                  <a:cubicBezTo>
                    <a:pt x="86028" y="7059"/>
                    <a:pt x="128969" y="27204"/>
                    <a:pt x="127280" y="60066"/>
                  </a:cubicBezTo>
                  <a:cubicBezTo>
                    <a:pt x="127173" y="62210"/>
                    <a:pt x="130360" y="62539"/>
                    <a:pt x="130948"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3"/>
            <p:cNvSpPr/>
            <p:nvPr/>
          </p:nvSpPr>
          <p:spPr>
            <a:xfrm>
              <a:off x="3254874" y="1054477"/>
              <a:ext cx="109339" cy="147883"/>
            </a:xfrm>
            <a:custGeom>
              <a:avLst/>
              <a:gdLst/>
              <a:ahLst/>
              <a:cxnLst/>
              <a:rect l="l" t="t" r="r" b="b"/>
              <a:pathLst>
                <a:path w="109339" h="147883" extrusionOk="0">
                  <a:moveTo>
                    <a:pt x="10408" y="782"/>
                  </a:moveTo>
                  <a:cubicBezTo>
                    <a:pt x="-4129" y="39056"/>
                    <a:pt x="-6095" y="88238"/>
                    <a:pt x="21885" y="121017"/>
                  </a:cubicBezTo>
                  <a:cubicBezTo>
                    <a:pt x="41019" y="143433"/>
                    <a:pt x="79186" y="158609"/>
                    <a:pt x="104555" y="138482"/>
                  </a:cubicBezTo>
                  <a:cubicBezTo>
                    <a:pt x="118592" y="127347"/>
                    <a:pt x="98624" y="107132"/>
                    <a:pt x="84719" y="118646"/>
                  </a:cubicBezTo>
                  <a:cubicBezTo>
                    <a:pt x="66830" y="133461"/>
                    <a:pt x="31148" y="103635"/>
                    <a:pt x="23181" y="89926"/>
                  </a:cubicBezTo>
                  <a:cubicBezTo>
                    <a:pt x="7335" y="62660"/>
                    <a:pt x="6551" y="31525"/>
                    <a:pt x="12571" y="1376"/>
                  </a:cubicBezTo>
                  <a:cubicBezTo>
                    <a:pt x="12855" y="-53"/>
                    <a:pt x="10920" y="-559"/>
                    <a:pt x="10415" y="7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3"/>
            <p:cNvSpPr/>
            <p:nvPr/>
          </p:nvSpPr>
          <p:spPr>
            <a:xfrm>
              <a:off x="3398494" y="1189149"/>
              <a:ext cx="237154" cy="275228"/>
            </a:xfrm>
            <a:custGeom>
              <a:avLst/>
              <a:gdLst/>
              <a:ahLst/>
              <a:cxnLst/>
              <a:rect l="l" t="t" r="r" b="b"/>
              <a:pathLst>
                <a:path w="237154" h="275228" extrusionOk="0">
                  <a:moveTo>
                    <a:pt x="1447" y="8414"/>
                  </a:moveTo>
                  <a:cubicBezTo>
                    <a:pt x="93488" y="2989"/>
                    <a:pt x="219794" y="29932"/>
                    <a:pt x="220104" y="146203"/>
                  </a:cubicBezTo>
                  <a:cubicBezTo>
                    <a:pt x="220243" y="197896"/>
                    <a:pt x="191669" y="270651"/>
                    <a:pt x="128177" y="249854"/>
                  </a:cubicBezTo>
                  <a:cubicBezTo>
                    <a:pt x="99122" y="240337"/>
                    <a:pt x="82214" y="208152"/>
                    <a:pt x="83124" y="178591"/>
                  </a:cubicBezTo>
                  <a:cubicBezTo>
                    <a:pt x="84528" y="132760"/>
                    <a:pt x="150410" y="111666"/>
                    <a:pt x="163265" y="158028"/>
                  </a:cubicBezTo>
                  <a:cubicBezTo>
                    <a:pt x="164548" y="162663"/>
                    <a:pt x="170366" y="165356"/>
                    <a:pt x="174596" y="162637"/>
                  </a:cubicBezTo>
                  <a:cubicBezTo>
                    <a:pt x="176493" y="161417"/>
                    <a:pt x="178390" y="160203"/>
                    <a:pt x="180287" y="158983"/>
                  </a:cubicBezTo>
                  <a:cubicBezTo>
                    <a:pt x="183821" y="156713"/>
                    <a:pt x="187141" y="152381"/>
                    <a:pt x="186654" y="147885"/>
                  </a:cubicBezTo>
                  <a:cubicBezTo>
                    <a:pt x="183183" y="115909"/>
                    <a:pt x="158453" y="104097"/>
                    <a:pt x="127880" y="104679"/>
                  </a:cubicBezTo>
                  <a:cubicBezTo>
                    <a:pt x="93482" y="105337"/>
                    <a:pt x="70427" y="124793"/>
                    <a:pt x="63358" y="158300"/>
                  </a:cubicBezTo>
                  <a:cubicBezTo>
                    <a:pt x="49598" y="223505"/>
                    <a:pt x="108562" y="296007"/>
                    <a:pt x="177517" y="269689"/>
                  </a:cubicBezTo>
                  <a:cubicBezTo>
                    <a:pt x="242463" y="244903"/>
                    <a:pt x="249962" y="137262"/>
                    <a:pt x="221116" y="84457"/>
                  </a:cubicBezTo>
                  <a:cubicBezTo>
                    <a:pt x="178636" y="6701"/>
                    <a:pt x="81088" y="-10606"/>
                    <a:pt x="1062" y="5480"/>
                  </a:cubicBezTo>
                  <a:cubicBezTo>
                    <a:pt x="-576" y="5809"/>
                    <a:pt x="-222" y="8509"/>
                    <a:pt x="1460" y="84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3"/>
            <p:cNvSpPr/>
            <p:nvPr/>
          </p:nvSpPr>
          <p:spPr>
            <a:xfrm>
              <a:off x="3540066" y="1200443"/>
              <a:ext cx="84368" cy="40074"/>
            </a:xfrm>
            <a:custGeom>
              <a:avLst/>
              <a:gdLst/>
              <a:ahLst/>
              <a:cxnLst/>
              <a:rect l="l" t="t" r="r" b="b"/>
              <a:pathLst>
                <a:path w="84368" h="40074" extrusionOk="0">
                  <a:moveTo>
                    <a:pt x="844" y="17974"/>
                  </a:moveTo>
                  <a:cubicBezTo>
                    <a:pt x="24278" y="23102"/>
                    <a:pt x="52341" y="53472"/>
                    <a:pt x="76900" y="33149"/>
                  </a:cubicBezTo>
                  <a:cubicBezTo>
                    <a:pt x="89635" y="22609"/>
                    <a:pt x="86094" y="-4543"/>
                    <a:pt x="66201" y="654"/>
                  </a:cubicBezTo>
                  <a:cubicBezTo>
                    <a:pt x="64583" y="1078"/>
                    <a:pt x="64330" y="3348"/>
                    <a:pt x="65740" y="4176"/>
                  </a:cubicBezTo>
                  <a:cubicBezTo>
                    <a:pt x="78076" y="11454"/>
                    <a:pt x="69711" y="27187"/>
                    <a:pt x="57773" y="28116"/>
                  </a:cubicBezTo>
                  <a:cubicBezTo>
                    <a:pt x="48831" y="28818"/>
                    <a:pt x="40314" y="24139"/>
                    <a:pt x="32423" y="20851"/>
                  </a:cubicBezTo>
                  <a:cubicBezTo>
                    <a:pt x="21654" y="16361"/>
                    <a:pt x="12391" y="14060"/>
                    <a:pt x="844" y="15691"/>
                  </a:cubicBezTo>
                  <a:cubicBezTo>
                    <a:pt x="-325" y="15855"/>
                    <a:pt x="-237" y="17733"/>
                    <a:pt x="844" y="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3"/>
            <p:cNvSpPr/>
            <p:nvPr/>
          </p:nvSpPr>
          <p:spPr>
            <a:xfrm>
              <a:off x="3582562" y="1234346"/>
              <a:ext cx="105297" cy="394923"/>
            </a:xfrm>
            <a:custGeom>
              <a:avLst/>
              <a:gdLst/>
              <a:ahLst/>
              <a:cxnLst/>
              <a:rect l="l" t="t" r="r" b="b"/>
              <a:pathLst>
                <a:path w="105297" h="394923" extrusionOk="0">
                  <a:moveTo>
                    <a:pt x="2618" y="9433"/>
                  </a:moveTo>
                  <a:cubicBezTo>
                    <a:pt x="74134" y="42238"/>
                    <a:pt x="102082" y="124282"/>
                    <a:pt x="63624" y="193432"/>
                  </a:cubicBezTo>
                  <a:cubicBezTo>
                    <a:pt x="39027" y="237657"/>
                    <a:pt x="-7190" y="276564"/>
                    <a:pt x="949" y="332410"/>
                  </a:cubicBezTo>
                  <a:cubicBezTo>
                    <a:pt x="5760" y="365436"/>
                    <a:pt x="37737" y="402124"/>
                    <a:pt x="74386" y="393701"/>
                  </a:cubicBezTo>
                  <a:cubicBezTo>
                    <a:pt x="99540" y="387922"/>
                    <a:pt x="113672" y="360795"/>
                    <a:pt x="99932" y="338278"/>
                  </a:cubicBezTo>
                  <a:cubicBezTo>
                    <a:pt x="98377" y="335730"/>
                    <a:pt x="93343" y="336508"/>
                    <a:pt x="93786" y="339941"/>
                  </a:cubicBezTo>
                  <a:cubicBezTo>
                    <a:pt x="99312" y="382730"/>
                    <a:pt x="54240" y="362635"/>
                    <a:pt x="43143" y="352758"/>
                  </a:cubicBezTo>
                  <a:cubicBezTo>
                    <a:pt x="27898" y="339189"/>
                    <a:pt x="26368" y="318493"/>
                    <a:pt x="30826" y="299662"/>
                  </a:cubicBezTo>
                  <a:cubicBezTo>
                    <a:pt x="36377" y="276216"/>
                    <a:pt x="51591" y="256671"/>
                    <a:pt x="64788" y="237138"/>
                  </a:cubicBezTo>
                  <a:cubicBezTo>
                    <a:pt x="85016" y="207210"/>
                    <a:pt x="100514" y="177959"/>
                    <a:pt x="101848" y="141038"/>
                  </a:cubicBezTo>
                  <a:cubicBezTo>
                    <a:pt x="104169" y="76750"/>
                    <a:pt x="64117" y="24451"/>
                    <a:pt x="6443" y="334"/>
                  </a:cubicBezTo>
                  <a:cubicBezTo>
                    <a:pt x="1283" y="-1822"/>
                    <a:pt x="-2510" y="7081"/>
                    <a:pt x="2611" y="9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3"/>
            <p:cNvSpPr/>
            <p:nvPr/>
          </p:nvSpPr>
          <p:spPr>
            <a:xfrm>
              <a:off x="3468132" y="1405758"/>
              <a:ext cx="206417" cy="125457"/>
            </a:xfrm>
            <a:custGeom>
              <a:avLst/>
              <a:gdLst/>
              <a:ahLst/>
              <a:cxnLst/>
              <a:rect l="l" t="t" r="r" b="b"/>
              <a:pathLst>
                <a:path w="206417" h="125457" extrusionOk="0">
                  <a:moveTo>
                    <a:pt x="201861" y="1198"/>
                  </a:moveTo>
                  <a:cubicBezTo>
                    <a:pt x="167425" y="77488"/>
                    <a:pt x="91034" y="133366"/>
                    <a:pt x="8174" y="87782"/>
                  </a:cubicBezTo>
                  <a:cubicBezTo>
                    <a:pt x="2705" y="84772"/>
                    <a:pt x="-2746" y="91816"/>
                    <a:pt x="1542" y="96382"/>
                  </a:cubicBezTo>
                  <a:cubicBezTo>
                    <a:pt x="32348" y="129180"/>
                    <a:pt x="79570" y="132955"/>
                    <a:pt x="119836" y="114106"/>
                  </a:cubicBezTo>
                  <a:cubicBezTo>
                    <a:pt x="164370" y="93258"/>
                    <a:pt x="190296" y="47497"/>
                    <a:pt x="206287" y="3070"/>
                  </a:cubicBezTo>
                  <a:cubicBezTo>
                    <a:pt x="207210" y="515"/>
                    <a:pt x="202986" y="-1312"/>
                    <a:pt x="201855" y="1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3"/>
            <p:cNvSpPr/>
            <p:nvPr/>
          </p:nvSpPr>
          <p:spPr>
            <a:xfrm>
              <a:off x="3514462" y="1360727"/>
              <a:ext cx="100806" cy="64793"/>
            </a:xfrm>
            <a:custGeom>
              <a:avLst/>
              <a:gdLst/>
              <a:ahLst/>
              <a:cxnLst/>
              <a:rect l="l" t="t" r="r" b="b"/>
              <a:pathLst>
                <a:path w="100806" h="64793" extrusionOk="0">
                  <a:moveTo>
                    <a:pt x="98603" y="16902"/>
                  </a:moveTo>
                  <a:cubicBezTo>
                    <a:pt x="91420" y="37509"/>
                    <a:pt x="66690" y="54904"/>
                    <a:pt x="44660" y="48379"/>
                  </a:cubicBezTo>
                  <a:cubicBezTo>
                    <a:pt x="23603" y="42144"/>
                    <a:pt x="17286" y="22890"/>
                    <a:pt x="12595" y="3857"/>
                  </a:cubicBezTo>
                  <a:cubicBezTo>
                    <a:pt x="11229" y="-1688"/>
                    <a:pt x="3888" y="-866"/>
                    <a:pt x="2161" y="3857"/>
                  </a:cubicBezTo>
                  <a:cubicBezTo>
                    <a:pt x="-8019" y="31679"/>
                    <a:pt x="19601" y="61828"/>
                    <a:pt x="46613" y="64528"/>
                  </a:cubicBezTo>
                  <a:cubicBezTo>
                    <a:pt x="76244" y="67488"/>
                    <a:pt x="98900" y="45312"/>
                    <a:pt x="100804" y="17199"/>
                  </a:cubicBezTo>
                  <a:cubicBezTo>
                    <a:pt x="100892" y="15877"/>
                    <a:pt x="99001" y="15770"/>
                    <a:pt x="98603" y="169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3"/>
            <p:cNvSpPr/>
            <p:nvPr/>
          </p:nvSpPr>
          <p:spPr>
            <a:xfrm>
              <a:off x="3634178" y="1237635"/>
              <a:ext cx="106267" cy="77194"/>
            </a:xfrm>
            <a:custGeom>
              <a:avLst/>
              <a:gdLst/>
              <a:ahLst/>
              <a:cxnLst/>
              <a:rect l="l" t="t" r="r" b="b"/>
              <a:pathLst>
                <a:path w="106267" h="77194" extrusionOk="0">
                  <a:moveTo>
                    <a:pt x="2618" y="5487"/>
                  </a:moveTo>
                  <a:cubicBezTo>
                    <a:pt x="38546" y="8907"/>
                    <a:pt x="68474" y="39082"/>
                    <a:pt x="82796" y="70856"/>
                  </a:cubicBezTo>
                  <a:cubicBezTo>
                    <a:pt x="89322" y="85330"/>
                    <a:pt x="112857" y="72405"/>
                    <a:pt x="104491" y="58172"/>
                  </a:cubicBezTo>
                  <a:cubicBezTo>
                    <a:pt x="81778" y="19537"/>
                    <a:pt x="45831" y="4469"/>
                    <a:pt x="2618" y="17"/>
                  </a:cubicBezTo>
                  <a:cubicBezTo>
                    <a:pt x="-873" y="-343"/>
                    <a:pt x="-873" y="5158"/>
                    <a:pt x="2618" y="5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3"/>
            <p:cNvSpPr/>
            <p:nvPr/>
          </p:nvSpPr>
          <p:spPr>
            <a:xfrm>
              <a:off x="3455707" y="1216768"/>
              <a:ext cx="95813" cy="55547"/>
            </a:xfrm>
            <a:custGeom>
              <a:avLst/>
              <a:gdLst/>
              <a:ahLst/>
              <a:cxnLst/>
              <a:rect l="l" t="t" r="r" b="b"/>
              <a:pathLst>
                <a:path w="95813" h="55547" extrusionOk="0">
                  <a:moveTo>
                    <a:pt x="1169" y="3824"/>
                  </a:moveTo>
                  <a:cubicBezTo>
                    <a:pt x="31704" y="10230"/>
                    <a:pt x="55688" y="27220"/>
                    <a:pt x="74999" y="51425"/>
                  </a:cubicBezTo>
                  <a:cubicBezTo>
                    <a:pt x="84768" y="63673"/>
                    <a:pt x="103390" y="45867"/>
                    <a:pt x="92501" y="33923"/>
                  </a:cubicBezTo>
                  <a:cubicBezTo>
                    <a:pt x="69535" y="8725"/>
                    <a:pt x="35289" y="-2973"/>
                    <a:pt x="1599" y="644"/>
                  </a:cubicBezTo>
                  <a:cubicBezTo>
                    <a:pt x="-71" y="821"/>
                    <a:pt x="-766" y="3413"/>
                    <a:pt x="1169" y="38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3"/>
            <p:cNvSpPr/>
            <p:nvPr/>
          </p:nvSpPr>
          <p:spPr>
            <a:xfrm>
              <a:off x="3398473" y="920788"/>
              <a:ext cx="237061" cy="275262"/>
            </a:xfrm>
            <a:custGeom>
              <a:avLst/>
              <a:gdLst/>
              <a:ahLst/>
              <a:cxnLst/>
              <a:rect l="l" t="t" r="r" b="b"/>
              <a:pathLst>
                <a:path w="237061" h="275262" extrusionOk="0">
                  <a:moveTo>
                    <a:pt x="1070" y="269725"/>
                  </a:moveTo>
                  <a:cubicBezTo>
                    <a:pt x="79629" y="285514"/>
                    <a:pt x="173668" y="269548"/>
                    <a:pt x="218158" y="195661"/>
                  </a:cubicBezTo>
                  <a:cubicBezTo>
                    <a:pt x="250090" y="142635"/>
                    <a:pt x="244741" y="31175"/>
                    <a:pt x="177531" y="5509"/>
                  </a:cubicBezTo>
                  <a:cubicBezTo>
                    <a:pt x="110942" y="-19916"/>
                    <a:pt x="52730" y="47350"/>
                    <a:pt x="62278" y="111290"/>
                  </a:cubicBezTo>
                  <a:cubicBezTo>
                    <a:pt x="67640" y="147194"/>
                    <a:pt x="91226" y="169831"/>
                    <a:pt x="127894" y="170526"/>
                  </a:cubicBezTo>
                  <a:cubicBezTo>
                    <a:pt x="158524" y="171108"/>
                    <a:pt x="183184" y="159397"/>
                    <a:pt x="186669" y="127320"/>
                  </a:cubicBezTo>
                  <a:cubicBezTo>
                    <a:pt x="187155" y="122818"/>
                    <a:pt x="183836" y="118486"/>
                    <a:pt x="180301" y="116223"/>
                  </a:cubicBezTo>
                  <a:cubicBezTo>
                    <a:pt x="178404" y="115002"/>
                    <a:pt x="176507" y="113788"/>
                    <a:pt x="174610" y="112568"/>
                  </a:cubicBezTo>
                  <a:cubicBezTo>
                    <a:pt x="170380" y="109849"/>
                    <a:pt x="164563" y="112542"/>
                    <a:pt x="163279" y="117177"/>
                  </a:cubicBezTo>
                  <a:cubicBezTo>
                    <a:pt x="150930" y="161731"/>
                    <a:pt x="93685" y="142091"/>
                    <a:pt x="84694" y="106567"/>
                  </a:cubicBezTo>
                  <a:cubicBezTo>
                    <a:pt x="77454" y="77961"/>
                    <a:pt x="93995" y="42171"/>
                    <a:pt x="119655" y="28406"/>
                  </a:cubicBezTo>
                  <a:cubicBezTo>
                    <a:pt x="185126" y="-6726"/>
                    <a:pt x="220264" y="76886"/>
                    <a:pt x="220118" y="129008"/>
                  </a:cubicBezTo>
                  <a:cubicBezTo>
                    <a:pt x="219802" y="245450"/>
                    <a:pt x="93521" y="272229"/>
                    <a:pt x="1462" y="266797"/>
                  </a:cubicBezTo>
                  <a:cubicBezTo>
                    <a:pt x="-202" y="266702"/>
                    <a:pt x="-593" y="269396"/>
                    <a:pt x="1063" y="2697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3"/>
            <p:cNvSpPr/>
            <p:nvPr/>
          </p:nvSpPr>
          <p:spPr>
            <a:xfrm>
              <a:off x="3540060" y="1144606"/>
              <a:ext cx="84343" cy="40084"/>
            </a:xfrm>
            <a:custGeom>
              <a:avLst/>
              <a:gdLst/>
              <a:ahLst/>
              <a:cxnLst/>
              <a:rect l="l" t="t" r="r" b="b"/>
              <a:pathLst>
                <a:path w="84343" h="40084" extrusionOk="0">
                  <a:moveTo>
                    <a:pt x="851" y="24395"/>
                  </a:moveTo>
                  <a:cubicBezTo>
                    <a:pt x="12353" y="26013"/>
                    <a:pt x="21686" y="23806"/>
                    <a:pt x="32429" y="19235"/>
                  </a:cubicBezTo>
                  <a:cubicBezTo>
                    <a:pt x="39454" y="16244"/>
                    <a:pt x="46441" y="12456"/>
                    <a:pt x="54244" y="12222"/>
                  </a:cubicBezTo>
                  <a:cubicBezTo>
                    <a:pt x="62078" y="11982"/>
                    <a:pt x="65708" y="12924"/>
                    <a:pt x="69508" y="19943"/>
                  </a:cubicBezTo>
                  <a:cubicBezTo>
                    <a:pt x="72815" y="26051"/>
                    <a:pt x="73233" y="31496"/>
                    <a:pt x="65740" y="35909"/>
                  </a:cubicBezTo>
                  <a:cubicBezTo>
                    <a:pt x="64330" y="36744"/>
                    <a:pt x="64582" y="39014"/>
                    <a:pt x="66201" y="39431"/>
                  </a:cubicBezTo>
                  <a:cubicBezTo>
                    <a:pt x="86081" y="44623"/>
                    <a:pt x="89584" y="17509"/>
                    <a:pt x="76900" y="6936"/>
                  </a:cubicBezTo>
                  <a:cubicBezTo>
                    <a:pt x="52480" y="-13425"/>
                    <a:pt x="24120" y="17022"/>
                    <a:pt x="844" y="22112"/>
                  </a:cubicBezTo>
                  <a:cubicBezTo>
                    <a:pt x="-237" y="22346"/>
                    <a:pt x="-325" y="24224"/>
                    <a:pt x="844" y="24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3"/>
            <p:cNvSpPr/>
            <p:nvPr/>
          </p:nvSpPr>
          <p:spPr>
            <a:xfrm>
              <a:off x="3582559" y="755884"/>
              <a:ext cx="105281" cy="394910"/>
            </a:xfrm>
            <a:custGeom>
              <a:avLst/>
              <a:gdLst/>
              <a:ahLst/>
              <a:cxnLst/>
              <a:rect l="l" t="t" r="r" b="b"/>
              <a:pathLst>
                <a:path w="105281" h="394910" extrusionOk="0">
                  <a:moveTo>
                    <a:pt x="6453" y="394571"/>
                  </a:moveTo>
                  <a:cubicBezTo>
                    <a:pt x="64247" y="370403"/>
                    <a:pt x="104001" y="318180"/>
                    <a:pt x="101857" y="253867"/>
                  </a:cubicBezTo>
                  <a:cubicBezTo>
                    <a:pt x="100713" y="219500"/>
                    <a:pt x="87257" y="190875"/>
                    <a:pt x="68319" y="162888"/>
                  </a:cubicBezTo>
                  <a:cubicBezTo>
                    <a:pt x="55780" y="144355"/>
                    <a:pt x="42084" y="126726"/>
                    <a:pt x="34547" y="105448"/>
                  </a:cubicBezTo>
                  <a:cubicBezTo>
                    <a:pt x="28407" y="88110"/>
                    <a:pt x="25138" y="66396"/>
                    <a:pt x="35615" y="49538"/>
                  </a:cubicBezTo>
                  <a:cubicBezTo>
                    <a:pt x="46245" y="32434"/>
                    <a:pt x="99575" y="10183"/>
                    <a:pt x="93789" y="54970"/>
                  </a:cubicBezTo>
                  <a:cubicBezTo>
                    <a:pt x="93346" y="58403"/>
                    <a:pt x="98373" y="59181"/>
                    <a:pt x="99935" y="56633"/>
                  </a:cubicBezTo>
                  <a:cubicBezTo>
                    <a:pt x="113663" y="34141"/>
                    <a:pt x="99454" y="6945"/>
                    <a:pt x="74389" y="1210"/>
                  </a:cubicBezTo>
                  <a:cubicBezTo>
                    <a:pt x="37784" y="-7156"/>
                    <a:pt x="5770" y="29430"/>
                    <a:pt x="951" y="62501"/>
                  </a:cubicBezTo>
                  <a:cubicBezTo>
                    <a:pt x="-7218" y="118544"/>
                    <a:pt x="39226" y="157065"/>
                    <a:pt x="63627" y="201479"/>
                  </a:cubicBezTo>
                  <a:cubicBezTo>
                    <a:pt x="101763" y="270901"/>
                    <a:pt x="74453" y="352521"/>
                    <a:pt x="2621" y="385478"/>
                  </a:cubicBezTo>
                  <a:cubicBezTo>
                    <a:pt x="-2438" y="387799"/>
                    <a:pt x="1236" y="396752"/>
                    <a:pt x="6453" y="394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3"/>
            <p:cNvSpPr/>
            <p:nvPr/>
          </p:nvSpPr>
          <p:spPr>
            <a:xfrm>
              <a:off x="3468147" y="853928"/>
              <a:ext cx="206416" cy="125451"/>
            </a:xfrm>
            <a:custGeom>
              <a:avLst/>
              <a:gdLst/>
              <a:ahLst/>
              <a:cxnLst/>
              <a:rect l="l" t="t" r="r" b="b"/>
              <a:pathLst>
                <a:path w="206416" h="125451" extrusionOk="0">
                  <a:moveTo>
                    <a:pt x="206278" y="122385"/>
                  </a:moveTo>
                  <a:cubicBezTo>
                    <a:pt x="190300" y="77984"/>
                    <a:pt x="164349" y="32185"/>
                    <a:pt x="119827" y="11350"/>
                  </a:cubicBezTo>
                  <a:cubicBezTo>
                    <a:pt x="79574" y="-7494"/>
                    <a:pt x="32339" y="-3725"/>
                    <a:pt x="1533" y="29074"/>
                  </a:cubicBezTo>
                  <a:cubicBezTo>
                    <a:pt x="-2717" y="33595"/>
                    <a:pt x="2646" y="40708"/>
                    <a:pt x="8166" y="37673"/>
                  </a:cubicBezTo>
                  <a:cubicBezTo>
                    <a:pt x="91019" y="-7911"/>
                    <a:pt x="167409" y="47967"/>
                    <a:pt x="201852" y="124257"/>
                  </a:cubicBezTo>
                  <a:cubicBezTo>
                    <a:pt x="202978" y="126742"/>
                    <a:pt x="207214" y="124971"/>
                    <a:pt x="206285" y="1223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3"/>
            <p:cNvSpPr/>
            <p:nvPr/>
          </p:nvSpPr>
          <p:spPr>
            <a:xfrm>
              <a:off x="3514476" y="959650"/>
              <a:ext cx="100793" cy="64764"/>
            </a:xfrm>
            <a:custGeom>
              <a:avLst/>
              <a:gdLst/>
              <a:ahLst/>
              <a:cxnLst/>
              <a:rect l="l" t="t" r="r" b="b"/>
              <a:pathLst>
                <a:path w="100793" h="64764" extrusionOk="0">
                  <a:moveTo>
                    <a:pt x="100790" y="47565"/>
                  </a:moveTo>
                  <a:cubicBezTo>
                    <a:pt x="98874" y="19326"/>
                    <a:pt x="76250" y="-2527"/>
                    <a:pt x="46600" y="236"/>
                  </a:cubicBezTo>
                  <a:cubicBezTo>
                    <a:pt x="19537" y="2759"/>
                    <a:pt x="-7982" y="33218"/>
                    <a:pt x="2148" y="60907"/>
                  </a:cubicBezTo>
                  <a:cubicBezTo>
                    <a:pt x="3874" y="65624"/>
                    <a:pt x="11215" y="66459"/>
                    <a:pt x="12581" y="60907"/>
                  </a:cubicBezTo>
                  <a:cubicBezTo>
                    <a:pt x="17286" y="41830"/>
                    <a:pt x="23470" y="22652"/>
                    <a:pt x="44646" y="16379"/>
                  </a:cubicBezTo>
                  <a:cubicBezTo>
                    <a:pt x="66689" y="9854"/>
                    <a:pt x="91394" y="27223"/>
                    <a:pt x="98590" y="47856"/>
                  </a:cubicBezTo>
                  <a:cubicBezTo>
                    <a:pt x="98981" y="48975"/>
                    <a:pt x="100878" y="48893"/>
                    <a:pt x="100790" y="47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3"/>
            <p:cNvSpPr/>
            <p:nvPr/>
          </p:nvSpPr>
          <p:spPr>
            <a:xfrm>
              <a:off x="3634178" y="1070316"/>
              <a:ext cx="106265" cy="77203"/>
            </a:xfrm>
            <a:custGeom>
              <a:avLst/>
              <a:gdLst/>
              <a:ahLst/>
              <a:cxnLst/>
              <a:rect l="l" t="t" r="r" b="b"/>
              <a:pathLst>
                <a:path w="106265" h="77203" extrusionOk="0">
                  <a:moveTo>
                    <a:pt x="2618" y="77180"/>
                  </a:moveTo>
                  <a:cubicBezTo>
                    <a:pt x="45875" y="72722"/>
                    <a:pt x="81753" y="57711"/>
                    <a:pt x="104491" y="19025"/>
                  </a:cubicBezTo>
                  <a:cubicBezTo>
                    <a:pt x="112850" y="4811"/>
                    <a:pt x="89328" y="-8146"/>
                    <a:pt x="82796" y="6341"/>
                  </a:cubicBezTo>
                  <a:cubicBezTo>
                    <a:pt x="68468" y="38128"/>
                    <a:pt x="38553" y="68283"/>
                    <a:pt x="2618" y="71710"/>
                  </a:cubicBezTo>
                  <a:cubicBezTo>
                    <a:pt x="-866" y="72045"/>
                    <a:pt x="-879" y="77546"/>
                    <a:pt x="2618" y="77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3"/>
            <p:cNvSpPr/>
            <p:nvPr/>
          </p:nvSpPr>
          <p:spPr>
            <a:xfrm>
              <a:off x="3455711" y="1112826"/>
              <a:ext cx="95806" cy="55547"/>
            </a:xfrm>
            <a:custGeom>
              <a:avLst/>
              <a:gdLst/>
              <a:ahLst/>
              <a:cxnLst/>
              <a:rect l="l" t="t" r="r" b="b"/>
              <a:pathLst>
                <a:path w="95806" h="55547" extrusionOk="0">
                  <a:moveTo>
                    <a:pt x="1595" y="54904"/>
                  </a:moveTo>
                  <a:cubicBezTo>
                    <a:pt x="35285" y="58521"/>
                    <a:pt x="69538" y="46829"/>
                    <a:pt x="92497" y="21625"/>
                  </a:cubicBezTo>
                  <a:cubicBezTo>
                    <a:pt x="103379" y="9680"/>
                    <a:pt x="84764" y="-8126"/>
                    <a:pt x="74995" y="4122"/>
                  </a:cubicBezTo>
                  <a:cubicBezTo>
                    <a:pt x="55652" y="28372"/>
                    <a:pt x="31731" y="45312"/>
                    <a:pt x="1165" y="51723"/>
                  </a:cubicBezTo>
                  <a:cubicBezTo>
                    <a:pt x="-751" y="52128"/>
                    <a:pt x="-87" y="54720"/>
                    <a:pt x="1595" y="548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3"/>
            <p:cNvSpPr/>
            <p:nvPr/>
          </p:nvSpPr>
          <p:spPr>
            <a:xfrm>
              <a:off x="3303502" y="1183500"/>
              <a:ext cx="139028" cy="132301"/>
            </a:xfrm>
            <a:custGeom>
              <a:avLst/>
              <a:gdLst/>
              <a:ahLst/>
              <a:cxnLst/>
              <a:rect l="l" t="t" r="r" b="b"/>
              <a:pathLst>
                <a:path w="139028" h="132301" extrusionOk="0">
                  <a:moveTo>
                    <a:pt x="78469" y="130954"/>
                  </a:moveTo>
                  <a:cubicBezTo>
                    <a:pt x="115061" y="141760"/>
                    <a:pt x="143136" y="84908"/>
                    <a:pt x="138533" y="55227"/>
                  </a:cubicBezTo>
                  <a:cubicBezTo>
                    <a:pt x="132115" y="13842"/>
                    <a:pt x="86221" y="-7929"/>
                    <a:pt x="47908" y="2656"/>
                  </a:cubicBezTo>
                  <a:cubicBezTo>
                    <a:pt x="12707" y="12381"/>
                    <a:pt x="-19674" y="59982"/>
                    <a:pt x="14522" y="90618"/>
                  </a:cubicBezTo>
                  <a:cubicBezTo>
                    <a:pt x="36425" y="110239"/>
                    <a:pt x="102092" y="99932"/>
                    <a:pt x="86746" y="61127"/>
                  </a:cubicBezTo>
                  <a:cubicBezTo>
                    <a:pt x="84779" y="56163"/>
                    <a:pt x="78096" y="54544"/>
                    <a:pt x="75035" y="59596"/>
                  </a:cubicBezTo>
                  <a:cubicBezTo>
                    <a:pt x="63413" y="78787"/>
                    <a:pt x="24538" y="81810"/>
                    <a:pt x="25278" y="52862"/>
                  </a:cubicBezTo>
                  <a:cubicBezTo>
                    <a:pt x="25910" y="27898"/>
                    <a:pt x="54763" y="15789"/>
                    <a:pt x="76053" y="16984"/>
                  </a:cubicBezTo>
                  <a:cubicBezTo>
                    <a:pt x="100505" y="18350"/>
                    <a:pt x="120834" y="34329"/>
                    <a:pt x="126076" y="58660"/>
                  </a:cubicBezTo>
                  <a:cubicBezTo>
                    <a:pt x="131963" y="86027"/>
                    <a:pt x="111824" y="128975"/>
                    <a:pt x="78962" y="127286"/>
                  </a:cubicBezTo>
                  <a:cubicBezTo>
                    <a:pt x="76818" y="127179"/>
                    <a:pt x="76490" y="130366"/>
                    <a:pt x="78469" y="1309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3"/>
            <p:cNvSpPr/>
            <p:nvPr/>
          </p:nvSpPr>
          <p:spPr>
            <a:xfrm>
              <a:off x="3251758" y="1185890"/>
              <a:ext cx="147883" cy="109332"/>
            </a:xfrm>
            <a:custGeom>
              <a:avLst/>
              <a:gdLst/>
              <a:ahLst/>
              <a:cxnLst/>
              <a:rect l="l" t="t" r="r" b="b"/>
              <a:pathLst>
                <a:path w="147883" h="109332" extrusionOk="0">
                  <a:moveTo>
                    <a:pt x="147102" y="10408"/>
                  </a:moveTo>
                  <a:cubicBezTo>
                    <a:pt x="108834" y="-4129"/>
                    <a:pt x="59645" y="-6095"/>
                    <a:pt x="26866" y="21885"/>
                  </a:cubicBezTo>
                  <a:cubicBezTo>
                    <a:pt x="4450" y="41019"/>
                    <a:pt x="-10726" y="79180"/>
                    <a:pt x="9401" y="104548"/>
                  </a:cubicBezTo>
                  <a:cubicBezTo>
                    <a:pt x="20536" y="118586"/>
                    <a:pt x="40752" y="98617"/>
                    <a:pt x="29237" y="84712"/>
                  </a:cubicBezTo>
                  <a:cubicBezTo>
                    <a:pt x="14422" y="66818"/>
                    <a:pt x="44248" y="31142"/>
                    <a:pt x="57957" y="23175"/>
                  </a:cubicBezTo>
                  <a:cubicBezTo>
                    <a:pt x="85223" y="7329"/>
                    <a:pt x="116358" y="6545"/>
                    <a:pt x="146507" y="12564"/>
                  </a:cubicBezTo>
                  <a:cubicBezTo>
                    <a:pt x="147936" y="12849"/>
                    <a:pt x="148442" y="10914"/>
                    <a:pt x="147102" y="1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3"/>
            <p:cNvSpPr/>
            <p:nvPr/>
          </p:nvSpPr>
          <p:spPr>
            <a:xfrm>
              <a:off x="3303462" y="1069327"/>
              <a:ext cx="139019" cy="132192"/>
            </a:xfrm>
            <a:custGeom>
              <a:avLst/>
              <a:gdLst/>
              <a:ahLst/>
              <a:cxnLst/>
              <a:rect l="l" t="t" r="r" b="b"/>
              <a:pathLst>
                <a:path w="139019" h="132192" extrusionOk="0">
                  <a:moveTo>
                    <a:pt x="79002" y="5028"/>
                  </a:moveTo>
                  <a:cubicBezTo>
                    <a:pt x="111895" y="3340"/>
                    <a:pt x="131971" y="46047"/>
                    <a:pt x="126116" y="73654"/>
                  </a:cubicBezTo>
                  <a:cubicBezTo>
                    <a:pt x="120950" y="98018"/>
                    <a:pt x="100659" y="113958"/>
                    <a:pt x="76093" y="115330"/>
                  </a:cubicBezTo>
                  <a:cubicBezTo>
                    <a:pt x="54531" y="116538"/>
                    <a:pt x="26095" y="104474"/>
                    <a:pt x="25318" y="79453"/>
                  </a:cubicBezTo>
                  <a:cubicBezTo>
                    <a:pt x="24407" y="50081"/>
                    <a:pt x="63535" y="53654"/>
                    <a:pt x="75075" y="72718"/>
                  </a:cubicBezTo>
                  <a:cubicBezTo>
                    <a:pt x="78148" y="77796"/>
                    <a:pt x="84819" y="76152"/>
                    <a:pt x="86785" y="71188"/>
                  </a:cubicBezTo>
                  <a:cubicBezTo>
                    <a:pt x="102208" y="32206"/>
                    <a:pt x="36548" y="22322"/>
                    <a:pt x="14562" y="41697"/>
                  </a:cubicBezTo>
                  <a:cubicBezTo>
                    <a:pt x="-19735" y="71928"/>
                    <a:pt x="12772" y="120282"/>
                    <a:pt x="47948" y="129659"/>
                  </a:cubicBezTo>
                  <a:cubicBezTo>
                    <a:pt x="86046" y="139820"/>
                    <a:pt x="132483" y="118840"/>
                    <a:pt x="138573" y="77088"/>
                  </a:cubicBezTo>
                  <a:cubicBezTo>
                    <a:pt x="142898" y="47407"/>
                    <a:pt x="115316" y="-9509"/>
                    <a:pt x="78508" y="1361"/>
                  </a:cubicBezTo>
                  <a:cubicBezTo>
                    <a:pt x="76548" y="1936"/>
                    <a:pt x="76839" y="5136"/>
                    <a:pt x="79002" y="50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3"/>
            <p:cNvSpPr/>
            <p:nvPr/>
          </p:nvSpPr>
          <p:spPr>
            <a:xfrm>
              <a:off x="3251766" y="1089913"/>
              <a:ext cx="147874" cy="109340"/>
            </a:xfrm>
            <a:custGeom>
              <a:avLst/>
              <a:gdLst/>
              <a:ahLst/>
              <a:cxnLst/>
              <a:rect l="l" t="t" r="r" b="b"/>
              <a:pathLst>
                <a:path w="147874" h="109340" extrusionOk="0">
                  <a:moveTo>
                    <a:pt x="146499" y="96768"/>
                  </a:moveTo>
                  <a:cubicBezTo>
                    <a:pt x="116350" y="102787"/>
                    <a:pt x="85208" y="102003"/>
                    <a:pt x="57949" y="86157"/>
                  </a:cubicBezTo>
                  <a:cubicBezTo>
                    <a:pt x="44246" y="78190"/>
                    <a:pt x="14413" y="42508"/>
                    <a:pt x="29229" y="24620"/>
                  </a:cubicBezTo>
                  <a:cubicBezTo>
                    <a:pt x="40737" y="10721"/>
                    <a:pt x="20534" y="-9254"/>
                    <a:pt x="9393" y="4784"/>
                  </a:cubicBezTo>
                  <a:cubicBezTo>
                    <a:pt x="-10728" y="30140"/>
                    <a:pt x="4467" y="68332"/>
                    <a:pt x="26858" y="87454"/>
                  </a:cubicBezTo>
                  <a:cubicBezTo>
                    <a:pt x="59637" y="115440"/>
                    <a:pt x="108813" y="113467"/>
                    <a:pt x="147093" y="98930"/>
                  </a:cubicBezTo>
                  <a:cubicBezTo>
                    <a:pt x="148434" y="98424"/>
                    <a:pt x="147928" y="96483"/>
                    <a:pt x="146499" y="967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5034575" y="2435100"/>
            <a:ext cx="3119100" cy="7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54" name="Google Shape;154;p24"/>
          <p:cNvSpPr txBox="1">
            <a:spLocks noGrp="1"/>
          </p:cNvSpPr>
          <p:nvPr>
            <p:ph type="title" idx="2" hasCustomPrompt="1"/>
          </p:nvPr>
        </p:nvSpPr>
        <p:spPr>
          <a:xfrm>
            <a:off x="6090725" y="1813875"/>
            <a:ext cx="1006800" cy="70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5" name="Google Shape;155;p24"/>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6" name="Google Shape;156;p24"/>
          <p:cNvSpPr>
            <a:spLocks noGrp="1"/>
          </p:cNvSpPr>
          <p:nvPr>
            <p:ph type="pic" idx="3"/>
          </p:nvPr>
        </p:nvSpPr>
        <p:spPr>
          <a:xfrm>
            <a:off x="390500" y="405900"/>
            <a:ext cx="3922500" cy="4331700"/>
          </a:xfrm>
          <a:prstGeom prst="rect">
            <a:avLst/>
          </a:prstGeom>
          <a:noFill/>
          <a:ln w="9525" cap="flat" cmpd="sng">
            <a:solidFill>
              <a:schemeClr val="dk1"/>
            </a:solidFill>
            <a:prstDash val="solid"/>
            <a:round/>
            <a:headEnd type="none" w="sm" len="sm"/>
            <a:tailEnd type="none" w="sm" len="sm"/>
          </a:ln>
        </p:spPr>
      </p:sp>
      <p:grpSp>
        <p:nvGrpSpPr>
          <p:cNvPr id="157" name="Google Shape;157;p24"/>
          <p:cNvGrpSpPr/>
          <p:nvPr/>
        </p:nvGrpSpPr>
        <p:grpSpPr>
          <a:xfrm flipH="1">
            <a:off x="7740568" y="152397"/>
            <a:ext cx="1251030" cy="1251008"/>
            <a:chOff x="0" y="751667"/>
            <a:chExt cx="908255" cy="908239"/>
          </a:xfrm>
        </p:grpSpPr>
        <p:sp>
          <p:nvSpPr>
            <p:cNvPr id="158" name="Google Shape;158;p24"/>
            <p:cNvSpPr/>
            <p:nvPr/>
          </p:nvSpPr>
          <p:spPr>
            <a:xfrm>
              <a:off x="345131" y="1178886"/>
              <a:ext cx="137955" cy="124519"/>
            </a:xfrm>
            <a:custGeom>
              <a:avLst/>
              <a:gdLst/>
              <a:ahLst/>
              <a:cxnLst/>
              <a:rect l="l" t="t" r="r" b="b"/>
              <a:pathLst>
                <a:path w="137955" h="124519" extrusionOk="0">
                  <a:moveTo>
                    <a:pt x="19699" y="104792"/>
                  </a:moveTo>
                  <a:cubicBezTo>
                    <a:pt x="-1964" y="85247"/>
                    <a:pt x="8988" y="45051"/>
                    <a:pt x="28103" y="28086"/>
                  </a:cubicBezTo>
                  <a:cubicBezTo>
                    <a:pt x="46971" y="11342"/>
                    <a:pt x="72555" y="10045"/>
                    <a:pt x="93459" y="24292"/>
                  </a:cubicBezTo>
                  <a:cubicBezTo>
                    <a:pt x="112612" y="37343"/>
                    <a:pt x="129786" y="69578"/>
                    <a:pt x="110286" y="90129"/>
                  </a:cubicBezTo>
                  <a:cubicBezTo>
                    <a:pt x="89767" y="111748"/>
                    <a:pt x="65081" y="81106"/>
                    <a:pt x="70317" y="59784"/>
                  </a:cubicBezTo>
                  <a:cubicBezTo>
                    <a:pt x="71758" y="53916"/>
                    <a:pt x="65884" y="50388"/>
                    <a:pt x="60908" y="52550"/>
                  </a:cubicBezTo>
                  <a:cubicBezTo>
                    <a:pt x="22684" y="69136"/>
                    <a:pt x="61869" y="122776"/>
                    <a:pt x="91196" y="124432"/>
                  </a:cubicBezTo>
                  <a:cubicBezTo>
                    <a:pt x="138424" y="127101"/>
                    <a:pt x="148073" y="67770"/>
                    <a:pt x="128231" y="36230"/>
                  </a:cubicBezTo>
                  <a:cubicBezTo>
                    <a:pt x="106953" y="2407"/>
                    <a:pt x="58334" y="-13502"/>
                    <a:pt x="25542" y="14067"/>
                  </a:cubicBezTo>
                  <a:cubicBezTo>
                    <a:pt x="3379" y="32695"/>
                    <a:pt x="-14731" y="90230"/>
                    <a:pt x="17435" y="107733"/>
                  </a:cubicBezTo>
                  <a:cubicBezTo>
                    <a:pt x="19231" y="108713"/>
                    <a:pt x="21324" y="106272"/>
                    <a:pt x="19699" y="1048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4"/>
            <p:cNvSpPr/>
            <p:nvPr/>
          </p:nvSpPr>
          <p:spPr>
            <a:xfrm>
              <a:off x="432523" y="1191023"/>
              <a:ext cx="78647" cy="164287"/>
            </a:xfrm>
            <a:custGeom>
              <a:avLst/>
              <a:gdLst/>
              <a:ahLst/>
              <a:cxnLst/>
              <a:rect l="l" t="t" r="r" b="b"/>
              <a:pathLst>
                <a:path w="78647" h="164287" extrusionOk="0">
                  <a:moveTo>
                    <a:pt x="547" y="2044"/>
                  </a:moveTo>
                  <a:cubicBezTo>
                    <a:pt x="23462" y="17416"/>
                    <a:pt x="41996" y="35943"/>
                    <a:pt x="52239" y="61982"/>
                  </a:cubicBezTo>
                  <a:cubicBezTo>
                    <a:pt x="60965" y="84170"/>
                    <a:pt x="59764" y="128179"/>
                    <a:pt x="30393" y="136583"/>
                  </a:cubicBezTo>
                  <a:cubicBezTo>
                    <a:pt x="13067" y="141540"/>
                    <a:pt x="20573" y="168939"/>
                    <a:pt x="37841" y="163602"/>
                  </a:cubicBezTo>
                  <a:cubicBezTo>
                    <a:pt x="71778" y="153112"/>
                    <a:pt x="84209" y="111031"/>
                    <a:pt x="76394" y="79130"/>
                  </a:cubicBezTo>
                  <a:cubicBezTo>
                    <a:pt x="67579" y="43126"/>
                    <a:pt x="34503" y="14463"/>
                    <a:pt x="1672" y="115"/>
                  </a:cubicBezTo>
                  <a:cubicBezTo>
                    <a:pt x="370" y="-454"/>
                    <a:pt x="-680" y="1228"/>
                    <a:pt x="541" y="2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4"/>
            <p:cNvSpPr/>
            <p:nvPr/>
          </p:nvSpPr>
          <p:spPr>
            <a:xfrm>
              <a:off x="427204" y="1096763"/>
              <a:ext cx="124542" cy="137878"/>
            </a:xfrm>
            <a:custGeom>
              <a:avLst/>
              <a:gdLst/>
              <a:ahLst/>
              <a:cxnLst/>
              <a:rect l="l" t="t" r="r" b="b"/>
              <a:pathLst>
                <a:path w="124542" h="137878" extrusionOk="0">
                  <a:moveTo>
                    <a:pt x="107739" y="17466"/>
                  </a:moveTo>
                  <a:cubicBezTo>
                    <a:pt x="90224" y="-14725"/>
                    <a:pt x="32847" y="3340"/>
                    <a:pt x="14073" y="25566"/>
                  </a:cubicBezTo>
                  <a:cubicBezTo>
                    <a:pt x="-13458" y="58169"/>
                    <a:pt x="2318" y="107212"/>
                    <a:pt x="36236" y="128255"/>
                  </a:cubicBezTo>
                  <a:cubicBezTo>
                    <a:pt x="67688" y="147769"/>
                    <a:pt x="127360" y="138663"/>
                    <a:pt x="124439" y="91220"/>
                  </a:cubicBezTo>
                  <a:cubicBezTo>
                    <a:pt x="122649" y="62127"/>
                    <a:pt x="69237" y="22499"/>
                    <a:pt x="52556" y="60932"/>
                  </a:cubicBezTo>
                  <a:cubicBezTo>
                    <a:pt x="50394" y="65921"/>
                    <a:pt x="53947" y="71783"/>
                    <a:pt x="59790" y="70341"/>
                  </a:cubicBezTo>
                  <a:cubicBezTo>
                    <a:pt x="81112" y="65099"/>
                    <a:pt x="111748" y="89791"/>
                    <a:pt x="90135" y="110310"/>
                  </a:cubicBezTo>
                  <a:cubicBezTo>
                    <a:pt x="69705" y="129703"/>
                    <a:pt x="37456" y="112789"/>
                    <a:pt x="24304" y="93484"/>
                  </a:cubicBezTo>
                  <a:cubicBezTo>
                    <a:pt x="9963" y="72447"/>
                    <a:pt x="11221" y="47154"/>
                    <a:pt x="28098" y="28127"/>
                  </a:cubicBezTo>
                  <a:cubicBezTo>
                    <a:pt x="45057" y="9012"/>
                    <a:pt x="85254" y="-1940"/>
                    <a:pt x="104805" y="19724"/>
                  </a:cubicBezTo>
                  <a:cubicBezTo>
                    <a:pt x="106259" y="21336"/>
                    <a:pt x="108725" y="19275"/>
                    <a:pt x="107739" y="174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4"/>
            <p:cNvSpPr/>
            <p:nvPr/>
          </p:nvSpPr>
          <p:spPr>
            <a:xfrm>
              <a:off x="439348" y="1184192"/>
              <a:ext cx="164292" cy="78644"/>
            </a:xfrm>
            <a:custGeom>
              <a:avLst/>
              <a:gdLst/>
              <a:ahLst/>
              <a:cxnLst/>
              <a:rect l="l" t="t" r="r" b="b"/>
              <a:pathLst>
                <a:path w="164292" h="78644" extrusionOk="0">
                  <a:moveTo>
                    <a:pt x="121" y="1672"/>
                  </a:moveTo>
                  <a:cubicBezTo>
                    <a:pt x="14475" y="34503"/>
                    <a:pt x="43138" y="67579"/>
                    <a:pt x="79136" y="76394"/>
                  </a:cubicBezTo>
                  <a:cubicBezTo>
                    <a:pt x="111043" y="84203"/>
                    <a:pt x="153118" y="71772"/>
                    <a:pt x="163608" y="37835"/>
                  </a:cubicBezTo>
                  <a:cubicBezTo>
                    <a:pt x="168938" y="20598"/>
                    <a:pt x="141553" y="13035"/>
                    <a:pt x="136589" y="30386"/>
                  </a:cubicBezTo>
                  <a:cubicBezTo>
                    <a:pt x="128192" y="59720"/>
                    <a:pt x="84119" y="60934"/>
                    <a:pt x="61988" y="52233"/>
                  </a:cubicBezTo>
                  <a:cubicBezTo>
                    <a:pt x="36043" y="42027"/>
                    <a:pt x="17384" y="23399"/>
                    <a:pt x="2050" y="541"/>
                  </a:cubicBezTo>
                  <a:cubicBezTo>
                    <a:pt x="1234" y="-680"/>
                    <a:pt x="-454" y="370"/>
                    <a:pt x="115" y="1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4"/>
            <p:cNvSpPr/>
            <p:nvPr/>
          </p:nvSpPr>
          <p:spPr>
            <a:xfrm>
              <a:off x="104911" y="1219740"/>
              <a:ext cx="237061" cy="275262"/>
            </a:xfrm>
            <a:custGeom>
              <a:avLst/>
              <a:gdLst/>
              <a:ahLst/>
              <a:cxnLst/>
              <a:rect l="l" t="t" r="r" b="b"/>
              <a:pathLst>
                <a:path w="237061" h="275262" extrusionOk="0">
                  <a:moveTo>
                    <a:pt x="235992" y="5537"/>
                  </a:moveTo>
                  <a:cubicBezTo>
                    <a:pt x="157433" y="-10252"/>
                    <a:pt x="63394" y="5714"/>
                    <a:pt x="18904" y="79601"/>
                  </a:cubicBezTo>
                  <a:cubicBezTo>
                    <a:pt x="-13029" y="132634"/>
                    <a:pt x="-7679" y="244087"/>
                    <a:pt x="59530" y="269753"/>
                  </a:cubicBezTo>
                  <a:cubicBezTo>
                    <a:pt x="126120" y="295179"/>
                    <a:pt x="184332" y="227912"/>
                    <a:pt x="174784" y="163978"/>
                  </a:cubicBezTo>
                  <a:cubicBezTo>
                    <a:pt x="169422" y="128069"/>
                    <a:pt x="145836" y="105438"/>
                    <a:pt x="109168" y="104742"/>
                  </a:cubicBezTo>
                  <a:cubicBezTo>
                    <a:pt x="78538" y="104161"/>
                    <a:pt x="53877" y="115871"/>
                    <a:pt x="50393" y="147949"/>
                  </a:cubicBezTo>
                  <a:cubicBezTo>
                    <a:pt x="49906" y="152451"/>
                    <a:pt x="53226" y="156776"/>
                    <a:pt x="56761" y="159046"/>
                  </a:cubicBezTo>
                  <a:cubicBezTo>
                    <a:pt x="58658" y="160266"/>
                    <a:pt x="60555" y="161480"/>
                    <a:pt x="62452" y="162701"/>
                  </a:cubicBezTo>
                  <a:cubicBezTo>
                    <a:pt x="66682" y="165420"/>
                    <a:pt x="72499" y="162726"/>
                    <a:pt x="73783" y="158091"/>
                  </a:cubicBezTo>
                  <a:cubicBezTo>
                    <a:pt x="86132" y="113538"/>
                    <a:pt x="143376" y="133178"/>
                    <a:pt x="152368" y="168702"/>
                  </a:cubicBezTo>
                  <a:cubicBezTo>
                    <a:pt x="159608" y="197308"/>
                    <a:pt x="143066" y="233097"/>
                    <a:pt x="117407" y="246869"/>
                  </a:cubicBezTo>
                  <a:cubicBezTo>
                    <a:pt x="51936" y="282001"/>
                    <a:pt x="16798" y="198389"/>
                    <a:pt x="16944" y="146267"/>
                  </a:cubicBezTo>
                  <a:cubicBezTo>
                    <a:pt x="17260" y="29825"/>
                    <a:pt x="143541" y="3046"/>
                    <a:pt x="235600" y="8478"/>
                  </a:cubicBezTo>
                  <a:cubicBezTo>
                    <a:pt x="237263" y="8573"/>
                    <a:pt x="237655" y="5879"/>
                    <a:pt x="235999" y="5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24"/>
            <p:cNvSpPr/>
            <p:nvPr/>
          </p:nvSpPr>
          <p:spPr>
            <a:xfrm>
              <a:off x="116042" y="1231092"/>
              <a:ext cx="84343" cy="40084"/>
            </a:xfrm>
            <a:custGeom>
              <a:avLst/>
              <a:gdLst/>
              <a:ahLst/>
              <a:cxnLst/>
              <a:rect l="l" t="t" r="r" b="b"/>
              <a:pathLst>
                <a:path w="84343" h="40084" extrusionOk="0">
                  <a:moveTo>
                    <a:pt x="83492" y="15690"/>
                  </a:moveTo>
                  <a:cubicBezTo>
                    <a:pt x="71991" y="14071"/>
                    <a:pt x="62657" y="16278"/>
                    <a:pt x="51914" y="20850"/>
                  </a:cubicBezTo>
                  <a:cubicBezTo>
                    <a:pt x="44889" y="23841"/>
                    <a:pt x="37902" y="27628"/>
                    <a:pt x="30099" y="27862"/>
                  </a:cubicBezTo>
                  <a:cubicBezTo>
                    <a:pt x="22265" y="28103"/>
                    <a:pt x="18635" y="27161"/>
                    <a:pt x="14835" y="20142"/>
                  </a:cubicBezTo>
                  <a:cubicBezTo>
                    <a:pt x="11528" y="14034"/>
                    <a:pt x="11111" y="8596"/>
                    <a:pt x="18604" y="4176"/>
                  </a:cubicBezTo>
                  <a:cubicBezTo>
                    <a:pt x="20014" y="3341"/>
                    <a:pt x="19761" y="1071"/>
                    <a:pt x="18142" y="654"/>
                  </a:cubicBezTo>
                  <a:cubicBezTo>
                    <a:pt x="-1738" y="-4538"/>
                    <a:pt x="-5241" y="22576"/>
                    <a:pt x="7443" y="33149"/>
                  </a:cubicBezTo>
                  <a:cubicBezTo>
                    <a:pt x="31863" y="53509"/>
                    <a:pt x="60223" y="23063"/>
                    <a:pt x="83499" y="17973"/>
                  </a:cubicBezTo>
                  <a:cubicBezTo>
                    <a:pt x="84580" y="17739"/>
                    <a:pt x="84669" y="15861"/>
                    <a:pt x="83499" y="15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4"/>
            <p:cNvSpPr/>
            <p:nvPr/>
          </p:nvSpPr>
          <p:spPr>
            <a:xfrm>
              <a:off x="52605" y="1264995"/>
              <a:ext cx="105281" cy="394911"/>
            </a:xfrm>
            <a:custGeom>
              <a:avLst/>
              <a:gdLst/>
              <a:ahLst/>
              <a:cxnLst/>
              <a:rect l="l" t="t" r="r" b="b"/>
              <a:pathLst>
                <a:path w="105281" h="394911" extrusionOk="0">
                  <a:moveTo>
                    <a:pt x="98829" y="340"/>
                  </a:moveTo>
                  <a:cubicBezTo>
                    <a:pt x="41035" y="24507"/>
                    <a:pt x="1281" y="76730"/>
                    <a:pt x="3424" y="141044"/>
                  </a:cubicBezTo>
                  <a:cubicBezTo>
                    <a:pt x="4569" y="175410"/>
                    <a:pt x="18024" y="204036"/>
                    <a:pt x="36962" y="232022"/>
                  </a:cubicBezTo>
                  <a:cubicBezTo>
                    <a:pt x="49501" y="250556"/>
                    <a:pt x="63198" y="268185"/>
                    <a:pt x="70735" y="289462"/>
                  </a:cubicBezTo>
                  <a:cubicBezTo>
                    <a:pt x="76875" y="306800"/>
                    <a:pt x="80144" y="328514"/>
                    <a:pt x="69666" y="345372"/>
                  </a:cubicBezTo>
                  <a:cubicBezTo>
                    <a:pt x="59037" y="362476"/>
                    <a:pt x="5707" y="384728"/>
                    <a:pt x="11493" y="339940"/>
                  </a:cubicBezTo>
                  <a:cubicBezTo>
                    <a:pt x="11935" y="336507"/>
                    <a:pt x="6908" y="335729"/>
                    <a:pt x="5346" y="338277"/>
                  </a:cubicBezTo>
                  <a:cubicBezTo>
                    <a:pt x="-8381" y="360769"/>
                    <a:pt x="5827" y="387972"/>
                    <a:pt x="30892" y="393700"/>
                  </a:cubicBezTo>
                  <a:cubicBezTo>
                    <a:pt x="67497" y="402072"/>
                    <a:pt x="99512" y="365480"/>
                    <a:pt x="104330" y="332409"/>
                  </a:cubicBezTo>
                  <a:cubicBezTo>
                    <a:pt x="112500" y="276367"/>
                    <a:pt x="66056" y="237846"/>
                    <a:pt x="41654" y="193432"/>
                  </a:cubicBezTo>
                  <a:cubicBezTo>
                    <a:pt x="3519" y="124009"/>
                    <a:pt x="30829" y="42389"/>
                    <a:pt x="102661" y="9432"/>
                  </a:cubicBezTo>
                  <a:cubicBezTo>
                    <a:pt x="107719" y="7112"/>
                    <a:pt x="104045" y="-1842"/>
                    <a:pt x="98829" y="3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4"/>
            <p:cNvSpPr/>
            <p:nvPr/>
          </p:nvSpPr>
          <p:spPr>
            <a:xfrm>
              <a:off x="65882" y="1436410"/>
              <a:ext cx="206416" cy="125451"/>
            </a:xfrm>
            <a:custGeom>
              <a:avLst/>
              <a:gdLst/>
              <a:ahLst/>
              <a:cxnLst/>
              <a:rect l="l" t="t" r="r" b="b"/>
              <a:pathLst>
                <a:path w="206416" h="125451" extrusionOk="0">
                  <a:moveTo>
                    <a:pt x="139" y="3066"/>
                  </a:moveTo>
                  <a:cubicBezTo>
                    <a:pt x="16117" y="47467"/>
                    <a:pt x="42068" y="93266"/>
                    <a:pt x="86590" y="114101"/>
                  </a:cubicBezTo>
                  <a:cubicBezTo>
                    <a:pt x="126843" y="132945"/>
                    <a:pt x="174078" y="129176"/>
                    <a:pt x="204884" y="96378"/>
                  </a:cubicBezTo>
                  <a:cubicBezTo>
                    <a:pt x="209133" y="91856"/>
                    <a:pt x="203771" y="84743"/>
                    <a:pt x="198251" y="87778"/>
                  </a:cubicBezTo>
                  <a:cubicBezTo>
                    <a:pt x="115398" y="133362"/>
                    <a:pt x="39007" y="77484"/>
                    <a:pt x="4565" y="1194"/>
                  </a:cubicBezTo>
                  <a:cubicBezTo>
                    <a:pt x="3439" y="-1291"/>
                    <a:pt x="-797" y="480"/>
                    <a:pt x="132" y="30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4"/>
            <p:cNvSpPr/>
            <p:nvPr/>
          </p:nvSpPr>
          <p:spPr>
            <a:xfrm>
              <a:off x="125177" y="1391376"/>
              <a:ext cx="100793" cy="64764"/>
            </a:xfrm>
            <a:custGeom>
              <a:avLst/>
              <a:gdLst/>
              <a:ahLst/>
              <a:cxnLst/>
              <a:rect l="l" t="t" r="r" b="b"/>
              <a:pathLst>
                <a:path w="100793" h="64764" extrusionOk="0">
                  <a:moveTo>
                    <a:pt x="3" y="17199"/>
                  </a:moveTo>
                  <a:cubicBezTo>
                    <a:pt x="1919" y="45439"/>
                    <a:pt x="24543" y="67292"/>
                    <a:pt x="54193" y="64528"/>
                  </a:cubicBezTo>
                  <a:cubicBezTo>
                    <a:pt x="81256" y="62005"/>
                    <a:pt x="108775" y="31547"/>
                    <a:pt x="98645" y="3857"/>
                  </a:cubicBezTo>
                  <a:cubicBezTo>
                    <a:pt x="96919" y="-860"/>
                    <a:pt x="89578" y="-1695"/>
                    <a:pt x="88212" y="3857"/>
                  </a:cubicBezTo>
                  <a:cubicBezTo>
                    <a:pt x="83507" y="22934"/>
                    <a:pt x="77323" y="42113"/>
                    <a:pt x="56147" y="48385"/>
                  </a:cubicBezTo>
                  <a:cubicBezTo>
                    <a:pt x="34104" y="54911"/>
                    <a:pt x="9399" y="37541"/>
                    <a:pt x="2203" y="16908"/>
                  </a:cubicBezTo>
                  <a:cubicBezTo>
                    <a:pt x="1811" y="15789"/>
                    <a:pt x="-86" y="15871"/>
                    <a:pt x="3" y="172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4"/>
            <p:cNvSpPr/>
            <p:nvPr/>
          </p:nvSpPr>
          <p:spPr>
            <a:xfrm>
              <a:off x="2" y="1268271"/>
              <a:ext cx="106265" cy="77203"/>
            </a:xfrm>
            <a:custGeom>
              <a:avLst/>
              <a:gdLst/>
              <a:ahLst/>
              <a:cxnLst/>
              <a:rect l="l" t="t" r="r" b="b"/>
              <a:pathLst>
                <a:path w="106265" h="77203" extrusionOk="0">
                  <a:moveTo>
                    <a:pt x="103648" y="23"/>
                  </a:moveTo>
                  <a:cubicBezTo>
                    <a:pt x="60391" y="4481"/>
                    <a:pt x="24513" y="19492"/>
                    <a:pt x="1775" y="58178"/>
                  </a:cubicBezTo>
                  <a:cubicBezTo>
                    <a:pt x="-6585" y="72392"/>
                    <a:pt x="16944" y="85349"/>
                    <a:pt x="23470" y="70862"/>
                  </a:cubicBezTo>
                  <a:cubicBezTo>
                    <a:pt x="37798" y="39075"/>
                    <a:pt x="67713" y="8920"/>
                    <a:pt x="103648" y="5493"/>
                  </a:cubicBezTo>
                  <a:cubicBezTo>
                    <a:pt x="107132" y="5158"/>
                    <a:pt x="107145" y="-343"/>
                    <a:pt x="103648" y="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4"/>
            <p:cNvSpPr/>
            <p:nvPr/>
          </p:nvSpPr>
          <p:spPr>
            <a:xfrm>
              <a:off x="188928" y="1247416"/>
              <a:ext cx="95806" cy="55550"/>
            </a:xfrm>
            <a:custGeom>
              <a:avLst/>
              <a:gdLst/>
              <a:ahLst/>
              <a:cxnLst/>
              <a:rect l="l" t="t" r="r" b="b"/>
              <a:pathLst>
                <a:path w="95806" h="55550" extrusionOk="0">
                  <a:moveTo>
                    <a:pt x="94212" y="644"/>
                  </a:moveTo>
                  <a:cubicBezTo>
                    <a:pt x="60522" y="-2973"/>
                    <a:pt x="26269" y="8719"/>
                    <a:pt x="3310" y="33923"/>
                  </a:cubicBezTo>
                  <a:cubicBezTo>
                    <a:pt x="-7573" y="45868"/>
                    <a:pt x="11043" y="63680"/>
                    <a:pt x="20812" y="51426"/>
                  </a:cubicBezTo>
                  <a:cubicBezTo>
                    <a:pt x="40155" y="27176"/>
                    <a:pt x="64076" y="10236"/>
                    <a:pt x="94642" y="3824"/>
                  </a:cubicBezTo>
                  <a:cubicBezTo>
                    <a:pt x="96558" y="3420"/>
                    <a:pt x="95894" y="827"/>
                    <a:pt x="94212" y="6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4"/>
            <p:cNvSpPr/>
            <p:nvPr/>
          </p:nvSpPr>
          <p:spPr>
            <a:xfrm>
              <a:off x="104798" y="951413"/>
              <a:ext cx="237154" cy="275228"/>
            </a:xfrm>
            <a:custGeom>
              <a:avLst/>
              <a:gdLst/>
              <a:ahLst/>
              <a:cxnLst/>
              <a:rect l="l" t="t" r="r" b="b"/>
              <a:pathLst>
                <a:path w="237154" h="275228" extrusionOk="0">
                  <a:moveTo>
                    <a:pt x="235707" y="266814"/>
                  </a:moveTo>
                  <a:cubicBezTo>
                    <a:pt x="143666" y="272239"/>
                    <a:pt x="17360" y="245296"/>
                    <a:pt x="17050" y="129025"/>
                  </a:cubicBezTo>
                  <a:cubicBezTo>
                    <a:pt x="16911" y="77332"/>
                    <a:pt x="45486" y="4577"/>
                    <a:pt x="108977" y="25375"/>
                  </a:cubicBezTo>
                  <a:cubicBezTo>
                    <a:pt x="138032" y="34891"/>
                    <a:pt x="154941" y="67076"/>
                    <a:pt x="154030" y="96637"/>
                  </a:cubicBezTo>
                  <a:cubicBezTo>
                    <a:pt x="152626" y="142468"/>
                    <a:pt x="86745" y="163562"/>
                    <a:pt x="73890" y="117200"/>
                  </a:cubicBezTo>
                  <a:cubicBezTo>
                    <a:pt x="72606" y="112565"/>
                    <a:pt x="66789" y="109872"/>
                    <a:pt x="62558" y="112591"/>
                  </a:cubicBezTo>
                  <a:cubicBezTo>
                    <a:pt x="60661" y="113811"/>
                    <a:pt x="58765" y="115025"/>
                    <a:pt x="56868" y="116245"/>
                  </a:cubicBezTo>
                  <a:cubicBezTo>
                    <a:pt x="53333" y="118515"/>
                    <a:pt x="50013" y="122847"/>
                    <a:pt x="50500" y="127343"/>
                  </a:cubicBezTo>
                  <a:cubicBezTo>
                    <a:pt x="53972" y="159319"/>
                    <a:pt x="78702" y="171131"/>
                    <a:pt x="109274" y="170549"/>
                  </a:cubicBezTo>
                  <a:cubicBezTo>
                    <a:pt x="143673" y="169892"/>
                    <a:pt x="166727" y="150429"/>
                    <a:pt x="173796" y="116928"/>
                  </a:cubicBezTo>
                  <a:cubicBezTo>
                    <a:pt x="187556" y="51723"/>
                    <a:pt x="128592" y="-20779"/>
                    <a:pt x="59637" y="5539"/>
                  </a:cubicBezTo>
                  <a:cubicBezTo>
                    <a:pt x="-5309" y="30326"/>
                    <a:pt x="-12808" y="137966"/>
                    <a:pt x="16039" y="190771"/>
                  </a:cubicBezTo>
                  <a:cubicBezTo>
                    <a:pt x="58518" y="268534"/>
                    <a:pt x="156066" y="285834"/>
                    <a:pt x="236093" y="269748"/>
                  </a:cubicBezTo>
                  <a:cubicBezTo>
                    <a:pt x="237730" y="269419"/>
                    <a:pt x="237376" y="266719"/>
                    <a:pt x="235694" y="2668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4"/>
            <p:cNvSpPr/>
            <p:nvPr/>
          </p:nvSpPr>
          <p:spPr>
            <a:xfrm>
              <a:off x="116011" y="1175269"/>
              <a:ext cx="84368" cy="40071"/>
            </a:xfrm>
            <a:custGeom>
              <a:avLst/>
              <a:gdLst/>
              <a:ahLst/>
              <a:cxnLst/>
              <a:rect l="l" t="t" r="r" b="b"/>
              <a:pathLst>
                <a:path w="84368" h="40071" extrusionOk="0">
                  <a:moveTo>
                    <a:pt x="83524" y="22104"/>
                  </a:moveTo>
                  <a:cubicBezTo>
                    <a:pt x="60091" y="16976"/>
                    <a:pt x="32028" y="-13395"/>
                    <a:pt x="7469" y="6922"/>
                  </a:cubicBezTo>
                  <a:cubicBezTo>
                    <a:pt x="-5266" y="17463"/>
                    <a:pt x="-1725" y="44615"/>
                    <a:pt x="18168" y="39417"/>
                  </a:cubicBezTo>
                  <a:cubicBezTo>
                    <a:pt x="19786" y="38993"/>
                    <a:pt x="20039" y="36723"/>
                    <a:pt x="18629" y="35895"/>
                  </a:cubicBezTo>
                  <a:cubicBezTo>
                    <a:pt x="6293" y="28617"/>
                    <a:pt x="14658" y="12885"/>
                    <a:pt x="26596" y="11955"/>
                  </a:cubicBezTo>
                  <a:cubicBezTo>
                    <a:pt x="35537" y="11253"/>
                    <a:pt x="44055" y="15932"/>
                    <a:pt x="51946" y="19220"/>
                  </a:cubicBezTo>
                  <a:cubicBezTo>
                    <a:pt x="62715" y="23710"/>
                    <a:pt x="71978" y="26005"/>
                    <a:pt x="83524" y="24380"/>
                  </a:cubicBezTo>
                  <a:cubicBezTo>
                    <a:pt x="84694" y="24216"/>
                    <a:pt x="84606" y="22338"/>
                    <a:pt x="83524" y="221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4"/>
            <p:cNvSpPr/>
            <p:nvPr/>
          </p:nvSpPr>
          <p:spPr>
            <a:xfrm>
              <a:off x="52589" y="786520"/>
              <a:ext cx="105295" cy="394923"/>
            </a:xfrm>
            <a:custGeom>
              <a:avLst/>
              <a:gdLst/>
              <a:ahLst/>
              <a:cxnLst/>
              <a:rect l="l" t="t" r="r" b="b"/>
              <a:pathLst>
                <a:path w="105295" h="394923" extrusionOk="0">
                  <a:moveTo>
                    <a:pt x="102677" y="385491"/>
                  </a:moveTo>
                  <a:cubicBezTo>
                    <a:pt x="31162" y="352686"/>
                    <a:pt x="3213" y="270642"/>
                    <a:pt x="41671" y="201491"/>
                  </a:cubicBezTo>
                  <a:cubicBezTo>
                    <a:pt x="66268" y="157267"/>
                    <a:pt x="112485" y="118360"/>
                    <a:pt x="104347" y="62513"/>
                  </a:cubicBezTo>
                  <a:cubicBezTo>
                    <a:pt x="99535" y="29487"/>
                    <a:pt x="67558" y="-7200"/>
                    <a:pt x="30909" y="1222"/>
                  </a:cubicBezTo>
                  <a:cubicBezTo>
                    <a:pt x="5755" y="7002"/>
                    <a:pt x="-8371" y="34128"/>
                    <a:pt x="5363" y="56645"/>
                  </a:cubicBezTo>
                  <a:cubicBezTo>
                    <a:pt x="6919" y="59194"/>
                    <a:pt x="11952" y="58416"/>
                    <a:pt x="11509" y="54982"/>
                  </a:cubicBezTo>
                  <a:cubicBezTo>
                    <a:pt x="5983" y="12193"/>
                    <a:pt x="51061" y="32288"/>
                    <a:pt x="62152" y="42165"/>
                  </a:cubicBezTo>
                  <a:cubicBezTo>
                    <a:pt x="77397" y="55735"/>
                    <a:pt x="78927" y="76431"/>
                    <a:pt x="74470" y="95261"/>
                  </a:cubicBezTo>
                  <a:cubicBezTo>
                    <a:pt x="68918" y="118708"/>
                    <a:pt x="53704" y="138253"/>
                    <a:pt x="40508" y="157785"/>
                  </a:cubicBezTo>
                  <a:cubicBezTo>
                    <a:pt x="20280" y="187713"/>
                    <a:pt x="4781" y="216964"/>
                    <a:pt x="3447" y="253885"/>
                  </a:cubicBezTo>
                  <a:cubicBezTo>
                    <a:pt x="1127" y="318167"/>
                    <a:pt x="41178" y="370473"/>
                    <a:pt x="98852" y="394590"/>
                  </a:cubicBezTo>
                  <a:cubicBezTo>
                    <a:pt x="104012" y="396746"/>
                    <a:pt x="107805" y="387843"/>
                    <a:pt x="102684" y="3854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4"/>
            <p:cNvSpPr/>
            <p:nvPr/>
          </p:nvSpPr>
          <p:spPr>
            <a:xfrm>
              <a:off x="65896" y="884574"/>
              <a:ext cx="206418" cy="125457"/>
            </a:xfrm>
            <a:custGeom>
              <a:avLst/>
              <a:gdLst/>
              <a:ahLst/>
              <a:cxnLst/>
              <a:rect l="l" t="t" r="r" b="b"/>
              <a:pathLst>
                <a:path w="206418" h="125457" extrusionOk="0">
                  <a:moveTo>
                    <a:pt x="4557" y="124253"/>
                  </a:moveTo>
                  <a:cubicBezTo>
                    <a:pt x="38993" y="47964"/>
                    <a:pt x="115384" y="-7914"/>
                    <a:pt x="198244" y="37670"/>
                  </a:cubicBezTo>
                  <a:cubicBezTo>
                    <a:pt x="203713" y="40679"/>
                    <a:pt x="209164" y="33635"/>
                    <a:pt x="204877" y="29076"/>
                  </a:cubicBezTo>
                  <a:cubicBezTo>
                    <a:pt x="174070" y="-3722"/>
                    <a:pt x="126848" y="-7497"/>
                    <a:pt x="86582" y="11352"/>
                  </a:cubicBezTo>
                  <a:cubicBezTo>
                    <a:pt x="42047" y="32200"/>
                    <a:pt x="16122" y="77961"/>
                    <a:pt x="131" y="122388"/>
                  </a:cubicBezTo>
                  <a:cubicBezTo>
                    <a:pt x="-792" y="124943"/>
                    <a:pt x="3432" y="126770"/>
                    <a:pt x="4563" y="1242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24"/>
            <p:cNvSpPr/>
            <p:nvPr/>
          </p:nvSpPr>
          <p:spPr>
            <a:xfrm>
              <a:off x="125177" y="990275"/>
              <a:ext cx="100806" cy="64788"/>
            </a:xfrm>
            <a:custGeom>
              <a:avLst/>
              <a:gdLst/>
              <a:ahLst/>
              <a:cxnLst/>
              <a:rect l="l" t="t" r="r" b="b"/>
              <a:pathLst>
                <a:path w="100806" h="64788" extrusionOk="0">
                  <a:moveTo>
                    <a:pt x="2203" y="47885"/>
                  </a:moveTo>
                  <a:cubicBezTo>
                    <a:pt x="9387" y="27278"/>
                    <a:pt x="34117" y="9883"/>
                    <a:pt x="56147" y="16409"/>
                  </a:cubicBezTo>
                  <a:cubicBezTo>
                    <a:pt x="77203" y="22643"/>
                    <a:pt x="83520" y="41897"/>
                    <a:pt x="88212" y="60937"/>
                  </a:cubicBezTo>
                  <a:cubicBezTo>
                    <a:pt x="89578" y="66476"/>
                    <a:pt x="96919" y="65654"/>
                    <a:pt x="98645" y="60937"/>
                  </a:cubicBezTo>
                  <a:cubicBezTo>
                    <a:pt x="108826" y="33108"/>
                    <a:pt x="81206" y="2965"/>
                    <a:pt x="54193" y="265"/>
                  </a:cubicBezTo>
                  <a:cubicBezTo>
                    <a:pt x="24562" y="-2694"/>
                    <a:pt x="1906" y="19482"/>
                    <a:pt x="3" y="47595"/>
                  </a:cubicBezTo>
                  <a:cubicBezTo>
                    <a:pt x="-86" y="48916"/>
                    <a:pt x="1805" y="49024"/>
                    <a:pt x="2203" y="47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4"/>
            <p:cNvSpPr/>
            <p:nvPr/>
          </p:nvSpPr>
          <p:spPr>
            <a:xfrm>
              <a:off x="0" y="1100960"/>
              <a:ext cx="106267" cy="77194"/>
            </a:xfrm>
            <a:custGeom>
              <a:avLst/>
              <a:gdLst/>
              <a:ahLst/>
              <a:cxnLst/>
              <a:rect l="l" t="t" r="r" b="b"/>
              <a:pathLst>
                <a:path w="106267" h="77194" extrusionOk="0">
                  <a:moveTo>
                    <a:pt x="103650" y="71708"/>
                  </a:moveTo>
                  <a:cubicBezTo>
                    <a:pt x="67721" y="68287"/>
                    <a:pt x="37794" y="38113"/>
                    <a:pt x="23472" y="6339"/>
                  </a:cubicBezTo>
                  <a:cubicBezTo>
                    <a:pt x="16946" y="-8135"/>
                    <a:pt x="-6589" y="4790"/>
                    <a:pt x="1777" y="19023"/>
                  </a:cubicBezTo>
                  <a:cubicBezTo>
                    <a:pt x="24490" y="57658"/>
                    <a:pt x="60437" y="72726"/>
                    <a:pt x="103650" y="77178"/>
                  </a:cubicBezTo>
                  <a:cubicBezTo>
                    <a:pt x="107140" y="77538"/>
                    <a:pt x="107140" y="72037"/>
                    <a:pt x="103650" y="717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4"/>
            <p:cNvSpPr/>
            <p:nvPr/>
          </p:nvSpPr>
          <p:spPr>
            <a:xfrm>
              <a:off x="188926" y="1143475"/>
              <a:ext cx="95813" cy="55547"/>
            </a:xfrm>
            <a:custGeom>
              <a:avLst/>
              <a:gdLst/>
              <a:ahLst/>
              <a:cxnLst/>
              <a:rect l="l" t="t" r="r" b="b"/>
              <a:pathLst>
                <a:path w="95813" h="55547" extrusionOk="0">
                  <a:moveTo>
                    <a:pt x="94645" y="51723"/>
                  </a:moveTo>
                  <a:cubicBezTo>
                    <a:pt x="64110" y="45318"/>
                    <a:pt x="40126" y="28327"/>
                    <a:pt x="20815" y="4122"/>
                  </a:cubicBezTo>
                  <a:cubicBezTo>
                    <a:pt x="11045" y="-8126"/>
                    <a:pt x="-7577" y="9680"/>
                    <a:pt x="3312" y="21625"/>
                  </a:cubicBezTo>
                  <a:cubicBezTo>
                    <a:pt x="26278" y="46823"/>
                    <a:pt x="60525" y="58521"/>
                    <a:pt x="94215" y="54904"/>
                  </a:cubicBezTo>
                  <a:cubicBezTo>
                    <a:pt x="95884" y="54727"/>
                    <a:pt x="96579" y="52134"/>
                    <a:pt x="94645" y="517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4"/>
            <p:cNvSpPr/>
            <p:nvPr/>
          </p:nvSpPr>
          <p:spPr>
            <a:xfrm>
              <a:off x="468134" y="856467"/>
              <a:ext cx="275228" cy="237154"/>
            </a:xfrm>
            <a:custGeom>
              <a:avLst/>
              <a:gdLst/>
              <a:ahLst/>
              <a:cxnLst/>
              <a:rect l="l" t="t" r="r" b="b"/>
              <a:pathLst>
                <a:path w="275228" h="237154" extrusionOk="0">
                  <a:moveTo>
                    <a:pt x="8414" y="235707"/>
                  </a:moveTo>
                  <a:cubicBezTo>
                    <a:pt x="2989" y="143666"/>
                    <a:pt x="29932" y="17360"/>
                    <a:pt x="146203" y="17050"/>
                  </a:cubicBezTo>
                  <a:cubicBezTo>
                    <a:pt x="197896" y="16911"/>
                    <a:pt x="270651" y="45486"/>
                    <a:pt x="249854" y="108977"/>
                  </a:cubicBezTo>
                  <a:cubicBezTo>
                    <a:pt x="240337" y="138032"/>
                    <a:pt x="208152" y="154941"/>
                    <a:pt x="178591" y="154030"/>
                  </a:cubicBezTo>
                  <a:cubicBezTo>
                    <a:pt x="132760" y="152626"/>
                    <a:pt x="111666" y="86745"/>
                    <a:pt x="158028" y="73890"/>
                  </a:cubicBezTo>
                  <a:cubicBezTo>
                    <a:pt x="162663" y="72606"/>
                    <a:pt x="165356" y="66789"/>
                    <a:pt x="162637" y="62558"/>
                  </a:cubicBezTo>
                  <a:cubicBezTo>
                    <a:pt x="161417" y="60661"/>
                    <a:pt x="160203" y="58765"/>
                    <a:pt x="158983" y="56868"/>
                  </a:cubicBezTo>
                  <a:cubicBezTo>
                    <a:pt x="156713" y="53333"/>
                    <a:pt x="152381" y="50013"/>
                    <a:pt x="147885" y="50500"/>
                  </a:cubicBezTo>
                  <a:cubicBezTo>
                    <a:pt x="115909" y="53972"/>
                    <a:pt x="104097" y="78702"/>
                    <a:pt x="104679" y="109274"/>
                  </a:cubicBezTo>
                  <a:cubicBezTo>
                    <a:pt x="105337" y="143673"/>
                    <a:pt x="124793" y="166727"/>
                    <a:pt x="158300" y="173796"/>
                  </a:cubicBezTo>
                  <a:cubicBezTo>
                    <a:pt x="223505" y="187556"/>
                    <a:pt x="296007" y="128592"/>
                    <a:pt x="269689" y="59637"/>
                  </a:cubicBezTo>
                  <a:cubicBezTo>
                    <a:pt x="244903" y="-5309"/>
                    <a:pt x="137262" y="-12808"/>
                    <a:pt x="84457" y="16039"/>
                  </a:cubicBezTo>
                  <a:cubicBezTo>
                    <a:pt x="6701" y="58518"/>
                    <a:pt x="-10606" y="156066"/>
                    <a:pt x="5480" y="236093"/>
                  </a:cubicBezTo>
                  <a:cubicBezTo>
                    <a:pt x="5809" y="237730"/>
                    <a:pt x="8509" y="237376"/>
                    <a:pt x="8414"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4"/>
            <p:cNvSpPr/>
            <p:nvPr/>
          </p:nvSpPr>
          <p:spPr>
            <a:xfrm>
              <a:off x="479429" y="867673"/>
              <a:ext cx="40074" cy="84368"/>
            </a:xfrm>
            <a:custGeom>
              <a:avLst/>
              <a:gdLst/>
              <a:ahLst/>
              <a:cxnLst/>
              <a:rect l="l" t="t" r="r" b="b"/>
              <a:pathLst>
                <a:path w="40074" h="84368" extrusionOk="0">
                  <a:moveTo>
                    <a:pt x="17974" y="83524"/>
                  </a:moveTo>
                  <a:cubicBezTo>
                    <a:pt x="23102" y="60090"/>
                    <a:pt x="53472" y="32028"/>
                    <a:pt x="33149" y="7469"/>
                  </a:cubicBezTo>
                  <a:cubicBezTo>
                    <a:pt x="22609" y="-5266"/>
                    <a:pt x="-4543" y="-1725"/>
                    <a:pt x="654" y="18168"/>
                  </a:cubicBezTo>
                  <a:cubicBezTo>
                    <a:pt x="1078" y="19786"/>
                    <a:pt x="3348" y="20039"/>
                    <a:pt x="4176" y="18629"/>
                  </a:cubicBezTo>
                  <a:cubicBezTo>
                    <a:pt x="11454" y="6293"/>
                    <a:pt x="27187" y="14658"/>
                    <a:pt x="28116" y="26596"/>
                  </a:cubicBezTo>
                  <a:cubicBezTo>
                    <a:pt x="28818" y="35537"/>
                    <a:pt x="24139" y="44055"/>
                    <a:pt x="20851" y="51946"/>
                  </a:cubicBezTo>
                  <a:cubicBezTo>
                    <a:pt x="16361" y="62715"/>
                    <a:pt x="14060" y="71978"/>
                    <a:pt x="15691" y="83524"/>
                  </a:cubicBezTo>
                  <a:cubicBezTo>
                    <a:pt x="15855" y="84694"/>
                    <a:pt x="17733" y="84606"/>
                    <a:pt x="17967"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4"/>
            <p:cNvSpPr/>
            <p:nvPr/>
          </p:nvSpPr>
          <p:spPr>
            <a:xfrm>
              <a:off x="513332" y="804255"/>
              <a:ext cx="394923" cy="105297"/>
            </a:xfrm>
            <a:custGeom>
              <a:avLst/>
              <a:gdLst/>
              <a:ahLst/>
              <a:cxnLst/>
              <a:rect l="l" t="t" r="r" b="b"/>
              <a:pathLst>
                <a:path w="394923" h="105297" extrusionOk="0">
                  <a:moveTo>
                    <a:pt x="9433" y="102680"/>
                  </a:moveTo>
                  <a:cubicBezTo>
                    <a:pt x="42238" y="31165"/>
                    <a:pt x="124282" y="3216"/>
                    <a:pt x="193432" y="41674"/>
                  </a:cubicBezTo>
                  <a:cubicBezTo>
                    <a:pt x="237657" y="66271"/>
                    <a:pt x="276563" y="112487"/>
                    <a:pt x="332410" y="104349"/>
                  </a:cubicBezTo>
                  <a:cubicBezTo>
                    <a:pt x="365436" y="99537"/>
                    <a:pt x="402124" y="67561"/>
                    <a:pt x="393701" y="30912"/>
                  </a:cubicBezTo>
                  <a:cubicBezTo>
                    <a:pt x="387922" y="5758"/>
                    <a:pt x="360795" y="-8375"/>
                    <a:pt x="338278" y="5366"/>
                  </a:cubicBezTo>
                  <a:cubicBezTo>
                    <a:pt x="335730" y="6921"/>
                    <a:pt x="336508" y="11955"/>
                    <a:pt x="339941" y="11512"/>
                  </a:cubicBezTo>
                  <a:cubicBezTo>
                    <a:pt x="382730" y="5985"/>
                    <a:pt x="362635" y="51057"/>
                    <a:pt x="352758" y="62155"/>
                  </a:cubicBezTo>
                  <a:cubicBezTo>
                    <a:pt x="339195" y="77400"/>
                    <a:pt x="318493" y="78930"/>
                    <a:pt x="299662" y="74472"/>
                  </a:cubicBezTo>
                  <a:cubicBezTo>
                    <a:pt x="276216" y="68920"/>
                    <a:pt x="256671" y="53707"/>
                    <a:pt x="237138" y="40504"/>
                  </a:cubicBezTo>
                  <a:cubicBezTo>
                    <a:pt x="207211" y="20276"/>
                    <a:pt x="177959" y="4778"/>
                    <a:pt x="141038" y="3444"/>
                  </a:cubicBezTo>
                  <a:cubicBezTo>
                    <a:pt x="76750" y="1123"/>
                    <a:pt x="24451" y="41181"/>
                    <a:pt x="334" y="98848"/>
                  </a:cubicBezTo>
                  <a:cubicBezTo>
                    <a:pt x="-1822" y="104008"/>
                    <a:pt x="7081" y="107802"/>
                    <a:pt x="9427" y="1026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4"/>
            <p:cNvSpPr/>
            <p:nvPr/>
          </p:nvSpPr>
          <p:spPr>
            <a:xfrm>
              <a:off x="684742" y="817565"/>
              <a:ext cx="125459" cy="206418"/>
            </a:xfrm>
            <a:custGeom>
              <a:avLst/>
              <a:gdLst/>
              <a:ahLst/>
              <a:cxnLst/>
              <a:rect l="l" t="t" r="r" b="b"/>
              <a:pathLst>
                <a:path w="125459" h="206418" extrusionOk="0">
                  <a:moveTo>
                    <a:pt x="1200" y="4557"/>
                  </a:moveTo>
                  <a:cubicBezTo>
                    <a:pt x="77489" y="39000"/>
                    <a:pt x="133367" y="115384"/>
                    <a:pt x="87783" y="198244"/>
                  </a:cubicBezTo>
                  <a:cubicBezTo>
                    <a:pt x="84774" y="203713"/>
                    <a:pt x="91818" y="209164"/>
                    <a:pt x="96383" y="204877"/>
                  </a:cubicBezTo>
                  <a:cubicBezTo>
                    <a:pt x="129181" y="174070"/>
                    <a:pt x="132957" y="126854"/>
                    <a:pt x="114107" y="86582"/>
                  </a:cubicBezTo>
                  <a:cubicBezTo>
                    <a:pt x="93259" y="42047"/>
                    <a:pt x="47498" y="16122"/>
                    <a:pt x="3071" y="131"/>
                  </a:cubicBezTo>
                  <a:cubicBezTo>
                    <a:pt x="510" y="-792"/>
                    <a:pt x="-1311" y="3432"/>
                    <a:pt x="1200"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4"/>
            <p:cNvSpPr/>
            <p:nvPr/>
          </p:nvSpPr>
          <p:spPr>
            <a:xfrm>
              <a:off x="639703" y="876846"/>
              <a:ext cx="64791" cy="100806"/>
            </a:xfrm>
            <a:custGeom>
              <a:avLst/>
              <a:gdLst/>
              <a:ahLst/>
              <a:cxnLst/>
              <a:rect l="l" t="t" r="r" b="b"/>
              <a:pathLst>
                <a:path w="64791" h="100806" extrusionOk="0">
                  <a:moveTo>
                    <a:pt x="16906" y="2203"/>
                  </a:moveTo>
                  <a:cubicBezTo>
                    <a:pt x="37513" y="9387"/>
                    <a:pt x="54908" y="34117"/>
                    <a:pt x="48383" y="56147"/>
                  </a:cubicBezTo>
                  <a:cubicBezTo>
                    <a:pt x="42148" y="77203"/>
                    <a:pt x="22894" y="83520"/>
                    <a:pt x="3855" y="88212"/>
                  </a:cubicBezTo>
                  <a:cubicBezTo>
                    <a:pt x="-1691" y="89578"/>
                    <a:pt x="-862" y="96919"/>
                    <a:pt x="3855" y="98645"/>
                  </a:cubicBezTo>
                  <a:cubicBezTo>
                    <a:pt x="31677" y="108826"/>
                    <a:pt x="61826" y="81206"/>
                    <a:pt x="64526" y="54193"/>
                  </a:cubicBezTo>
                  <a:cubicBezTo>
                    <a:pt x="67485" y="24562"/>
                    <a:pt x="45310" y="1906"/>
                    <a:pt x="17197" y="3"/>
                  </a:cubicBezTo>
                  <a:cubicBezTo>
                    <a:pt x="15875" y="-86"/>
                    <a:pt x="15768" y="1805"/>
                    <a:pt x="16900"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4"/>
            <p:cNvSpPr/>
            <p:nvPr/>
          </p:nvSpPr>
          <p:spPr>
            <a:xfrm>
              <a:off x="516614" y="751669"/>
              <a:ext cx="77194" cy="106274"/>
            </a:xfrm>
            <a:custGeom>
              <a:avLst/>
              <a:gdLst/>
              <a:ahLst/>
              <a:cxnLst/>
              <a:rect l="l" t="t" r="r" b="b"/>
              <a:pathLst>
                <a:path w="77194" h="106274" extrusionOk="0">
                  <a:moveTo>
                    <a:pt x="5487" y="103650"/>
                  </a:moveTo>
                  <a:cubicBezTo>
                    <a:pt x="8907" y="67715"/>
                    <a:pt x="39082" y="37794"/>
                    <a:pt x="70856" y="23472"/>
                  </a:cubicBezTo>
                  <a:cubicBezTo>
                    <a:pt x="85330" y="16946"/>
                    <a:pt x="72405" y="-6589"/>
                    <a:pt x="58172" y="1777"/>
                  </a:cubicBezTo>
                  <a:cubicBezTo>
                    <a:pt x="19537" y="24490"/>
                    <a:pt x="4469" y="60437"/>
                    <a:pt x="17" y="103656"/>
                  </a:cubicBezTo>
                  <a:cubicBezTo>
                    <a:pt x="-343" y="107147"/>
                    <a:pt x="5158" y="107147"/>
                    <a:pt x="5493" y="1036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4"/>
            <p:cNvSpPr/>
            <p:nvPr/>
          </p:nvSpPr>
          <p:spPr>
            <a:xfrm>
              <a:off x="495747" y="940595"/>
              <a:ext cx="55547" cy="95813"/>
            </a:xfrm>
            <a:custGeom>
              <a:avLst/>
              <a:gdLst/>
              <a:ahLst/>
              <a:cxnLst/>
              <a:rect l="l" t="t" r="r" b="b"/>
              <a:pathLst>
                <a:path w="55547" h="95813" extrusionOk="0">
                  <a:moveTo>
                    <a:pt x="3824" y="94645"/>
                  </a:moveTo>
                  <a:cubicBezTo>
                    <a:pt x="10230" y="64110"/>
                    <a:pt x="27220" y="40126"/>
                    <a:pt x="51425" y="20815"/>
                  </a:cubicBezTo>
                  <a:cubicBezTo>
                    <a:pt x="63673" y="11045"/>
                    <a:pt x="45867" y="-7577"/>
                    <a:pt x="33923" y="3312"/>
                  </a:cubicBezTo>
                  <a:cubicBezTo>
                    <a:pt x="8725" y="26278"/>
                    <a:pt x="-2973" y="60525"/>
                    <a:pt x="644" y="94215"/>
                  </a:cubicBezTo>
                  <a:cubicBezTo>
                    <a:pt x="821" y="95884"/>
                    <a:pt x="3413" y="96579"/>
                    <a:pt x="3818" y="946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4"/>
            <p:cNvSpPr/>
            <p:nvPr/>
          </p:nvSpPr>
          <p:spPr>
            <a:xfrm>
              <a:off x="199767" y="856576"/>
              <a:ext cx="275262" cy="237065"/>
            </a:xfrm>
            <a:custGeom>
              <a:avLst/>
              <a:gdLst/>
              <a:ahLst/>
              <a:cxnLst/>
              <a:rect l="l" t="t" r="r" b="b"/>
              <a:pathLst>
                <a:path w="275262" h="237065" extrusionOk="0">
                  <a:moveTo>
                    <a:pt x="269725" y="235990"/>
                  </a:moveTo>
                  <a:cubicBezTo>
                    <a:pt x="285514" y="157430"/>
                    <a:pt x="269548" y="63391"/>
                    <a:pt x="195661" y="18901"/>
                  </a:cubicBezTo>
                  <a:cubicBezTo>
                    <a:pt x="142635" y="-13025"/>
                    <a:pt x="31175" y="-7682"/>
                    <a:pt x="5509" y="59528"/>
                  </a:cubicBezTo>
                  <a:cubicBezTo>
                    <a:pt x="-19916" y="126117"/>
                    <a:pt x="47350" y="184329"/>
                    <a:pt x="111290" y="174781"/>
                  </a:cubicBezTo>
                  <a:cubicBezTo>
                    <a:pt x="147194" y="169419"/>
                    <a:pt x="169831" y="145833"/>
                    <a:pt x="170526" y="109171"/>
                  </a:cubicBezTo>
                  <a:cubicBezTo>
                    <a:pt x="171108" y="78541"/>
                    <a:pt x="159397" y="53875"/>
                    <a:pt x="127320" y="50397"/>
                  </a:cubicBezTo>
                  <a:cubicBezTo>
                    <a:pt x="122818" y="49910"/>
                    <a:pt x="118486" y="53230"/>
                    <a:pt x="116223" y="56764"/>
                  </a:cubicBezTo>
                  <a:cubicBezTo>
                    <a:pt x="115002" y="58661"/>
                    <a:pt x="113788" y="60558"/>
                    <a:pt x="112568" y="62455"/>
                  </a:cubicBezTo>
                  <a:cubicBezTo>
                    <a:pt x="109849" y="66685"/>
                    <a:pt x="112542" y="72503"/>
                    <a:pt x="117177" y="73786"/>
                  </a:cubicBezTo>
                  <a:cubicBezTo>
                    <a:pt x="161731" y="86136"/>
                    <a:pt x="142091" y="143380"/>
                    <a:pt x="106567" y="152371"/>
                  </a:cubicBezTo>
                  <a:cubicBezTo>
                    <a:pt x="77961" y="159611"/>
                    <a:pt x="42171" y="143070"/>
                    <a:pt x="28406" y="117410"/>
                  </a:cubicBezTo>
                  <a:cubicBezTo>
                    <a:pt x="-6726" y="51940"/>
                    <a:pt x="76886" y="16802"/>
                    <a:pt x="129008" y="16947"/>
                  </a:cubicBezTo>
                  <a:cubicBezTo>
                    <a:pt x="245450" y="17263"/>
                    <a:pt x="272229" y="143544"/>
                    <a:pt x="266797" y="235604"/>
                  </a:cubicBezTo>
                  <a:cubicBezTo>
                    <a:pt x="266702" y="237267"/>
                    <a:pt x="269396" y="237659"/>
                    <a:pt x="269731" y="236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4"/>
            <p:cNvSpPr/>
            <p:nvPr/>
          </p:nvSpPr>
          <p:spPr>
            <a:xfrm>
              <a:off x="423592" y="867703"/>
              <a:ext cx="40084" cy="84345"/>
            </a:xfrm>
            <a:custGeom>
              <a:avLst/>
              <a:gdLst/>
              <a:ahLst/>
              <a:cxnLst/>
              <a:rect l="l" t="t" r="r" b="b"/>
              <a:pathLst>
                <a:path w="40084" h="84345" extrusionOk="0">
                  <a:moveTo>
                    <a:pt x="24395" y="83494"/>
                  </a:moveTo>
                  <a:cubicBezTo>
                    <a:pt x="26013" y="71992"/>
                    <a:pt x="23807" y="62659"/>
                    <a:pt x="19235" y="51916"/>
                  </a:cubicBezTo>
                  <a:cubicBezTo>
                    <a:pt x="16244" y="44891"/>
                    <a:pt x="12456" y="37898"/>
                    <a:pt x="12222" y="30101"/>
                  </a:cubicBezTo>
                  <a:cubicBezTo>
                    <a:pt x="11982" y="22267"/>
                    <a:pt x="12924" y="18637"/>
                    <a:pt x="19943" y="14837"/>
                  </a:cubicBezTo>
                  <a:cubicBezTo>
                    <a:pt x="26051" y="11530"/>
                    <a:pt x="31496" y="11112"/>
                    <a:pt x="35909" y="18605"/>
                  </a:cubicBezTo>
                  <a:cubicBezTo>
                    <a:pt x="36744" y="20015"/>
                    <a:pt x="39014" y="19763"/>
                    <a:pt x="39431" y="18144"/>
                  </a:cubicBezTo>
                  <a:cubicBezTo>
                    <a:pt x="44623" y="-1743"/>
                    <a:pt x="17509" y="-5239"/>
                    <a:pt x="6936" y="7445"/>
                  </a:cubicBezTo>
                  <a:cubicBezTo>
                    <a:pt x="-13425" y="31865"/>
                    <a:pt x="17022" y="60225"/>
                    <a:pt x="22112" y="83501"/>
                  </a:cubicBezTo>
                  <a:cubicBezTo>
                    <a:pt x="22346" y="84582"/>
                    <a:pt x="24224" y="84670"/>
                    <a:pt x="24388" y="835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4"/>
            <p:cNvSpPr/>
            <p:nvPr/>
          </p:nvSpPr>
          <p:spPr>
            <a:xfrm>
              <a:off x="34870" y="804268"/>
              <a:ext cx="394910" cy="105280"/>
            </a:xfrm>
            <a:custGeom>
              <a:avLst/>
              <a:gdLst/>
              <a:ahLst/>
              <a:cxnLst/>
              <a:rect l="l" t="t" r="r" b="b"/>
              <a:pathLst>
                <a:path w="394910" h="105280" extrusionOk="0">
                  <a:moveTo>
                    <a:pt x="394571" y="98829"/>
                  </a:moveTo>
                  <a:cubicBezTo>
                    <a:pt x="370403" y="41035"/>
                    <a:pt x="318180" y="1281"/>
                    <a:pt x="253867" y="3424"/>
                  </a:cubicBezTo>
                  <a:cubicBezTo>
                    <a:pt x="219500" y="4569"/>
                    <a:pt x="190875" y="18024"/>
                    <a:pt x="162888" y="36962"/>
                  </a:cubicBezTo>
                  <a:cubicBezTo>
                    <a:pt x="144355" y="49501"/>
                    <a:pt x="126726" y="63198"/>
                    <a:pt x="105448" y="70735"/>
                  </a:cubicBezTo>
                  <a:cubicBezTo>
                    <a:pt x="88110" y="76875"/>
                    <a:pt x="66396" y="80144"/>
                    <a:pt x="49538" y="69666"/>
                  </a:cubicBezTo>
                  <a:cubicBezTo>
                    <a:pt x="32434" y="59037"/>
                    <a:pt x="10183" y="5707"/>
                    <a:pt x="54970" y="11493"/>
                  </a:cubicBezTo>
                  <a:cubicBezTo>
                    <a:pt x="58403" y="11935"/>
                    <a:pt x="59181" y="6908"/>
                    <a:pt x="56633" y="5346"/>
                  </a:cubicBezTo>
                  <a:cubicBezTo>
                    <a:pt x="34141" y="-8381"/>
                    <a:pt x="6945" y="5827"/>
                    <a:pt x="1210" y="30892"/>
                  </a:cubicBezTo>
                  <a:cubicBezTo>
                    <a:pt x="-7156" y="67497"/>
                    <a:pt x="29430" y="99512"/>
                    <a:pt x="62501" y="104330"/>
                  </a:cubicBezTo>
                  <a:cubicBezTo>
                    <a:pt x="118544" y="112493"/>
                    <a:pt x="157065" y="66056"/>
                    <a:pt x="201479" y="41654"/>
                  </a:cubicBezTo>
                  <a:cubicBezTo>
                    <a:pt x="270901" y="3519"/>
                    <a:pt x="352521" y="30829"/>
                    <a:pt x="385478" y="102661"/>
                  </a:cubicBezTo>
                  <a:cubicBezTo>
                    <a:pt x="387799" y="107719"/>
                    <a:pt x="396752" y="104045"/>
                    <a:pt x="394571"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4"/>
            <p:cNvSpPr/>
            <p:nvPr/>
          </p:nvSpPr>
          <p:spPr>
            <a:xfrm>
              <a:off x="132914" y="817545"/>
              <a:ext cx="125451" cy="206416"/>
            </a:xfrm>
            <a:custGeom>
              <a:avLst/>
              <a:gdLst/>
              <a:ahLst/>
              <a:cxnLst/>
              <a:rect l="l" t="t" r="r" b="b"/>
              <a:pathLst>
                <a:path w="125451" h="206416" extrusionOk="0">
                  <a:moveTo>
                    <a:pt x="122385" y="138"/>
                  </a:moveTo>
                  <a:cubicBezTo>
                    <a:pt x="77984" y="16123"/>
                    <a:pt x="32185" y="42068"/>
                    <a:pt x="11350" y="86589"/>
                  </a:cubicBezTo>
                  <a:cubicBezTo>
                    <a:pt x="-7494" y="126843"/>
                    <a:pt x="-3725" y="174077"/>
                    <a:pt x="29074" y="204884"/>
                  </a:cubicBezTo>
                  <a:cubicBezTo>
                    <a:pt x="33595" y="209133"/>
                    <a:pt x="40708" y="203771"/>
                    <a:pt x="37673" y="198251"/>
                  </a:cubicBezTo>
                  <a:cubicBezTo>
                    <a:pt x="-7911" y="115398"/>
                    <a:pt x="47967" y="39007"/>
                    <a:pt x="124257" y="4565"/>
                  </a:cubicBezTo>
                  <a:cubicBezTo>
                    <a:pt x="126742" y="3445"/>
                    <a:pt x="124971" y="-797"/>
                    <a:pt x="122385"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4"/>
            <p:cNvSpPr/>
            <p:nvPr/>
          </p:nvSpPr>
          <p:spPr>
            <a:xfrm>
              <a:off x="238629" y="876846"/>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23"/>
                    <a:pt x="16379" y="56147"/>
                  </a:cubicBezTo>
                  <a:cubicBezTo>
                    <a:pt x="9854" y="34104"/>
                    <a:pt x="27223"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4"/>
            <p:cNvSpPr/>
            <p:nvPr/>
          </p:nvSpPr>
          <p:spPr>
            <a:xfrm>
              <a:off x="349302" y="751667"/>
              <a:ext cx="77202" cy="106263"/>
            </a:xfrm>
            <a:custGeom>
              <a:avLst/>
              <a:gdLst/>
              <a:ahLst/>
              <a:cxnLst/>
              <a:rect l="l" t="t" r="r" b="b"/>
              <a:pathLst>
                <a:path w="77202" h="106263" extrusionOk="0">
                  <a:moveTo>
                    <a:pt x="77180" y="103652"/>
                  </a:moveTo>
                  <a:cubicBezTo>
                    <a:pt x="72722" y="60389"/>
                    <a:pt x="57711" y="24517"/>
                    <a:pt x="19025" y="1773"/>
                  </a:cubicBezTo>
                  <a:cubicBezTo>
                    <a:pt x="4811" y="-6580"/>
                    <a:pt x="-8146" y="16942"/>
                    <a:pt x="6341" y="23468"/>
                  </a:cubicBezTo>
                  <a:cubicBezTo>
                    <a:pt x="38128" y="37796"/>
                    <a:pt x="68283" y="67711"/>
                    <a:pt x="71710" y="103646"/>
                  </a:cubicBezTo>
                  <a:cubicBezTo>
                    <a:pt x="72039" y="107130"/>
                    <a:pt x="77546" y="107143"/>
                    <a:pt x="77186" y="1036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4"/>
            <p:cNvSpPr/>
            <p:nvPr/>
          </p:nvSpPr>
          <p:spPr>
            <a:xfrm>
              <a:off x="391805" y="940597"/>
              <a:ext cx="55547" cy="95809"/>
            </a:xfrm>
            <a:custGeom>
              <a:avLst/>
              <a:gdLst/>
              <a:ahLst/>
              <a:cxnLst/>
              <a:rect l="l" t="t" r="r" b="b"/>
              <a:pathLst>
                <a:path w="55547" h="95809" extrusionOk="0">
                  <a:moveTo>
                    <a:pt x="54904" y="94212"/>
                  </a:moveTo>
                  <a:cubicBezTo>
                    <a:pt x="58521" y="60522"/>
                    <a:pt x="46829" y="26269"/>
                    <a:pt x="21625" y="3310"/>
                  </a:cubicBezTo>
                  <a:cubicBezTo>
                    <a:pt x="9680" y="-7573"/>
                    <a:pt x="-8126" y="11043"/>
                    <a:pt x="4122" y="20812"/>
                  </a:cubicBezTo>
                  <a:cubicBezTo>
                    <a:pt x="28372" y="40161"/>
                    <a:pt x="45312" y="64076"/>
                    <a:pt x="51723" y="94642"/>
                  </a:cubicBezTo>
                  <a:cubicBezTo>
                    <a:pt x="52128" y="96564"/>
                    <a:pt x="54720" y="95894"/>
                    <a:pt x="54898"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25"/>
          <p:cNvSpPr txBox="1">
            <a:spLocks noGrp="1"/>
          </p:cNvSpPr>
          <p:nvPr>
            <p:ph type="body" idx="1"/>
          </p:nvPr>
        </p:nvSpPr>
        <p:spPr>
          <a:xfrm>
            <a:off x="720000" y="1107700"/>
            <a:ext cx="7704000" cy="35007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192" name="Google Shape;192;p2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3" name="Google Shape;193;p25"/>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94" name="Google Shape;194;p25"/>
          <p:cNvGrpSpPr/>
          <p:nvPr/>
        </p:nvGrpSpPr>
        <p:grpSpPr>
          <a:xfrm rot="-5400000">
            <a:off x="7941680" y="3941169"/>
            <a:ext cx="1049832" cy="1050007"/>
            <a:chOff x="17274" y="3477377"/>
            <a:chExt cx="940878" cy="941035"/>
          </a:xfrm>
        </p:grpSpPr>
        <p:sp>
          <p:nvSpPr>
            <p:cNvPr id="195" name="Google Shape;195;p25"/>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5"/>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5"/>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5"/>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5"/>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5"/>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5"/>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5"/>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25"/>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25"/>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5"/>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25"/>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5"/>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5"/>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5"/>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5"/>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1"/>
        <p:cNvGrpSpPr/>
        <p:nvPr/>
      </p:nvGrpSpPr>
      <p:grpSpPr>
        <a:xfrm>
          <a:off x="0" y="0"/>
          <a:ext cx="0" cy="0"/>
          <a:chOff x="0" y="0"/>
          <a:chExt cx="0" cy="0"/>
        </a:xfrm>
      </p:grpSpPr>
      <p:sp>
        <p:nvSpPr>
          <p:cNvPr id="212" name="Google Shape;212;p26"/>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3" name="Google Shape;213;p26"/>
          <p:cNvSpPr txBox="1">
            <a:spLocks noGrp="1"/>
          </p:cNvSpPr>
          <p:nvPr>
            <p:ph type="subTitle" idx="1"/>
          </p:nvPr>
        </p:nvSpPr>
        <p:spPr>
          <a:xfrm>
            <a:off x="1230488" y="1985125"/>
            <a:ext cx="3087600" cy="47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9pPr>
          </a:lstStyle>
          <a:p>
            <a:endParaRPr/>
          </a:p>
        </p:txBody>
      </p:sp>
      <p:sp>
        <p:nvSpPr>
          <p:cNvPr id="214" name="Google Shape;214;p26"/>
          <p:cNvSpPr txBox="1">
            <a:spLocks noGrp="1"/>
          </p:cNvSpPr>
          <p:nvPr>
            <p:ph type="subTitle" idx="2"/>
          </p:nvPr>
        </p:nvSpPr>
        <p:spPr>
          <a:xfrm>
            <a:off x="4825913" y="1985125"/>
            <a:ext cx="3087600" cy="47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000"/>
              <a:buFont typeface="Cormorant"/>
              <a:buNone/>
              <a:defRPr sz="2000">
                <a:solidFill>
                  <a:schemeClr val="dk1"/>
                </a:solidFill>
                <a:latin typeface="Cormorant"/>
                <a:ea typeface="Cormorant"/>
                <a:cs typeface="Cormorant"/>
                <a:sym typeface="Cormorant"/>
              </a:defRPr>
            </a:lvl9pPr>
          </a:lstStyle>
          <a:p>
            <a:endParaRPr/>
          </a:p>
        </p:txBody>
      </p:sp>
      <p:sp>
        <p:nvSpPr>
          <p:cNvPr id="215" name="Google Shape;215;p26"/>
          <p:cNvSpPr txBox="1">
            <a:spLocks noGrp="1"/>
          </p:cNvSpPr>
          <p:nvPr>
            <p:ph type="subTitle" idx="3"/>
          </p:nvPr>
        </p:nvSpPr>
        <p:spPr>
          <a:xfrm>
            <a:off x="1230488" y="2466697"/>
            <a:ext cx="3087600" cy="111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6" name="Google Shape;216;p26"/>
          <p:cNvSpPr txBox="1">
            <a:spLocks noGrp="1"/>
          </p:cNvSpPr>
          <p:nvPr>
            <p:ph type="subTitle" idx="4"/>
          </p:nvPr>
        </p:nvSpPr>
        <p:spPr>
          <a:xfrm>
            <a:off x="4825913" y="2466697"/>
            <a:ext cx="3087600" cy="111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7" name="Google Shape;217;p26"/>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18" name="Google Shape;218;p26"/>
          <p:cNvGrpSpPr/>
          <p:nvPr/>
        </p:nvGrpSpPr>
        <p:grpSpPr>
          <a:xfrm>
            <a:off x="152412" y="152398"/>
            <a:ext cx="8846247" cy="855583"/>
            <a:chOff x="152412" y="152398"/>
            <a:chExt cx="8846247" cy="855583"/>
          </a:xfrm>
        </p:grpSpPr>
        <p:grpSp>
          <p:nvGrpSpPr>
            <p:cNvPr id="219" name="Google Shape;219;p26"/>
            <p:cNvGrpSpPr/>
            <p:nvPr/>
          </p:nvGrpSpPr>
          <p:grpSpPr>
            <a:xfrm rot="10800000" flipH="1">
              <a:off x="8139512" y="152398"/>
              <a:ext cx="859147" cy="855583"/>
              <a:chOff x="2956487" y="3638208"/>
              <a:chExt cx="795138" cy="791840"/>
            </a:xfrm>
          </p:grpSpPr>
          <p:sp>
            <p:nvSpPr>
              <p:cNvPr id="220" name="Google Shape;220;p26"/>
              <p:cNvSpPr/>
              <p:nvPr/>
            </p:nvSpPr>
            <p:spPr>
              <a:xfrm>
                <a:off x="3314215" y="3982495"/>
                <a:ext cx="116512" cy="187433"/>
              </a:xfrm>
              <a:custGeom>
                <a:avLst/>
                <a:gdLst/>
                <a:ahLst/>
                <a:cxnLst/>
                <a:rect l="l" t="t" r="r" b="b"/>
                <a:pathLst>
                  <a:path w="116512" h="187433" extrusionOk="0">
                    <a:moveTo>
                      <a:pt x="116507" y="186125"/>
                    </a:moveTo>
                    <a:cubicBezTo>
                      <a:pt x="112960" y="164032"/>
                      <a:pt x="95312" y="153004"/>
                      <a:pt x="78125" y="140769"/>
                    </a:cubicBezTo>
                    <a:cubicBezTo>
                      <a:pt x="64657" y="131176"/>
                      <a:pt x="51504" y="121976"/>
                      <a:pt x="40850" y="109172"/>
                    </a:cubicBezTo>
                    <a:cubicBezTo>
                      <a:pt x="31011" y="97341"/>
                      <a:pt x="23259" y="83942"/>
                      <a:pt x="22317" y="68273"/>
                    </a:cubicBezTo>
                    <a:cubicBezTo>
                      <a:pt x="20401" y="60938"/>
                      <a:pt x="21248" y="53850"/>
                      <a:pt x="24852" y="46995"/>
                    </a:cubicBezTo>
                    <a:cubicBezTo>
                      <a:pt x="26205" y="26888"/>
                      <a:pt x="38770" y="25003"/>
                      <a:pt x="62545" y="41330"/>
                    </a:cubicBezTo>
                    <a:cubicBezTo>
                      <a:pt x="60123" y="48285"/>
                      <a:pt x="70050" y="51498"/>
                      <a:pt x="73800" y="46072"/>
                    </a:cubicBezTo>
                    <a:cubicBezTo>
                      <a:pt x="85998" y="28443"/>
                      <a:pt x="78739" y="7564"/>
                      <a:pt x="57455" y="1462"/>
                    </a:cubicBezTo>
                    <a:cubicBezTo>
                      <a:pt x="32826" y="-5601"/>
                      <a:pt x="12155" y="14070"/>
                      <a:pt x="4169" y="35904"/>
                    </a:cubicBezTo>
                    <a:cubicBezTo>
                      <a:pt x="-5607" y="62639"/>
                      <a:pt x="2683" y="93629"/>
                      <a:pt x="19945" y="115305"/>
                    </a:cubicBezTo>
                    <a:cubicBezTo>
                      <a:pt x="45813" y="147794"/>
                      <a:pt x="88963" y="153934"/>
                      <a:pt x="114838" y="187093"/>
                    </a:cubicBezTo>
                    <a:cubicBezTo>
                      <a:pt x="115521" y="187972"/>
                      <a:pt x="116640" y="186972"/>
                      <a:pt x="116501" y="186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26"/>
              <p:cNvSpPr/>
              <p:nvPr/>
            </p:nvSpPr>
            <p:spPr>
              <a:xfrm>
                <a:off x="3501752" y="4218030"/>
                <a:ext cx="149992" cy="114614"/>
              </a:xfrm>
              <a:custGeom>
                <a:avLst/>
                <a:gdLst/>
                <a:ahLst/>
                <a:cxnLst/>
                <a:rect l="l" t="t" r="r" b="b"/>
                <a:pathLst>
                  <a:path w="149992" h="114614" extrusionOk="0">
                    <a:moveTo>
                      <a:pt x="148955" y="113438"/>
                    </a:moveTo>
                    <a:cubicBezTo>
                      <a:pt x="154349" y="78249"/>
                      <a:pt x="138307" y="45343"/>
                      <a:pt x="109998" y="24306"/>
                    </a:cubicBezTo>
                    <a:cubicBezTo>
                      <a:pt x="86337" y="6721"/>
                      <a:pt x="44489" y="-11376"/>
                      <a:pt x="17553" y="9067"/>
                    </a:cubicBezTo>
                    <a:cubicBezTo>
                      <a:pt x="-6020" y="26949"/>
                      <a:pt x="-5350" y="63598"/>
                      <a:pt x="16560" y="82504"/>
                    </a:cubicBezTo>
                    <a:cubicBezTo>
                      <a:pt x="41966" y="104427"/>
                      <a:pt x="77737" y="91420"/>
                      <a:pt x="86798" y="60740"/>
                    </a:cubicBezTo>
                    <a:cubicBezTo>
                      <a:pt x="91768" y="43901"/>
                      <a:pt x="64920" y="36516"/>
                      <a:pt x="60525" y="53500"/>
                    </a:cubicBezTo>
                    <a:cubicBezTo>
                      <a:pt x="56820" y="67835"/>
                      <a:pt x="37717" y="70313"/>
                      <a:pt x="28207" y="61031"/>
                    </a:cubicBezTo>
                    <a:cubicBezTo>
                      <a:pt x="19974" y="53001"/>
                      <a:pt x="18912" y="38691"/>
                      <a:pt x="24217" y="28991"/>
                    </a:cubicBezTo>
                    <a:cubicBezTo>
                      <a:pt x="29497" y="19323"/>
                      <a:pt x="52994" y="15188"/>
                      <a:pt x="63535" y="16092"/>
                    </a:cubicBezTo>
                    <a:cubicBezTo>
                      <a:pt x="70023" y="16648"/>
                      <a:pt x="77775" y="19291"/>
                      <a:pt x="83801" y="21353"/>
                    </a:cubicBezTo>
                    <a:cubicBezTo>
                      <a:pt x="123239" y="34809"/>
                      <a:pt x="151902" y="69276"/>
                      <a:pt x="145832" y="112584"/>
                    </a:cubicBezTo>
                    <a:cubicBezTo>
                      <a:pt x="145547" y="114607"/>
                      <a:pt x="148633" y="115506"/>
                      <a:pt x="148949" y="11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6"/>
              <p:cNvSpPr/>
              <p:nvPr/>
            </p:nvSpPr>
            <p:spPr>
              <a:xfrm>
                <a:off x="3045378" y="4075819"/>
                <a:ext cx="525137" cy="217720"/>
              </a:xfrm>
              <a:custGeom>
                <a:avLst/>
                <a:gdLst/>
                <a:ahLst/>
                <a:cxnLst/>
                <a:rect l="l" t="t" r="r" b="b"/>
                <a:pathLst>
                  <a:path w="525137" h="217720" extrusionOk="0">
                    <a:moveTo>
                      <a:pt x="523152" y="150892"/>
                    </a:moveTo>
                    <a:cubicBezTo>
                      <a:pt x="483329" y="133288"/>
                      <a:pt x="444378" y="139612"/>
                      <a:pt x="403700" y="151461"/>
                    </a:cubicBezTo>
                    <a:cubicBezTo>
                      <a:pt x="344022" y="168844"/>
                      <a:pt x="285760" y="184703"/>
                      <a:pt x="223451" y="189584"/>
                    </a:cubicBezTo>
                    <a:cubicBezTo>
                      <a:pt x="161597" y="194434"/>
                      <a:pt x="84365" y="199233"/>
                      <a:pt x="45541" y="140560"/>
                    </a:cubicBezTo>
                    <a:cubicBezTo>
                      <a:pt x="30972" y="118549"/>
                      <a:pt x="22942" y="89469"/>
                      <a:pt x="30884" y="63499"/>
                    </a:cubicBezTo>
                    <a:cubicBezTo>
                      <a:pt x="39319" y="35917"/>
                      <a:pt x="60223" y="23214"/>
                      <a:pt x="87211" y="33438"/>
                    </a:cubicBezTo>
                    <a:cubicBezTo>
                      <a:pt x="102943" y="35664"/>
                      <a:pt x="112459" y="45193"/>
                      <a:pt x="115767" y="62019"/>
                    </a:cubicBezTo>
                    <a:cubicBezTo>
                      <a:pt x="111201" y="97923"/>
                      <a:pt x="96550" y="103765"/>
                      <a:pt x="71808" y="79535"/>
                    </a:cubicBezTo>
                    <a:cubicBezTo>
                      <a:pt x="69544" y="76993"/>
                      <a:pt x="65370" y="80275"/>
                      <a:pt x="67122" y="83152"/>
                    </a:cubicBezTo>
                    <a:cubicBezTo>
                      <a:pt x="107477" y="149482"/>
                      <a:pt x="169008" y="88558"/>
                      <a:pt x="130778" y="31630"/>
                    </a:cubicBezTo>
                    <a:cubicBezTo>
                      <a:pt x="86566" y="-34213"/>
                      <a:pt x="3295" y="12926"/>
                      <a:pt x="159" y="80142"/>
                    </a:cubicBezTo>
                    <a:cubicBezTo>
                      <a:pt x="-4248" y="174522"/>
                      <a:pt x="83670" y="220226"/>
                      <a:pt x="166289" y="217615"/>
                    </a:cubicBezTo>
                    <a:cubicBezTo>
                      <a:pt x="220100" y="215914"/>
                      <a:pt x="274650" y="206372"/>
                      <a:pt x="326677" y="192904"/>
                    </a:cubicBezTo>
                    <a:cubicBezTo>
                      <a:pt x="387924" y="177045"/>
                      <a:pt x="456455" y="135666"/>
                      <a:pt x="520092" y="158170"/>
                    </a:cubicBezTo>
                    <a:cubicBezTo>
                      <a:pt x="524290" y="159656"/>
                      <a:pt x="527300" y="152726"/>
                      <a:pt x="523158" y="150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6"/>
              <p:cNvSpPr/>
              <p:nvPr/>
            </p:nvSpPr>
            <p:spPr>
              <a:xfrm>
                <a:off x="3037264" y="4172794"/>
                <a:ext cx="462867" cy="251707"/>
              </a:xfrm>
              <a:custGeom>
                <a:avLst/>
                <a:gdLst/>
                <a:ahLst/>
                <a:cxnLst/>
                <a:rect l="l" t="t" r="r" b="b"/>
                <a:pathLst>
                  <a:path w="462867" h="251707" extrusionOk="0">
                    <a:moveTo>
                      <a:pt x="458006" y="309"/>
                    </a:moveTo>
                    <a:cubicBezTo>
                      <a:pt x="421047" y="16623"/>
                      <a:pt x="386143" y="37338"/>
                      <a:pt x="356398" y="64920"/>
                    </a:cubicBezTo>
                    <a:cubicBezTo>
                      <a:pt x="324472" y="94519"/>
                      <a:pt x="300305" y="131275"/>
                      <a:pt x="270162" y="162531"/>
                    </a:cubicBezTo>
                    <a:cubicBezTo>
                      <a:pt x="235612" y="198352"/>
                      <a:pt x="193443" y="221090"/>
                      <a:pt x="143565" y="226193"/>
                    </a:cubicBezTo>
                    <a:cubicBezTo>
                      <a:pt x="120391" y="228564"/>
                      <a:pt x="96773" y="226914"/>
                      <a:pt x="74851" y="218605"/>
                    </a:cubicBezTo>
                    <a:cubicBezTo>
                      <a:pt x="63241" y="214204"/>
                      <a:pt x="52271" y="208393"/>
                      <a:pt x="43165" y="199737"/>
                    </a:cubicBezTo>
                    <a:cubicBezTo>
                      <a:pt x="31328" y="188488"/>
                      <a:pt x="21932" y="154911"/>
                      <a:pt x="49419" y="158162"/>
                    </a:cubicBezTo>
                    <a:cubicBezTo>
                      <a:pt x="52789" y="158560"/>
                      <a:pt x="55369" y="154500"/>
                      <a:pt x="54458" y="151548"/>
                    </a:cubicBezTo>
                    <a:cubicBezTo>
                      <a:pt x="43222" y="115151"/>
                      <a:pt x="-2229" y="145351"/>
                      <a:pt x="85" y="175133"/>
                    </a:cubicBezTo>
                    <a:cubicBezTo>
                      <a:pt x="4404" y="230727"/>
                      <a:pt x="77203" y="253320"/>
                      <a:pt x="123078" y="251619"/>
                    </a:cubicBezTo>
                    <a:cubicBezTo>
                      <a:pt x="184666" y="249336"/>
                      <a:pt x="241107" y="219585"/>
                      <a:pt x="281765" y="174121"/>
                    </a:cubicBezTo>
                    <a:cubicBezTo>
                      <a:pt x="339218" y="109890"/>
                      <a:pt x="379775" y="43686"/>
                      <a:pt x="461218" y="5778"/>
                    </a:cubicBezTo>
                    <a:cubicBezTo>
                      <a:pt x="464943" y="4046"/>
                      <a:pt x="461699" y="-1323"/>
                      <a:pt x="458012" y="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6"/>
              <p:cNvSpPr/>
              <p:nvPr/>
            </p:nvSpPr>
            <p:spPr>
              <a:xfrm>
                <a:off x="2995977" y="4272980"/>
                <a:ext cx="155713" cy="157068"/>
              </a:xfrm>
              <a:custGeom>
                <a:avLst/>
                <a:gdLst/>
                <a:ahLst/>
                <a:cxnLst/>
                <a:rect l="l" t="t" r="r" b="b"/>
                <a:pathLst>
                  <a:path w="155713" h="157068" extrusionOk="0">
                    <a:moveTo>
                      <a:pt x="153476" y="146507"/>
                    </a:moveTo>
                    <a:cubicBezTo>
                      <a:pt x="119976" y="152065"/>
                      <a:pt x="81019" y="143611"/>
                      <a:pt x="53462" y="123667"/>
                    </a:cubicBezTo>
                    <a:cubicBezTo>
                      <a:pt x="19620" y="99177"/>
                      <a:pt x="-5072" y="41839"/>
                      <a:pt x="43123" y="16938"/>
                    </a:cubicBezTo>
                    <a:cubicBezTo>
                      <a:pt x="53563" y="11544"/>
                      <a:pt x="44306" y="-4378"/>
                      <a:pt x="33892" y="1149"/>
                    </a:cubicBezTo>
                    <a:cubicBezTo>
                      <a:pt x="-10308" y="24608"/>
                      <a:pt x="-7614" y="78684"/>
                      <a:pt x="20961" y="113847"/>
                    </a:cubicBezTo>
                    <a:cubicBezTo>
                      <a:pt x="54252" y="154809"/>
                      <a:pt x="105862" y="166172"/>
                      <a:pt x="154431" y="149991"/>
                    </a:cubicBezTo>
                    <a:cubicBezTo>
                      <a:pt x="156670" y="149245"/>
                      <a:pt x="155740" y="146134"/>
                      <a:pt x="153470" y="1465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6"/>
              <p:cNvSpPr/>
              <p:nvPr/>
            </p:nvSpPr>
            <p:spPr>
              <a:xfrm>
                <a:off x="2956487" y="4238017"/>
                <a:ext cx="133237" cy="186564"/>
              </a:xfrm>
              <a:custGeom>
                <a:avLst/>
                <a:gdLst/>
                <a:ahLst/>
                <a:cxnLst/>
                <a:rect l="l" t="t" r="r" b="b"/>
                <a:pathLst>
                  <a:path w="133237" h="186564" extrusionOk="0">
                    <a:moveTo>
                      <a:pt x="133237" y="184335"/>
                    </a:moveTo>
                    <a:cubicBezTo>
                      <a:pt x="104334" y="177107"/>
                      <a:pt x="70246" y="166219"/>
                      <a:pt x="46749" y="146927"/>
                    </a:cubicBezTo>
                    <a:cubicBezTo>
                      <a:pt x="17023" y="122519"/>
                      <a:pt x="-9351" y="33494"/>
                      <a:pt x="49961" y="24636"/>
                    </a:cubicBezTo>
                    <a:cubicBezTo>
                      <a:pt x="65579" y="22303"/>
                      <a:pt x="58611" y="-4862"/>
                      <a:pt x="43378" y="766"/>
                    </a:cubicBezTo>
                    <a:cubicBezTo>
                      <a:pt x="-7821" y="19678"/>
                      <a:pt x="-6657" y="77498"/>
                      <a:pt x="11067" y="121065"/>
                    </a:cubicBezTo>
                    <a:cubicBezTo>
                      <a:pt x="28639" y="164252"/>
                      <a:pt x="87875" y="192416"/>
                      <a:pt x="133237" y="185530"/>
                    </a:cubicBezTo>
                    <a:lnTo>
                      <a:pt x="133237" y="1843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6"/>
              <p:cNvSpPr/>
              <p:nvPr/>
            </p:nvSpPr>
            <p:spPr>
              <a:xfrm>
                <a:off x="3261394" y="3992318"/>
                <a:ext cx="288303" cy="239192"/>
              </a:xfrm>
              <a:custGeom>
                <a:avLst/>
                <a:gdLst/>
                <a:ahLst/>
                <a:cxnLst/>
                <a:rect l="l" t="t" r="r" b="b"/>
                <a:pathLst>
                  <a:path w="288303" h="239192" extrusionOk="0">
                    <a:moveTo>
                      <a:pt x="287864" y="235557"/>
                    </a:moveTo>
                    <a:cubicBezTo>
                      <a:pt x="255887" y="194570"/>
                      <a:pt x="203714" y="185522"/>
                      <a:pt x="155715" y="175069"/>
                    </a:cubicBezTo>
                    <a:cubicBezTo>
                      <a:pt x="84705" y="159615"/>
                      <a:pt x="-6261" y="111161"/>
                      <a:pt x="38337" y="22578"/>
                    </a:cubicBezTo>
                    <a:cubicBezTo>
                      <a:pt x="48328" y="2730"/>
                      <a:pt x="18691" y="-10226"/>
                      <a:pt x="10028" y="10647"/>
                    </a:cubicBezTo>
                    <a:cubicBezTo>
                      <a:pt x="-14721" y="70281"/>
                      <a:pt x="7239" y="135783"/>
                      <a:pt x="65982" y="164699"/>
                    </a:cubicBezTo>
                    <a:cubicBezTo>
                      <a:pt x="137175" y="199736"/>
                      <a:pt x="219750" y="189739"/>
                      <a:pt x="285372" y="238782"/>
                    </a:cubicBezTo>
                    <a:cubicBezTo>
                      <a:pt x="287408" y="240306"/>
                      <a:pt x="289154" y="237214"/>
                      <a:pt x="287857" y="2355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6"/>
              <p:cNvSpPr/>
              <p:nvPr/>
            </p:nvSpPr>
            <p:spPr>
              <a:xfrm>
                <a:off x="3301931" y="3994377"/>
                <a:ext cx="187513" cy="117201"/>
              </a:xfrm>
              <a:custGeom>
                <a:avLst/>
                <a:gdLst/>
                <a:ahLst/>
                <a:cxnLst/>
                <a:rect l="l" t="t" r="r" b="b"/>
                <a:pathLst>
                  <a:path w="187513" h="117201" extrusionOk="0">
                    <a:moveTo>
                      <a:pt x="187180" y="115538"/>
                    </a:moveTo>
                    <a:cubicBezTo>
                      <a:pt x="154179" y="89435"/>
                      <a:pt x="148317" y="46197"/>
                      <a:pt x="115955" y="20146"/>
                    </a:cubicBezTo>
                    <a:cubicBezTo>
                      <a:pt x="93463" y="2042"/>
                      <a:pt x="61512" y="-5988"/>
                      <a:pt x="34063" y="5008"/>
                    </a:cubicBezTo>
                    <a:cubicBezTo>
                      <a:pt x="11875" y="13898"/>
                      <a:pt x="-9137" y="39014"/>
                      <a:pt x="4135" y="63770"/>
                    </a:cubicBezTo>
                    <a:cubicBezTo>
                      <a:pt x="13519" y="81279"/>
                      <a:pt x="32925" y="84478"/>
                      <a:pt x="47702" y="72610"/>
                    </a:cubicBezTo>
                    <a:cubicBezTo>
                      <a:pt x="52375" y="68860"/>
                      <a:pt x="47317" y="60001"/>
                      <a:pt x="41714" y="62315"/>
                    </a:cubicBezTo>
                    <a:cubicBezTo>
                      <a:pt x="39634" y="50883"/>
                      <a:pt x="37560" y="39457"/>
                      <a:pt x="35479" y="28024"/>
                    </a:cubicBezTo>
                    <a:cubicBezTo>
                      <a:pt x="43643" y="25761"/>
                      <a:pt x="51806" y="23497"/>
                      <a:pt x="59969" y="21233"/>
                    </a:cubicBezTo>
                    <a:cubicBezTo>
                      <a:pt x="75885" y="20310"/>
                      <a:pt x="89828" y="27025"/>
                      <a:pt x="102367" y="35688"/>
                    </a:cubicBezTo>
                    <a:cubicBezTo>
                      <a:pt x="118902" y="47114"/>
                      <a:pt x="129670" y="62290"/>
                      <a:pt x="141109" y="78553"/>
                    </a:cubicBezTo>
                    <a:cubicBezTo>
                      <a:pt x="153205" y="95746"/>
                      <a:pt x="164201" y="113514"/>
                      <a:pt x="186206" y="117188"/>
                    </a:cubicBezTo>
                    <a:cubicBezTo>
                      <a:pt x="187060" y="117334"/>
                      <a:pt x="188046" y="116214"/>
                      <a:pt x="187174" y="1155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6"/>
              <p:cNvSpPr/>
              <p:nvPr/>
            </p:nvSpPr>
            <p:spPr>
              <a:xfrm>
                <a:off x="3536762" y="4183221"/>
                <a:ext cx="113969" cy="150330"/>
              </a:xfrm>
              <a:custGeom>
                <a:avLst/>
                <a:gdLst/>
                <a:ahLst/>
                <a:cxnLst/>
                <a:rect l="l" t="t" r="r" b="b"/>
                <a:pathLst>
                  <a:path w="113969" h="150330" extrusionOk="0">
                    <a:moveTo>
                      <a:pt x="112390" y="146198"/>
                    </a:moveTo>
                    <a:cubicBezTo>
                      <a:pt x="71965" y="151598"/>
                      <a:pt x="38838" y="127443"/>
                      <a:pt x="24016" y="90743"/>
                    </a:cubicBezTo>
                    <a:cubicBezTo>
                      <a:pt x="16340" y="71736"/>
                      <a:pt x="7816" y="43243"/>
                      <a:pt x="24326" y="26373"/>
                    </a:cubicBezTo>
                    <a:cubicBezTo>
                      <a:pt x="47457" y="2750"/>
                      <a:pt x="89512" y="51489"/>
                      <a:pt x="53350" y="60594"/>
                    </a:cubicBezTo>
                    <a:cubicBezTo>
                      <a:pt x="36372" y="64869"/>
                      <a:pt x="43681" y="91742"/>
                      <a:pt x="60590" y="86867"/>
                    </a:cubicBezTo>
                    <a:cubicBezTo>
                      <a:pt x="90827" y="78147"/>
                      <a:pt x="104018" y="43623"/>
                      <a:pt x="83606" y="17951"/>
                    </a:cubicBezTo>
                    <a:cubicBezTo>
                      <a:pt x="65237" y="-5148"/>
                      <a:pt x="27595" y="-6596"/>
                      <a:pt x="9239" y="17350"/>
                    </a:cubicBezTo>
                    <a:cubicBezTo>
                      <a:pt x="-11255" y="44091"/>
                      <a:pt x="6305" y="85647"/>
                      <a:pt x="23618" y="109454"/>
                    </a:cubicBezTo>
                    <a:cubicBezTo>
                      <a:pt x="44522" y="138199"/>
                      <a:pt x="77378" y="154576"/>
                      <a:pt x="112820" y="149372"/>
                    </a:cubicBezTo>
                    <a:cubicBezTo>
                      <a:pt x="114603" y="149113"/>
                      <a:pt x="114198" y="145951"/>
                      <a:pt x="112390" y="146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6"/>
              <p:cNvSpPr/>
              <p:nvPr/>
            </p:nvSpPr>
            <p:spPr>
              <a:xfrm>
                <a:off x="3397468" y="3726191"/>
                <a:ext cx="217019" cy="525563"/>
              </a:xfrm>
              <a:custGeom>
                <a:avLst/>
                <a:gdLst/>
                <a:ahLst/>
                <a:cxnLst/>
                <a:rect l="l" t="t" r="r" b="b"/>
                <a:pathLst>
                  <a:path w="217019" h="525563" extrusionOk="0">
                    <a:moveTo>
                      <a:pt x="155166" y="520520"/>
                    </a:moveTo>
                    <a:cubicBezTo>
                      <a:pt x="133699" y="458540"/>
                      <a:pt x="172890" y="393455"/>
                      <a:pt x="189217" y="334340"/>
                    </a:cubicBezTo>
                    <a:cubicBezTo>
                      <a:pt x="204140" y="280308"/>
                      <a:pt x="214857" y="223209"/>
                      <a:pt x="216881" y="167053"/>
                    </a:cubicBezTo>
                    <a:cubicBezTo>
                      <a:pt x="219859" y="84497"/>
                      <a:pt x="174857" y="-3794"/>
                      <a:pt x="80381" y="126"/>
                    </a:cubicBezTo>
                    <a:cubicBezTo>
                      <a:pt x="12793" y="2933"/>
                      <a:pt x="-33885" y="85489"/>
                      <a:pt x="31200" y="130479"/>
                    </a:cubicBezTo>
                    <a:cubicBezTo>
                      <a:pt x="53034" y="145573"/>
                      <a:pt x="91972" y="151516"/>
                      <a:pt x="109051" y="126243"/>
                    </a:cubicBezTo>
                    <a:cubicBezTo>
                      <a:pt x="126686" y="100153"/>
                      <a:pt x="103853" y="79944"/>
                      <a:pt x="83037" y="67095"/>
                    </a:cubicBezTo>
                    <a:cubicBezTo>
                      <a:pt x="80192" y="65337"/>
                      <a:pt x="76878" y="69485"/>
                      <a:pt x="79420" y="71781"/>
                    </a:cubicBezTo>
                    <a:cubicBezTo>
                      <a:pt x="120743" y="109119"/>
                      <a:pt x="60514" y="126420"/>
                      <a:pt x="38920" y="102322"/>
                    </a:cubicBezTo>
                    <a:cubicBezTo>
                      <a:pt x="16049" y="76801"/>
                      <a:pt x="30611" y="42384"/>
                      <a:pt x="58807" y="32065"/>
                    </a:cubicBezTo>
                    <a:cubicBezTo>
                      <a:pt x="86092" y="22080"/>
                      <a:pt x="117233" y="30459"/>
                      <a:pt x="140680" y="45944"/>
                    </a:cubicBezTo>
                    <a:cubicBezTo>
                      <a:pt x="199492" y="84781"/>
                      <a:pt x="193466" y="162614"/>
                      <a:pt x="188483" y="224195"/>
                    </a:cubicBezTo>
                    <a:cubicBezTo>
                      <a:pt x="183437" y="286523"/>
                      <a:pt x="166820" y="344590"/>
                      <a:pt x="149191" y="404173"/>
                    </a:cubicBezTo>
                    <a:cubicBezTo>
                      <a:pt x="137126" y="444951"/>
                      <a:pt x="130455" y="483466"/>
                      <a:pt x="147882" y="523587"/>
                    </a:cubicBezTo>
                    <a:cubicBezTo>
                      <a:pt x="149671" y="527697"/>
                      <a:pt x="156627" y="524769"/>
                      <a:pt x="155160" y="52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6"/>
              <p:cNvSpPr/>
              <p:nvPr/>
            </p:nvSpPr>
            <p:spPr>
              <a:xfrm>
                <a:off x="3491879" y="3719877"/>
                <a:ext cx="253904" cy="461131"/>
              </a:xfrm>
              <a:custGeom>
                <a:avLst/>
                <a:gdLst/>
                <a:ahLst/>
                <a:cxnLst/>
                <a:rect l="l" t="t" r="r" b="b"/>
                <a:pathLst>
                  <a:path w="253904" h="461131" extrusionOk="0">
                    <a:moveTo>
                      <a:pt x="5793" y="459493"/>
                    </a:moveTo>
                    <a:cubicBezTo>
                      <a:pt x="43094" y="380673"/>
                      <a:pt x="106984" y="339762"/>
                      <a:pt x="170696" y="285130"/>
                    </a:cubicBezTo>
                    <a:cubicBezTo>
                      <a:pt x="218715" y="243959"/>
                      <a:pt x="250995" y="186905"/>
                      <a:pt x="253777" y="122870"/>
                    </a:cubicBezTo>
                    <a:cubicBezTo>
                      <a:pt x="255725" y="77950"/>
                      <a:pt x="235503" y="9545"/>
                      <a:pt x="183318" y="459"/>
                    </a:cubicBezTo>
                    <a:cubicBezTo>
                      <a:pt x="151423" y="-5099"/>
                      <a:pt x="115387" y="41452"/>
                      <a:pt x="154174" y="53700"/>
                    </a:cubicBezTo>
                    <a:cubicBezTo>
                      <a:pt x="157146" y="54636"/>
                      <a:pt x="161161" y="52012"/>
                      <a:pt x="160788" y="48661"/>
                    </a:cubicBezTo>
                    <a:cubicBezTo>
                      <a:pt x="157797" y="40181"/>
                      <a:pt x="162287" y="36153"/>
                      <a:pt x="174256" y="36558"/>
                    </a:cubicBezTo>
                    <a:cubicBezTo>
                      <a:pt x="182673" y="28218"/>
                      <a:pt x="189736" y="28287"/>
                      <a:pt x="195446" y="36767"/>
                    </a:cubicBezTo>
                    <a:cubicBezTo>
                      <a:pt x="207687" y="42502"/>
                      <a:pt x="216173" y="60611"/>
                      <a:pt x="220859" y="72815"/>
                    </a:cubicBezTo>
                    <a:cubicBezTo>
                      <a:pt x="228244" y="92051"/>
                      <a:pt x="230324" y="113455"/>
                      <a:pt x="229262" y="133929"/>
                    </a:cubicBezTo>
                    <a:cubicBezTo>
                      <a:pt x="226524" y="186861"/>
                      <a:pt x="201598" y="233425"/>
                      <a:pt x="163709" y="269499"/>
                    </a:cubicBezTo>
                    <a:cubicBezTo>
                      <a:pt x="133838" y="297941"/>
                      <a:pt x="99263" y="321002"/>
                      <a:pt x="70246" y="350385"/>
                    </a:cubicBezTo>
                    <a:cubicBezTo>
                      <a:pt x="40154" y="380863"/>
                      <a:pt x="17776" y="417380"/>
                      <a:pt x="311" y="456287"/>
                    </a:cubicBezTo>
                    <a:cubicBezTo>
                      <a:pt x="-1339" y="459960"/>
                      <a:pt x="4029" y="463204"/>
                      <a:pt x="5787" y="459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6"/>
              <p:cNvSpPr/>
              <p:nvPr/>
            </p:nvSpPr>
            <p:spPr>
              <a:xfrm>
                <a:off x="3594990" y="3677865"/>
                <a:ext cx="156635" cy="156300"/>
              </a:xfrm>
              <a:custGeom>
                <a:avLst/>
                <a:gdLst/>
                <a:ahLst/>
                <a:cxnLst/>
                <a:rect l="l" t="t" r="r" b="b"/>
                <a:pathLst>
                  <a:path w="156635" h="156300" extrusionOk="0">
                    <a:moveTo>
                      <a:pt x="149275" y="155024"/>
                    </a:moveTo>
                    <a:cubicBezTo>
                      <a:pt x="165779" y="106525"/>
                      <a:pt x="154751" y="54883"/>
                      <a:pt x="113947" y="21301"/>
                    </a:cubicBezTo>
                    <a:cubicBezTo>
                      <a:pt x="78911" y="-7540"/>
                      <a:pt x="24923" y="-10455"/>
                      <a:pt x="1173" y="33593"/>
                    </a:cubicBezTo>
                    <a:cubicBezTo>
                      <a:pt x="-4417" y="43963"/>
                      <a:pt x="11492" y="53239"/>
                      <a:pt x="16962" y="42825"/>
                    </a:cubicBezTo>
                    <a:cubicBezTo>
                      <a:pt x="42659" y="-6142"/>
                      <a:pt x="101895" y="21117"/>
                      <a:pt x="125626" y="56540"/>
                    </a:cubicBezTo>
                    <a:cubicBezTo>
                      <a:pt x="143900" y="83812"/>
                      <a:pt x="151343" y="121852"/>
                      <a:pt x="145791" y="154063"/>
                    </a:cubicBezTo>
                    <a:cubicBezTo>
                      <a:pt x="145399" y="156333"/>
                      <a:pt x="148510" y="157250"/>
                      <a:pt x="149269" y="1550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6"/>
              <p:cNvSpPr/>
              <p:nvPr/>
            </p:nvSpPr>
            <p:spPr>
              <a:xfrm>
                <a:off x="3560248" y="3638208"/>
                <a:ext cx="186118" cy="133996"/>
              </a:xfrm>
              <a:custGeom>
                <a:avLst/>
                <a:gdLst/>
                <a:ahLst/>
                <a:cxnLst/>
                <a:rect l="l" t="t" r="r" b="b"/>
                <a:pathLst>
                  <a:path w="186118" h="133996" extrusionOk="0">
                    <a:moveTo>
                      <a:pt x="184991" y="133997"/>
                    </a:moveTo>
                    <a:cubicBezTo>
                      <a:pt x="192174" y="88678"/>
                      <a:pt x="164339" y="29234"/>
                      <a:pt x="121266" y="11402"/>
                    </a:cubicBezTo>
                    <a:cubicBezTo>
                      <a:pt x="77724" y="-6619"/>
                      <a:pt x="20043" y="-8105"/>
                      <a:pt x="783" y="43037"/>
                    </a:cubicBezTo>
                    <a:cubicBezTo>
                      <a:pt x="-4908" y="58143"/>
                      <a:pt x="22206" y="65314"/>
                      <a:pt x="24653" y="49620"/>
                    </a:cubicBezTo>
                    <a:cubicBezTo>
                      <a:pt x="33885" y="-9616"/>
                      <a:pt x="122802" y="17466"/>
                      <a:pt x="146963" y="47299"/>
                    </a:cubicBezTo>
                    <a:cubicBezTo>
                      <a:pt x="166287" y="71163"/>
                      <a:pt x="176644" y="104625"/>
                      <a:pt x="183789" y="133997"/>
                    </a:cubicBezTo>
                    <a:lnTo>
                      <a:pt x="184991" y="1339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6"/>
              <p:cNvSpPr/>
              <p:nvPr/>
            </p:nvSpPr>
            <p:spPr>
              <a:xfrm>
                <a:off x="3312771" y="3941534"/>
                <a:ext cx="237485" cy="289411"/>
              </a:xfrm>
              <a:custGeom>
                <a:avLst/>
                <a:gdLst/>
                <a:ahLst/>
                <a:cxnLst/>
                <a:rect l="l" t="t" r="r" b="b"/>
                <a:pathLst>
                  <a:path w="237485" h="289411" extrusionOk="0">
                    <a:moveTo>
                      <a:pt x="237087" y="286473"/>
                    </a:moveTo>
                    <a:cubicBezTo>
                      <a:pt x="188550" y="220636"/>
                      <a:pt x="198522" y="138112"/>
                      <a:pt x="164389" y="66564"/>
                    </a:cubicBezTo>
                    <a:cubicBezTo>
                      <a:pt x="136162" y="7398"/>
                      <a:pt x="70110" y="-14525"/>
                      <a:pt x="10628" y="9712"/>
                    </a:cubicBezTo>
                    <a:cubicBezTo>
                      <a:pt x="-9980" y="18109"/>
                      <a:pt x="2319" y="48050"/>
                      <a:pt x="22560" y="38021"/>
                    </a:cubicBezTo>
                    <a:cubicBezTo>
                      <a:pt x="111438" y="-6020"/>
                      <a:pt x="159217" y="85350"/>
                      <a:pt x="174222" y="156468"/>
                    </a:cubicBezTo>
                    <a:cubicBezTo>
                      <a:pt x="184351" y="204486"/>
                      <a:pt x="193090" y="256747"/>
                      <a:pt x="233856" y="288964"/>
                    </a:cubicBezTo>
                    <a:cubicBezTo>
                      <a:pt x="235500" y="290261"/>
                      <a:pt x="238592" y="288528"/>
                      <a:pt x="237081" y="286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4" name="Google Shape;234;p26"/>
            <p:cNvGrpSpPr/>
            <p:nvPr/>
          </p:nvGrpSpPr>
          <p:grpSpPr>
            <a:xfrm rot="10800000">
              <a:off x="152412" y="152398"/>
              <a:ext cx="859147" cy="855583"/>
              <a:chOff x="2956487" y="3638208"/>
              <a:chExt cx="795138" cy="791840"/>
            </a:xfrm>
          </p:grpSpPr>
          <p:sp>
            <p:nvSpPr>
              <p:cNvPr id="235" name="Google Shape;235;p26"/>
              <p:cNvSpPr/>
              <p:nvPr/>
            </p:nvSpPr>
            <p:spPr>
              <a:xfrm>
                <a:off x="3314215" y="3982495"/>
                <a:ext cx="116512" cy="187433"/>
              </a:xfrm>
              <a:custGeom>
                <a:avLst/>
                <a:gdLst/>
                <a:ahLst/>
                <a:cxnLst/>
                <a:rect l="l" t="t" r="r" b="b"/>
                <a:pathLst>
                  <a:path w="116512" h="187433" extrusionOk="0">
                    <a:moveTo>
                      <a:pt x="116507" y="186125"/>
                    </a:moveTo>
                    <a:cubicBezTo>
                      <a:pt x="112960" y="164032"/>
                      <a:pt x="95312" y="153004"/>
                      <a:pt x="78125" y="140769"/>
                    </a:cubicBezTo>
                    <a:cubicBezTo>
                      <a:pt x="64657" y="131176"/>
                      <a:pt x="51504" y="121976"/>
                      <a:pt x="40850" y="109172"/>
                    </a:cubicBezTo>
                    <a:cubicBezTo>
                      <a:pt x="31011" y="97341"/>
                      <a:pt x="23259" y="83942"/>
                      <a:pt x="22317" y="68273"/>
                    </a:cubicBezTo>
                    <a:cubicBezTo>
                      <a:pt x="20401" y="60938"/>
                      <a:pt x="21248" y="53850"/>
                      <a:pt x="24852" y="46995"/>
                    </a:cubicBezTo>
                    <a:cubicBezTo>
                      <a:pt x="26205" y="26888"/>
                      <a:pt x="38770" y="25003"/>
                      <a:pt x="62545" y="41330"/>
                    </a:cubicBezTo>
                    <a:cubicBezTo>
                      <a:pt x="60123" y="48285"/>
                      <a:pt x="70050" y="51498"/>
                      <a:pt x="73800" y="46072"/>
                    </a:cubicBezTo>
                    <a:cubicBezTo>
                      <a:pt x="85998" y="28443"/>
                      <a:pt x="78739" y="7564"/>
                      <a:pt x="57455" y="1462"/>
                    </a:cubicBezTo>
                    <a:cubicBezTo>
                      <a:pt x="32826" y="-5601"/>
                      <a:pt x="12155" y="14070"/>
                      <a:pt x="4169" y="35904"/>
                    </a:cubicBezTo>
                    <a:cubicBezTo>
                      <a:pt x="-5607" y="62639"/>
                      <a:pt x="2683" y="93629"/>
                      <a:pt x="19945" y="115305"/>
                    </a:cubicBezTo>
                    <a:cubicBezTo>
                      <a:pt x="45813" y="147794"/>
                      <a:pt x="88963" y="153934"/>
                      <a:pt x="114838" y="187093"/>
                    </a:cubicBezTo>
                    <a:cubicBezTo>
                      <a:pt x="115521" y="187972"/>
                      <a:pt x="116640" y="186972"/>
                      <a:pt x="116501" y="186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6"/>
              <p:cNvSpPr/>
              <p:nvPr/>
            </p:nvSpPr>
            <p:spPr>
              <a:xfrm>
                <a:off x="3501752" y="4218030"/>
                <a:ext cx="149992" cy="114614"/>
              </a:xfrm>
              <a:custGeom>
                <a:avLst/>
                <a:gdLst/>
                <a:ahLst/>
                <a:cxnLst/>
                <a:rect l="l" t="t" r="r" b="b"/>
                <a:pathLst>
                  <a:path w="149992" h="114614" extrusionOk="0">
                    <a:moveTo>
                      <a:pt x="148955" y="113438"/>
                    </a:moveTo>
                    <a:cubicBezTo>
                      <a:pt x="154349" y="78249"/>
                      <a:pt x="138307" y="45343"/>
                      <a:pt x="109998" y="24306"/>
                    </a:cubicBezTo>
                    <a:cubicBezTo>
                      <a:pt x="86337" y="6721"/>
                      <a:pt x="44489" y="-11376"/>
                      <a:pt x="17553" y="9067"/>
                    </a:cubicBezTo>
                    <a:cubicBezTo>
                      <a:pt x="-6020" y="26949"/>
                      <a:pt x="-5350" y="63598"/>
                      <a:pt x="16560" y="82504"/>
                    </a:cubicBezTo>
                    <a:cubicBezTo>
                      <a:pt x="41966" y="104427"/>
                      <a:pt x="77737" y="91420"/>
                      <a:pt x="86798" y="60740"/>
                    </a:cubicBezTo>
                    <a:cubicBezTo>
                      <a:pt x="91768" y="43901"/>
                      <a:pt x="64920" y="36516"/>
                      <a:pt x="60525" y="53500"/>
                    </a:cubicBezTo>
                    <a:cubicBezTo>
                      <a:pt x="56820" y="67835"/>
                      <a:pt x="37717" y="70313"/>
                      <a:pt x="28207" y="61031"/>
                    </a:cubicBezTo>
                    <a:cubicBezTo>
                      <a:pt x="19974" y="53001"/>
                      <a:pt x="18912" y="38691"/>
                      <a:pt x="24217" y="28991"/>
                    </a:cubicBezTo>
                    <a:cubicBezTo>
                      <a:pt x="29497" y="19323"/>
                      <a:pt x="52994" y="15188"/>
                      <a:pt x="63535" y="16092"/>
                    </a:cubicBezTo>
                    <a:cubicBezTo>
                      <a:pt x="70023" y="16648"/>
                      <a:pt x="77775" y="19291"/>
                      <a:pt x="83801" y="21353"/>
                    </a:cubicBezTo>
                    <a:cubicBezTo>
                      <a:pt x="123239" y="34809"/>
                      <a:pt x="151902" y="69276"/>
                      <a:pt x="145832" y="112584"/>
                    </a:cubicBezTo>
                    <a:cubicBezTo>
                      <a:pt x="145547" y="114607"/>
                      <a:pt x="148633" y="115506"/>
                      <a:pt x="148949" y="11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6"/>
              <p:cNvSpPr/>
              <p:nvPr/>
            </p:nvSpPr>
            <p:spPr>
              <a:xfrm>
                <a:off x="3045378" y="4075819"/>
                <a:ext cx="525137" cy="217720"/>
              </a:xfrm>
              <a:custGeom>
                <a:avLst/>
                <a:gdLst/>
                <a:ahLst/>
                <a:cxnLst/>
                <a:rect l="l" t="t" r="r" b="b"/>
                <a:pathLst>
                  <a:path w="525137" h="217720" extrusionOk="0">
                    <a:moveTo>
                      <a:pt x="523152" y="150892"/>
                    </a:moveTo>
                    <a:cubicBezTo>
                      <a:pt x="483329" y="133288"/>
                      <a:pt x="444378" y="139612"/>
                      <a:pt x="403700" y="151461"/>
                    </a:cubicBezTo>
                    <a:cubicBezTo>
                      <a:pt x="344022" y="168844"/>
                      <a:pt x="285760" y="184703"/>
                      <a:pt x="223451" y="189584"/>
                    </a:cubicBezTo>
                    <a:cubicBezTo>
                      <a:pt x="161597" y="194434"/>
                      <a:pt x="84365" y="199233"/>
                      <a:pt x="45541" y="140560"/>
                    </a:cubicBezTo>
                    <a:cubicBezTo>
                      <a:pt x="30972" y="118549"/>
                      <a:pt x="22942" y="89469"/>
                      <a:pt x="30884" y="63499"/>
                    </a:cubicBezTo>
                    <a:cubicBezTo>
                      <a:pt x="39319" y="35917"/>
                      <a:pt x="60223" y="23214"/>
                      <a:pt x="87211" y="33438"/>
                    </a:cubicBezTo>
                    <a:cubicBezTo>
                      <a:pt x="102943" y="35664"/>
                      <a:pt x="112459" y="45193"/>
                      <a:pt x="115767" y="62019"/>
                    </a:cubicBezTo>
                    <a:cubicBezTo>
                      <a:pt x="111201" y="97923"/>
                      <a:pt x="96550" y="103765"/>
                      <a:pt x="71808" y="79535"/>
                    </a:cubicBezTo>
                    <a:cubicBezTo>
                      <a:pt x="69544" y="76993"/>
                      <a:pt x="65370" y="80275"/>
                      <a:pt x="67122" y="83152"/>
                    </a:cubicBezTo>
                    <a:cubicBezTo>
                      <a:pt x="107477" y="149482"/>
                      <a:pt x="169008" y="88558"/>
                      <a:pt x="130778" y="31630"/>
                    </a:cubicBezTo>
                    <a:cubicBezTo>
                      <a:pt x="86566" y="-34213"/>
                      <a:pt x="3295" y="12926"/>
                      <a:pt x="159" y="80142"/>
                    </a:cubicBezTo>
                    <a:cubicBezTo>
                      <a:pt x="-4248" y="174522"/>
                      <a:pt x="83670" y="220226"/>
                      <a:pt x="166289" y="217615"/>
                    </a:cubicBezTo>
                    <a:cubicBezTo>
                      <a:pt x="220100" y="215914"/>
                      <a:pt x="274650" y="206372"/>
                      <a:pt x="326677" y="192904"/>
                    </a:cubicBezTo>
                    <a:cubicBezTo>
                      <a:pt x="387924" y="177045"/>
                      <a:pt x="456455" y="135666"/>
                      <a:pt x="520092" y="158170"/>
                    </a:cubicBezTo>
                    <a:cubicBezTo>
                      <a:pt x="524290" y="159656"/>
                      <a:pt x="527300" y="152726"/>
                      <a:pt x="523158" y="150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6"/>
              <p:cNvSpPr/>
              <p:nvPr/>
            </p:nvSpPr>
            <p:spPr>
              <a:xfrm>
                <a:off x="3037264" y="4172794"/>
                <a:ext cx="462867" cy="251707"/>
              </a:xfrm>
              <a:custGeom>
                <a:avLst/>
                <a:gdLst/>
                <a:ahLst/>
                <a:cxnLst/>
                <a:rect l="l" t="t" r="r" b="b"/>
                <a:pathLst>
                  <a:path w="462867" h="251707" extrusionOk="0">
                    <a:moveTo>
                      <a:pt x="458006" y="309"/>
                    </a:moveTo>
                    <a:cubicBezTo>
                      <a:pt x="421047" y="16623"/>
                      <a:pt x="386143" y="37338"/>
                      <a:pt x="356398" y="64920"/>
                    </a:cubicBezTo>
                    <a:cubicBezTo>
                      <a:pt x="324472" y="94519"/>
                      <a:pt x="300305" y="131275"/>
                      <a:pt x="270162" y="162531"/>
                    </a:cubicBezTo>
                    <a:cubicBezTo>
                      <a:pt x="235612" y="198352"/>
                      <a:pt x="193443" y="221090"/>
                      <a:pt x="143565" y="226193"/>
                    </a:cubicBezTo>
                    <a:cubicBezTo>
                      <a:pt x="120391" y="228564"/>
                      <a:pt x="96773" y="226914"/>
                      <a:pt x="74851" y="218605"/>
                    </a:cubicBezTo>
                    <a:cubicBezTo>
                      <a:pt x="63241" y="214204"/>
                      <a:pt x="52271" y="208393"/>
                      <a:pt x="43165" y="199737"/>
                    </a:cubicBezTo>
                    <a:cubicBezTo>
                      <a:pt x="31328" y="188488"/>
                      <a:pt x="21932" y="154911"/>
                      <a:pt x="49419" y="158162"/>
                    </a:cubicBezTo>
                    <a:cubicBezTo>
                      <a:pt x="52789" y="158560"/>
                      <a:pt x="55369" y="154500"/>
                      <a:pt x="54458" y="151548"/>
                    </a:cubicBezTo>
                    <a:cubicBezTo>
                      <a:pt x="43222" y="115151"/>
                      <a:pt x="-2229" y="145351"/>
                      <a:pt x="85" y="175133"/>
                    </a:cubicBezTo>
                    <a:cubicBezTo>
                      <a:pt x="4404" y="230727"/>
                      <a:pt x="77203" y="253320"/>
                      <a:pt x="123078" y="251619"/>
                    </a:cubicBezTo>
                    <a:cubicBezTo>
                      <a:pt x="184666" y="249336"/>
                      <a:pt x="241107" y="219585"/>
                      <a:pt x="281765" y="174121"/>
                    </a:cubicBezTo>
                    <a:cubicBezTo>
                      <a:pt x="339218" y="109890"/>
                      <a:pt x="379775" y="43686"/>
                      <a:pt x="461218" y="5778"/>
                    </a:cubicBezTo>
                    <a:cubicBezTo>
                      <a:pt x="464943" y="4046"/>
                      <a:pt x="461699" y="-1323"/>
                      <a:pt x="458012" y="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6"/>
              <p:cNvSpPr/>
              <p:nvPr/>
            </p:nvSpPr>
            <p:spPr>
              <a:xfrm>
                <a:off x="2995977" y="4272980"/>
                <a:ext cx="155713" cy="157068"/>
              </a:xfrm>
              <a:custGeom>
                <a:avLst/>
                <a:gdLst/>
                <a:ahLst/>
                <a:cxnLst/>
                <a:rect l="l" t="t" r="r" b="b"/>
                <a:pathLst>
                  <a:path w="155713" h="157068" extrusionOk="0">
                    <a:moveTo>
                      <a:pt x="153476" y="146507"/>
                    </a:moveTo>
                    <a:cubicBezTo>
                      <a:pt x="119976" y="152065"/>
                      <a:pt x="81019" y="143611"/>
                      <a:pt x="53462" y="123667"/>
                    </a:cubicBezTo>
                    <a:cubicBezTo>
                      <a:pt x="19620" y="99177"/>
                      <a:pt x="-5072" y="41839"/>
                      <a:pt x="43123" y="16938"/>
                    </a:cubicBezTo>
                    <a:cubicBezTo>
                      <a:pt x="53563" y="11544"/>
                      <a:pt x="44306" y="-4378"/>
                      <a:pt x="33892" y="1149"/>
                    </a:cubicBezTo>
                    <a:cubicBezTo>
                      <a:pt x="-10308" y="24608"/>
                      <a:pt x="-7614" y="78684"/>
                      <a:pt x="20961" y="113847"/>
                    </a:cubicBezTo>
                    <a:cubicBezTo>
                      <a:pt x="54252" y="154809"/>
                      <a:pt x="105862" y="166172"/>
                      <a:pt x="154431" y="149991"/>
                    </a:cubicBezTo>
                    <a:cubicBezTo>
                      <a:pt x="156670" y="149245"/>
                      <a:pt x="155740" y="146134"/>
                      <a:pt x="153470" y="1465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6"/>
              <p:cNvSpPr/>
              <p:nvPr/>
            </p:nvSpPr>
            <p:spPr>
              <a:xfrm>
                <a:off x="2956487" y="4238017"/>
                <a:ext cx="133237" cy="186564"/>
              </a:xfrm>
              <a:custGeom>
                <a:avLst/>
                <a:gdLst/>
                <a:ahLst/>
                <a:cxnLst/>
                <a:rect l="l" t="t" r="r" b="b"/>
                <a:pathLst>
                  <a:path w="133237" h="186564" extrusionOk="0">
                    <a:moveTo>
                      <a:pt x="133237" y="184335"/>
                    </a:moveTo>
                    <a:cubicBezTo>
                      <a:pt x="104334" y="177107"/>
                      <a:pt x="70246" y="166219"/>
                      <a:pt x="46749" y="146927"/>
                    </a:cubicBezTo>
                    <a:cubicBezTo>
                      <a:pt x="17023" y="122519"/>
                      <a:pt x="-9351" y="33494"/>
                      <a:pt x="49961" y="24636"/>
                    </a:cubicBezTo>
                    <a:cubicBezTo>
                      <a:pt x="65579" y="22303"/>
                      <a:pt x="58611" y="-4862"/>
                      <a:pt x="43378" y="766"/>
                    </a:cubicBezTo>
                    <a:cubicBezTo>
                      <a:pt x="-7821" y="19678"/>
                      <a:pt x="-6657" y="77498"/>
                      <a:pt x="11067" y="121065"/>
                    </a:cubicBezTo>
                    <a:cubicBezTo>
                      <a:pt x="28639" y="164252"/>
                      <a:pt x="87875" y="192416"/>
                      <a:pt x="133237" y="185530"/>
                    </a:cubicBezTo>
                    <a:lnTo>
                      <a:pt x="133237" y="1843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6"/>
              <p:cNvSpPr/>
              <p:nvPr/>
            </p:nvSpPr>
            <p:spPr>
              <a:xfrm>
                <a:off x="3261394" y="3992318"/>
                <a:ext cx="288303" cy="239192"/>
              </a:xfrm>
              <a:custGeom>
                <a:avLst/>
                <a:gdLst/>
                <a:ahLst/>
                <a:cxnLst/>
                <a:rect l="l" t="t" r="r" b="b"/>
                <a:pathLst>
                  <a:path w="288303" h="239192" extrusionOk="0">
                    <a:moveTo>
                      <a:pt x="287864" y="235557"/>
                    </a:moveTo>
                    <a:cubicBezTo>
                      <a:pt x="255887" y="194570"/>
                      <a:pt x="203714" y="185522"/>
                      <a:pt x="155715" y="175069"/>
                    </a:cubicBezTo>
                    <a:cubicBezTo>
                      <a:pt x="84705" y="159615"/>
                      <a:pt x="-6261" y="111161"/>
                      <a:pt x="38337" y="22578"/>
                    </a:cubicBezTo>
                    <a:cubicBezTo>
                      <a:pt x="48328" y="2730"/>
                      <a:pt x="18691" y="-10226"/>
                      <a:pt x="10028" y="10647"/>
                    </a:cubicBezTo>
                    <a:cubicBezTo>
                      <a:pt x="-14721" y="70281"/>
                      <a:pt x="7239" y="135783"/>
                      <a:pt x="65982" y="164699"/>
                    </a:cubicBezTo>
                    <a:cubicBezTo>
                      <a:pt x="137175" y="199736"/>
                      <a:pt x="219750" y="189739"/>
                      <a:pt x="285372" y="238782"/>
                    </a:cubicBezTo>
                    <a:cubicBezTo>
                      <a:pt x="287408" y="240306"/>
                      <a:pt x="289154" y="237214"/>
                      <a:pt x="287857" y="2355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6"/>
              <p:cNvSpPr/>
              <p:nvPr/>
            </p:nvSpPr>
            <p:spPr>
              <a:xfrm>
                <a:off x="3301931" y="3994377"/>
                <a:ext cx="187513" cy="117201"/>
              </a:xfrm>
              <a:custGeom>
                <a:avLst/>
                <a:gdLst/>
                <a:ahLst/>
                <a:cxnLst/>
                <a:rect l="l" t="t" r="r" b="b"/>
                <a:pathLst>
                  <a:path w="187513" h="117201" extrusionOk="0">
                    <a:moveTo>
                      <a:pt x="187180" y="115538"/>
                    </a:moveTo>
                    <a:cubicBezTo>
                      <a:pt x="154179" y="89435"/>
                      <a:pt x="148317" y="46197"/>
                      <a:pt x="115955" y="20146"/>
                    </a:cubicBezTo>
                    <a:cubicBezTo>
                      <a:pt x="93463" y="2042"/>
                      <a:pt x="61512" y="-5988"/>
                      <a:pt x="34063" y="5008"/>
                    </a:cubicBezTo>
                    <a:cubicBezTo>
                      <a:pt x="11875" y="13898"/>
                      <a:pt x="-9137" y="39014"/>
                      <a:pt x="4135" y="63770"/>
                    </a:cubicBezTo>
                    <a:cubicBezTo>
                      <a:pt x="13519" y="81279"/>
                      <a:pt x="32925" y="84478"/>
                      <a:pt x="47702" y="72610"/>
                    </a:cubicBezTo>
                    <a:cubicBezTo>
                      <a:pt x="52375" y="68860"/>
                      <a:pt x="47317" y="60001"/>
                      <a:pt x="41714" y="62315"/>
                    </a:cubicBezTo>
                    <a:cubicBezTo>
                      <a:pt x="39634" y="50883"/>
                      <a:pt x="37560" y="39457"/>
                      <a:pt x="35479" y="28024"/>
                    </a:cubicBezTo>
                    <a:cubicBezTo>
                      <a:pt x="43643" y="25761"/>
                      <a:pt x="51806" y="23497"/>
                      <a:pt x="59969" y="21233"/>
                    </a:cubicBezTo>
                    <a:cubicBezTo>
                      <a:pt x="75885" y="20310"/>
                      <a:pt x="89828" y="27025"/>
                      <a:pt x="102367" y="35688"/>
                    </a:cubicBezTo>
                    <a:cubicBezTo>
                      <a:pt x="118902" y="47114"/>
                      <a:pt x="129670" y="62290"/>
                      <a:pt x="141109" y="78553"/>
                    </a:cubicBezTo>
                    <a:cubicBezTo>
                      <a:pt x="153205" y="95746"/>
                      <a:pt x="164201" y="113514"/>
                      <a:pt x="186206" y="117188"/>
                    </a:cubicBezTo>
                    <a:cubicBezTo>
                      <a:pt x="187060" y="117334"/>
                      <a:pt x="188046" y="116214"/>
                      <a:pt x="187174" y="1155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6"/>
              <p:cNvSpPr/>
              <p:nvPr/>
            </p:nvSpPr>
            <p:spPr>
              <a:xfrm>
                <a:off x="3536762" y="4183221"/>
                <a:ext cx="113969" cy="150330"/>
              </a:xfrm>
              <a:custGeom>
                <a:avLst/>
                <a:gdLst/>
                <a:ahLst/>
                <a:cxnLst/>
                <a:rect l="l" t="t" r="r" b="b"/>
                <a:pathLst>
                  <a:path w="113969" h="150330" extrusionOk="0">
                    <a:moveTo>
                      <a:pt x="112390" y="146198"/>
                    </a:moveTo>
                    <a:cubicBezTo>
                      <a:pt x="71965" y="151598"/>
                      <a:pt x="38838" y="127443"/>
                      <a:pt x="24016" y="90743"/>
                    </a:cubicBezTo>
                    <a:cubicBezTo>
                      <a:pt x="16340" y="71736"/>
                      <a:pt x="7816" y="43243"/>
                      <a:pt x="24326" y="26373"/>
                    </a:cubicBezTo>
                    <a:cubicBezTo>
                      <a:pt x="47457" y="2750"/>
                      <a:pt x="89512" y="51489"/>
                      <a:pt x="53350" y="60594"/>
                    </a:cubicBezTo>
                    <a:cubicBezTo>
                      <a:pt x="36372" y="64869"/>
                      <a:pt x="43681" y="91742"/>
                      <a:pt x="60590" y="86867"/>
                    </a:cubicBezTo>
                    <a:cubicBezTo>
                      <a:pt x="90827" y="78147"/>
                      <a:pt x="104018" y="43623"/>
                      <a:pt x="83606" y="17951"/>
                    </a:cubicBezTo>
                    <a:cubicBezTo>
                      <a:pt x="65237" y="-5148"/>
                      <a:pt x="27595" y="-6596"/>
                      <a:pt x="9239" y="17350"/>
                    </a:cubicBezTo>
                    <a:cubicBezTo>
                      <a:pt x="-11255" y="44091"/>
                      <a:pt x="6305" y="85647"/>
                      <a:pt x="23618" y="109454"/>
                    </a:cubicBezTo>
                    <a:cubicBezTo>
                      <a:pt x="44522" y="138199"/>
                      <a:pt x="77378" y="154576"/>
                      <a:pt x="112820" y="149372"/>
                    </a:cubicBezTo>
                    <a:cubicBezTo>
                      <a:pt x="114603" y="149113"/>
                      <a:pt x="114198" y="145951"/>
                      <a:pt x="112390" y="146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6"/>
              <p:cNvSpPr/>
              <p:nvPr/>
            </p:nvSpPr>
            <p:spPr>
              <a:xfrm>
                <a:off x="3397468" y="3726191"/>
                <a:ext cx="217019" cy="525563"/>
              </a:xfrm>
              <a:custGeom>
                <a:avLst/>
                <a:gdLst/>
                <a:ahLst/>
                <a:cxnLst/>
                <a:rect l="l" t="t" r="r" b="b"/>
                <a:pathLst>
                  <a:path w="217019" h="525563" extrusionOk="0">
                    <a:moveTo>
                      <a:pt x="155166" y="520520"/>
                    </a:moveTo>
                    <a:cubicBezTo>
                      <a:pt x="133699" y="458540"/>
                      <a:pt x="172890" y="393455"/>
                      <a:pt x="189217" y="334340"/>
                    </a:cubicBezTo>
                    <a:cubicBezTo>
                      <a:pt x="204140" y="280308"/>
                      <a:pt x="214857" y="223209"/>
                      <a:pt x="216881" y="167053"/>
                    </a:cubicBezTo>
                    <a:cubicBezTo>
                      <a:pt x="219859" y="84497"/>
                      <a:pt x="174857" y="-3794"/>
                      <a:pt x="80381" y="126"/>
                    </a:cubicBezTo>
                    <a:cubicBezTo>
                      <a:pt x="12793" y="2933"/>
                      <a:pt x="-33885" y="85489"/>
                      <a:pt x="31200" y="130479"/>
                    </a:cubicBezTo>
                    <a:cubicBezTo>
                      <a:pt x="53034" y="145573"/>
                      <a:pt x="91972" y="151516"/>
                      <a:pt x="109051" y="126243"/>
                    </a:cubicBezTo>
                    <a:cubicBezTo>
                      <a:pt x="126686" y="100153"/>
                      <a:pt x="103853" y="79944"/>
                      <a:pt x="83037" y="67095"/>
                    </a:cubicBezTo>
                    <a:cubicBezTo>
                      <a:pt x="80192" y="65337"/>
                      <a:pt x="76878" y="69485"/>
                      <a:pt x="79420" y="71781"/>
                    </a:cubicBezTo>
                    <a:cubicBezTo>
                      <a:pt x="120743" y="109119"/>
                      <a:pt x="60514" y="126420"/>
                      <a:pt x="38920" y="102322"/>
                    </a:cubicBezTo>
                    <a:cubicBezTo>
                      <a:pt x="16049" y="76801"/>
                      <a:pt x="30611" y="42384"/>
                      <a:pt x="58807" y="32065"/>
                    </a:cubicBezTo>
                    <a:cubicBezTo>
                      <a:pt x="86092" y="22080"/>
                      <a:pt x="117233" y="30459"/>
                      <a:pt x="140680" y="45944"/>
                    </a:cubicBezTo>
                    <a:cubicBezTo>
                      <a:pt x="199492" y="84781"/>
                      <a:pt x="193466" y="162614"/>
                      <a:pt x="188483" y="224195"/>
                    </a:cubicBezTo>
                    <a:cubicBezTo>
                      <a:pt x="183437" y="286523"/>
                      <a:pt x="166820" y="344590"/>
                      <a:pt x="149191" y="404173"/>
                    </a:cubicBezTo>
                    <a:cubicBezTo>
                      <a:pt x="137126" y="444951"/>
                      <a:pt x="130455" y="483466"/>
                      <a:pt x="147882" y="523587"/>
                    </a:cubicBezTo>
                    <a:cubicBezTo>
                      <a:pt x="149671" y="527697"/>
                      <a:pt x="156627" y="524769"/>
                      <a:pt x="155160" y="52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6"/>
              <p:cNvSpPr/>
              <p:nvPr/>
            </p:nvSpPr>
            <p:spPr>
              <a:xfrm>
                <a:off x="3491879" y="3719877"/>
                <a:ext cx="253904" cy="461131"/>
              </a:xfrm>
              <a:custGeom>
                <a:avLst/>
                <a:gdLst/>
                <a:ahLst/>
                <a:cxnLst/>
                <a:rect l="l" t="t" r="r" b="b"/>
                <a:pathLst>
                  <a:path w="253904" h="461131" extrusionOk="0">
                    <a:moveTo>
                      <a:pt x="5793" y="459493"/>
                    </a:moveTo>
                    <a:cubicBezTo>
                      <a:pt x="43094" y="380673"/>
                      <a:pt x="106984" y="339762"/>
                      <a:pt x="170696" y="285130"/>
                    </a:cubicBezTo>
                    <a:cubicBezTo>
                      <a:pt x="218715" y="243959"/>
                      <a:pt x="250995" y="186905"/>
                      <a:pt x="253777" y="122870"/>
                    </a:cubicBezTo>
                    <a:cubicBezTo>
                      <a:pt x="255725" y="77950"/>
                      <a:pt x="235503" y="9545"/>
                      <a:pt x="183318" y="459"/>
                    </a:cubicBezTo>
                    <a:cubicBezTo>
                      <a:pt x="151423" y="-5099"/>
                      <a:pt x="115387" y="41452"/>
                      <a:pt x="154174" y="53700"/>
                    </a:cubicBezTo>
                    <a:cubicBezTo>
                      <a:pt x="157146" y="54636"/>
                      <a:pt x="161161" y="52012"/>
                      <a:pt x="160788" y="48661"/>
                    </a:cubicBezTo>
                    <a:cubicBezTo>
                      <a:pt x="157797" y="40181"/>
                      <a:pt x="162287" y="36153"/>
                      <a:pt x="174256" y="36558"/>
                    </a:cubicBezTo>
                    <a:cubicBezTo>
                      <a:pt x="182673" y="28218"/>
                      <a:pt x="189736" y="28287"/>
                      <a:pt x="195446" y="36767"/>
                    </a:cubicBezTo>
                    <a:cubicBezTo>
                      <a:pt x="207687" y="42502"/>
                      <a:pt x="216173" y="60611"/>
                      <a:pt x="220859" y="72815"/>
                    </a:cubicBezTo>
                    <a:cubicBezTo>
                      <a:pt x="228244" y="92051"/>
                      <a:pt x="230324" y="113455"/>
                      <a:pt x="229262" y="133929"/>
                    </a:cubicBezTo>
                    <a:cubicBezTo>
                      <a:pt x="226524" y="186861"/>
                      <a:pt x="201598" y="233425"/>
                      <a:pt x="163709" y="269499"/>
                    </a:cubicBezTo>
                    <a:cubicBezTo>
                      <a:pt x="133838" y="297941"/>
                      <a:pt x="99263" y="321002"/>
                      <a:pt x="70246" y="350385"/>
                    </a:cubicBezTo>
                    <a:cubicBezTo>
                      <a:pt x="40154" y="380863"/>
                      <a:pt x="17776" y="417380"/>
                      <a:pt x="311" y="456287"/>
                    </a:cubicBezTo>
                    <a:cubicBezTo>
                      <a:pt x="-1339" y="459960"/>
                      <a:pt x="4029" y="463204"/>
                      <a:pt x="5787" y="459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6"/>
              <p:cNvSpPr/>
              <p:nvPr/>
            </p:nvSpPr>
            <p:spPr>
              <a:xfrm>
                <a:off x="3594990" y="3677865"/>
                <a:ext cx="156635" cy="156300"/>
              </a:xfrm>
              <a:custGeom>
                <a:avLst/>
                <a:gdLst/>
                <a:ahLst/>
                <a:cxnLst/>
                <a:rect l="l" t="t" r="r" b="b"/>
                <a:pathLst>
                  <a:path w="156635" h="156300" extrusionOk="0">
                    <a:moveTo>
                      <a:pt x="149275" y="155024"/>
                    </a:moveTo>
                    <a:cubicBezTo>
                      <a:pt x="165779" y="106525"/>
                      <a:pt x="154751" y="54883"/>
                      <a:pt x="113947" y="21301"/>
                    </a:cubicBezTo>
                    <a:cubicBezTo>
                      <a:pt x="78911" y="-7540"/>
                      <a:pt x="24923" y="-10455"/>
                      <a:pt x="1173" y="33593"/>
                    </a:cubicBezTo>
                    <a:cubicBezTo>
                      <a:pt x="-4417" y="43963"/>
                      <a:pt x="11492" y="53239"/>
                      <a:pt x="16962" y="42825"/>
                    </a:cubicBezTo>
                    <a:cubicBezTo>
                      <a:pt x="42659" y="-6142"/>
                      <a:pt x="101895" y="21117"/>
                      <a:pt x="125626" y="56540"/>
                    </a:cubicBezTo>
                    <a:cubicBezTo>
                      <a:pt x="143900" y="83812"/>
                      <a:pt x="151343" y="121852"/>
                      <a:pt x="145791" y="154063"/>
                    </a:cubicBezTo>
                    <a:cubicBezTo>
                      <a:pt x="145399" y="156333"/>
                      <a:pt x="148510" y="157250"/>
                      <a:pt x="149269" y="1550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6"/>
              <p:cNvSpPr/>
              <p:nvPr/>
            </p:nvSpPr>
            <p:spPr>
              <a:xfrm>
                <a:off x="3560248" y="3638208"/>
                <a:ext cx="186118" cy="133996"/>
              </a:xfrm>
              <a:custGeom>
                <a:avLst/>
                <a:gdLst/>
                <a:ahLst/>
                <a:cxnLst/>
                <a:rect l="l" t="t" r="r" b="b"/>
                <a:pathLst>
                  <a:path w="186118" h="133996" extrusionOk="0">
                    <a:moveTo>
                      <a:pt x="184991" y="133997"/>
                    </a:moveTo>
                    <a:cubicBezTo>
                      <a:pt x="192174" y="88678"/>
                      <a:pt x="164339" y="29234"/>
                      <a:pt x="121266" y="11402"/>
                    </a:cubicBezTo>
                    <a:cubicBezTo>
                      <a:pt x="77724" y="-6619"/>
                      <a:pt x="20043" y="-8105"/>
                      <a:pt x="783" y="43037"/>
                    </a:cubicBezTo>
                    <a:cubicBezTo>
                      <a:pt x="-4908" y="58143"/>
                      <a:pt x="22206" y="65314"/>
                      <a:pt x="24653" y="49620"/>
                    </a:cubicBezTo>
                    <a:cubicBezTo>
                      <a:pt x="33885" y="-9616"/>
                      <a:pt x="122802" y="17466"/>
                      <a:pt x="146963" y="47299"/>
                    </a:cubicBezTo>
                    <a:cubicBezTo>
                      <a:pt x="166287" y="71163"/>
                      <a:pt x="176644" y="104625"/>
                      <a:pt x="183789" y="133997"/>
                    </a:cubicBezTo>
                    <a:lnTo>
                      <a:pt x="184991" y="1339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6"/>
              <p:cNvSpPr/>
              <p:nvPr/>
            </p:nvSpPr>
            <p:spPr>
              <a:xfrm>
                <a:off x="3312771" y="3941534"/>
                <a:ext cx="237485" cy="289411"/>
              </a:xfrm>
              <a:custGeom>
                <a:avLst/>
                <a:gdLst/>
                <a:ahLst/>
                <a:cxnLst/>
                <a:rect l="l" t="t" r="r" b="b"/>
                <a:pathLst>
                  <a:path w="237485" h="289411" extrusionOk="0">
                    <a:moveTo>
                      <a:pt x="237087" y="286473"/>
                    </a:moveTo>
                    <a:cubicBezTo>
                      <a:pt x="188550" y="220636"/>
                      <a:pt x="198522" y="138112"/>
                      <a:pt x="164389" y="66564"/>
                    </a:cubicBezTo>
                    <a:cubicBezTo>
                      <a:pt x="136162" y="7398"/>
                      <a:pt x="70110" y="-14525"/>
                      <a:pt x="10628" y="9712"/>
                    </a:cubicBezTo>
                    <a:cubicBezTo>
                      <a:pt x="-9980" y="18109"/>
                      <a:pt x="2319" y="48050"/>
                      <a:pt x="22560" y="38021"/>
                    </a:cubicBezTo>
                    <a:cubicBezTo>
                      <a:pt x="111438" y="-6020"/>
                      <a:pt x="159217" y="85350"/>
                      <a:pt x="174222" y="156468"/>
                    </a:cubicBezTo>
                    <a:cubicBezTo>
                      <a:pt x="184351" y="204486"/>
                      <a:pt x="193090" y="256747"/>
                      <a:pt x="233856" y="288964"/>
                    </a:cubicBezTo>
                    <a:cubicBezTo>
                      <a:pt x="235500" y="290261"/>
                      <a:pt x="238592" y="288528"/>
                      <a:pt x="237081" y="286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49" name="Google Shape;249;p26"/>
          <p:cNvGrpSpPr/>
          <p:nvPr/>
        </p:nvGrpSpPr>
        <p:grpSpPr>
          <a:xfrm>
            <a:off x="3583909" y="4499301"/>
            <a:ext cx="1976250" cy="524888"/>
            <a:chOff x="1084436" y="818504"/>
            <a:chExt cx="1547451" cy="411032"/>
          </a:xfrm>
        </p:grpSpPr>
        <p:sp>
          <p:nvSpPr>
            <p:cNvPr id="250" name="Google Shape;250;p26"/>
            <p:cNvSpPr/>
            <p:nvPr/>
          </p:nvSpPr>
          <p:spPr>
            <a:xfrm>
              <a:off x="1728857" y="818506"/>
              <a:ext cx="105354" cy="209237"/>
            </a:xfrm>
            <a:custGeom>
              <a:avLst/>
              <a:gdLst/>
              <a:ahLst/>
              <a:cxnLst/>
              <a:rect l="l" t="t" r="r" b="b"/>
              <a:pathLst>
                <a:path w="105354" h="209237" extrusionOk="0">
                  <a:moveTo>
                    <a:pt x="98969" y="208500"/>
                  </a:moveTo>
                  <a:cubicBezTo>
                    <a:pt x="114176" y="184289"/>
                    <a:pt x="99924" y="160400"/>
                    <a:pt x="80278" y="143270"/>
                  </a:cubicBezTo>
                  <a:cubicBezTo>
                    <a:pt x="54169" y="120507"/>
                    <a:pt x="19195" y="110415"/>
                    <a:pt x="19606" y="68100"/>
                  </a:cubicBezTo>
                  <a:cubicBezTo>
                    <a:pt x="19878" y="39930"/>
                    <a:pt x="51905" y="-3030"/>
                    <a:pt x="78583" y="29098"/>
                  </a:cubicBezTo>
                  <a:cubicBezTo>
                    <a:pt x="99974" y="54859"/>
                    <a:pt x="53448" y="71925"/>
                    <a:pt x="50394" y="51318"/>
                  </a:cubicBezTo>
                  <a:cubicBezTo>
                    <a:pt x="50015" y="48763"/>
                    <a:pt x="46575" y="48953"/>
                    <a:pt x="45392" y="50667"/>
                  </a:cubicBezTo>
                  <a:cubicBezTo>
                    <a:pt x="28079" y="75738"/>
                    <a:pt x="59835" y="103333"/>
                    <a:pt x="84912" y="87183"/>
                  </a:cubicBezTo>
                  <a:cubicBezTo>
                    <a:pt x="112779" y="69238"/>
                    <a:pt x="108852" y="15016"/>
                    <a:pt x="78033" y="3394"/>
                  </a:cubicBezTo>
                  <a:cubicBezTo>
                    <a:pt x="39733" y="-11048"/>
                    <a:pt x="3349" y="23009"/>
                    <a:pt x="238" y="59993"/>
                  </a:cubicBezTo>
                  <a:cubicBezTo>
                    <a:pt x="-1501" y="80664"/>
                    <a:pt x="6416" y="100709"/>
                    <a:pt x="19448" y="116504"/>
                  </a:cubicBezTo>
                  <a:cubicBezTo>
                    <a:pt x="43508" y="145673"/>
                    <a:pt x="109301" y="158749"/>
                    <a:pt x="96123" y="207305"/>
                  </a:cubicBezTo>
                  <a:cubicBezTo>
                    <a:pt x="95656" y="209032"/>
                    <a:pt x="98033" y="209986"/>
                    <a:pt x="98963" y="208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6"/>
            <p:cNvSpPr/>
            <p:nvPr/>
          </p:nvSpPr>
          <p:spPr>
            <a:xfrm>
              <a:off x="1654410" y="834759"/>
              <a:ext cx="150617" cy="162454"/>
            </a:xfrm>
            <a:custGeom>
              <a:avLst/>
              <a:gdLst/>
              <a:ahLst/>
              <a:cxnLst/>
              <a:rect l="l" t="t" r="r" b="b"/>
              <a:pathLst>
                <a:path w="150617" h="162454" extrusionOk="0">
                  <a:moveTo>
                    <a:pt x="150538" y="160904"/>
                  </a:moveTo>
                  <a:cubicBezTo>
                    <a:pt x="139909" y="137729"/>
                    <a:pt x="113819" y="133069"/>
                    <a:pt x="91701" y="125361"/>
                  </a:cubicBezTo>
                  <a:cubicBezTo>
                    <a:pt x="73382" y="118974"/>
                    <a:pt x="54716" y="110602"/>
                    <a:pt x="40786" y="96540"/>
                  </a:cubicBezTo>
                  <a:cubicBezTo>
                    <a:pt x="30385" y="86037"/>
                    <a:pt x="22430" y="71013"/>
                    <a:pt x="21608" y="56020"/>
                  </a:cubicBezTo>
                  <a:cubicBezTo>
                    <a:pt x="22038" y="51057"/>
                    <a:pt x="22462" y="46093"/>
                    <a:pt x="22892" y="41136"/>
                  </a:cubicBezTo>
                  <a:cubicBezTo>
                    <a:pt x="26135" y="23538"/>
                    <a:pt x="37713" y="22254"/>
                    <a:pt x="57619" y="37278"/>
                  </a:cubicBezTo>
                  <a:cubicBezTo>
                    <a:pt x="56790" y="44816"/>
                    <a:pt x="67312" y="44689"/>
                    <a:pt x="69715" y="38916"/>
                  </a:cubicBezTo>
                  <a:cubicBezTo>
                    <a:pt x="77834" y="19403"/>
                    <a:pt x="62823" y="-281"/>
                    <a:pt x="41570" y="3"/>
                  </a:cubicBezTo>
                  <a:cubicBezTo>
                    <a:pt x="16549" y="332"/>
                    <a:pt x="2101" y="24803"/>
                    <a:pt x="236" y="47098"/>
                  </a:cubicBezTo>
                  <a:cubicBezTo>
                    <a:pt x="-2357" y="78032"/>
                    <a:pt x="16758" y="107795"/>
                    <a:pt x="42468" y="123660"/>
                  </a:cubicBezTo>
                  <a:cubicBezTo>
                    <a:pt x="76196" y="144476"/>
                    <a:pt x="116646" y="137716"/>
                    <a:pt x="149173" y="162263"/>
                  </a:cubicBezTo>
                  <a:cubicBezTo>
                    <a:pt x="150058" y="162933"/>
                    <a:pt x="150892" y="161688"/>
                    <a:pt x="150532" y="160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6"/>
            <p:cNvSpPr/>
            <p:nvPr/>
          </p:nvSpPr>
          <p:spPr>
            <a:xfrm>
              <a:off x="1468981" y="855101"/>
              <a:ext cx="332058" cy="155662"/>
            </a:xfrm>
            <a:custGeom>
              <a:avLst/>
              <a:gdLst/>
              <a:ahLst/>
              <a:cxnLst/>
              <a:rect l="l" t="t" r="r" b="b"/>
              <a:pathLst>
                <a:path w="332058" h="155662" extrusionOk="0">
                  <a:moveTo>
                    <a:pt x="331156" y="151760"/>
                  </a:moveTo>
                  <a:cubicBezTo>
                    <a:pt x="285982" y="120435"/>
                    <a:pt x="232172" y="128585"/>
                    <a:pt x="180423" y="131842"/>
                  </a:cubicBezTo>
                  <a:cubicBezTo>
                    <a:pt x="109527" y="136293"/>
                    <a:pt x="13888" y="111013"/>
                    <a:pt x="31214" y="18903"/>
                  </a:cubicBezTo>
                  <a:cubicBezTo>
                    <a:pt x="35343" y="-3039"/>
                    <a:pt x="3253" y="-7756"/>
                    <a:pt x="793" y="14786"/>
                  </a:cubicBezTo>
                  <a:cubicBezTo>
                    <a:pt x="-5739" y="74661"/>
                    <a:pt x="28501" y="130343"/>
                    <a:pt x="88414" y="145121"/>
                  </a:cubicBezTo>
                  <a:cubicBezTo>
                    <a:pt x="168845" y="164956"/>
                    <a:pt x="249706" y="125601"/>
                    <a:pt x="329575" y="155522"/>
                  </a:cubicBezTo>
                  <a:cubicBezTo>
                    <a:pt x="331883" y="156389"/>
                    <a:pt x="332951" y="153012"/>
                    <a:pt x="331156" y="1517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6"/>
            <p:cNvSpPr/>
            <p:nvPr/>
          </p:nvSpPr>
          <p:spPr>
            <a:xfrm>
              <a:off x="1714805" y="1048417"/>
              <a:ext cx="154452" cy="106179"/>
            </a:xfrm>
            <a:custGeom>
              <a:avLst/>
              <a:gdLst/>
              <a:ahLst/>
              <a:cxnLst/>
              <a:rect l="l" t="t" r="r" b="b"/>
              <a:pathLst>
                <a:path w="154452" h="106179" extrusionOk="0">
                  <a:moveTo>
                    <a:pt x="154229" y="104617"/>
                  </a:moveTo>
                  <a:cubicBezTo>
                    <a:pt x="156746" y="69125"/>
                    <a:pt x="137776" y="37667"/>
                    <a:pt x="107975" y="19121"/>
                  </a:cubicBezTo>
                  <a:cubicBezTo>
                    <a:pt x="82176" y="3066"/>
                    <a:pt x="37749" y="-11534"/>
                    <a:pt x="12855" y="13367"/>
                  </a:cubicBezTo>
                  <a:cubicBezTo>
                    <a:pt x="-7576" y="33797"/>
                    <a:pt x="-2574" y="68758"/>
                    <a:pt x="20228" y="85135"/>
                  </a:cubicBezTo>
                  <a:cubicBezTo>
                    <a:pt x="46292" y="103858"/>
                    <a:pt x="81291" y="89321"/>
                    <a:pt x="87715" y="58534"/>
                  </a:cubicBezTo>
                  <a:cubicBezTo>
                    <a:pt x="91313" y="41290"/>
                    <a:pt x="64414" y="34177"/>
                    <a:pt x="61442" y="51294"/>
                  </a:cubicBezTo>
                  <a:cubicBezTo>
                    <a:pt x="56030" y="82511"/>
                    <a:pt x="14676" y="60804"/>
                    <a:pt x="22548" y="33620"/>
                  </a:cubicBezTo>
                  <a:cubicBezTo>
                    <a:pt x="30288" y="6873"/>
                    <a:pt x="65666" y="13658"/>
                    <a:pt x="85344" y="19532"/>
                  </a:cubicBezTo>
                  <a:cubicBezTo>
                    <a:pt x="124599" y="31255"/>
                    <a:pt x="153458" y="61980"/>
                    <a:pt x="150992" y="104624"/>
                  </a:cubicBezTo>
                  <a:cubicBezTo>
                    <a:pt x="150872" y="106710"/>
                    <a:pt x="154078" y="106685"/>
                    <a:pt x="154223" y="1046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6"/>
            <p:cNvSpPr/>
            <p:nvPr/>
          </p:nvSpPr>
          <p:spPr>
            <a:xfrm>
              <a:off x="1251500" y="941432"/>
              <a:ext cx="529184" cy="211057"/>
            </a:xfrm>
            <a:custGeom>
              <a:avLst/>
              <a:gdLst/>
              <a:ahLst/>
              <a:cxnLst/>
              <a:rect l="l" t="t" r="r" b="b"/>
              <a:pathLst>
                <a:path w="529184" h="211057" extrusionOk="0">
                  <a:moveTo>
                    <a:pt x="526417" y="113934"/>
                  </a:moveTo>
                  <a:cubicBezTo>
                    <a:pt x="480991" y="98120"/>
                    <a:pt x="439283" y="112265"/>
                    <a:pt x="396152" y="129255"/>
                  </a:cubicBezTo>
                  <a:cubicBezTo>
                    <a:pt x="341943" y="150615"/>
                    <a:pt x="287127" y="168503"/>
                    <a:pt x="229396" y="177501"/>
                  </a:cubicBezTo>
                  <a:cubicBezTo>
                    <a:pt x="165108" y="187524"/>
                    <a:pt x="84987" y="197660"/>
                    <a:pt x="44107" y="134168"/>
                  </a:cubicBezTo>
                  <a:cubicBezTo>
                    <a:pt x="29671" y="111740"/>
                    <a:pt x="21641" y="81167"/>
                    <a:pt x="33073" y="55729"/>
                  </a:cubicBezTo>
                  <a:cubicBezTo>
                    <a:pt x="45739" y="27553"/>
                    <a:pt x="73510" y="20566"/>
                    <a:pt x="97380" y="40142"/>
                  </a:cubicBezTo>
                  <a:cubicBezTo>
                    <a:pt x="112524" y="47838"/>
                    <a:pt x="118437" y="60889"/>
                    <a:pt x="115111" y="79302"/>
                  </a:cubicBezTo>
                  <a:cubicBezTo>
                    <a:pt x="98746" y="93529"/>
                    <a:pt x="84241" y="93744"/>
                    <a:pt x="71601" y="79947"/>
                  </a:cubicBezTo>
                  <a:cubicBezTo>
                    <a:pt x="69255" y="77715"/>
                    <a:pt x="64841" y="80718"/>
                    <a:pt x="66909" y="83564"/>
                  </a:cubicBezTo>
                  <a:cubicBezTo>
                    <a:pt x="80801" y="102679"/>
                    <a:pt x="101149" y="123862"/>
                    <a:pt x="126094" y="106890"/>
                  </a:cubicBezTo>
                  <a:cubicBezTo>
                    <a:pt x="152279" y="89078"/>
                    <a:pt x="143186" y="49134"/>
                    <a:pt x="126884" y="28147"/>
                  </a:cubicBezTo>
                  <a:cubicBezTo>
                    <a:pt x="78208" y="-34510"/>
                    <a:pt x="-1274" y="17638"/>
                    <a:pt x="16" y="85075"/>
                  </a:cubicBezTo>
                  <a:cubicBezTo>
                    <a:pt x="1818" y="179506"/>
                    <a:pt x="94016" y="218944"/>
                    <a:pt x="175782" y="209762"/>
                  </a:cubicBezTo>
                  <a:cubicBezTo>
                    <a:pt x="229485" y="203730"/>
                    <a:pt x="282960" y="190009"/>
                    <a:pt x="333932" y="172278"/>
                  </a:cubicBezTo>
                  <a:cubicBezTo>
                    <a:pt x="394141" y="151336"/>
                    <a:pt x="458727" y="104285"/>
                    <a:pt x="524298" y="121617"/>
                  </a:cubicBezTo>
                  <a:cubicBezTo>
                    <a:pt x="529300" y="122938"/>
                    <a:pt x="531216" y="115610"/>
                    <a:pt x="526417" y="1139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6"/>
            <p:cNvSpPr/>
            <p:nvPr/>
          </p:nvSpPr>
          <p:spPr>
            <a:xfrm>
              <a:off x="1158139" y="1037357"/>
              <a:ext cx="485911" cy="192179"/>
            </a:xfrm>
            <a:custGeom>
              <a:avLst/>
              <a:gdLst/>
              <a:ahLst/>
              <a:cxnLst/>
              <a:rect l="l" t="t" r="r" b="b"/>
              <a:pathLst>
                <a:path w="485911" h="192179" extrusionOk="0">
                  <a:moveTo>
                    <a:pt x="481976" y="102"/>
                  </a:moveTo>
                  <a:cubicBezTo>
                    <a:pt x="442753" y="9834"/>
                    <a:pt x="405016" y="24048"/>
                    <a:pt x="370934" y="46148"/>
                  </a:cubicBezTo>
                  <a:cubicBezTo>
                    <a:pt x="335903" y="68861"/>
                    <a:pt x="306721" y="99269"/>
                    <a:pt x="273430" y="124265"/>
                  </a:cubicBezTo>
                  <a:cubicBezTo>
                    <a:pt x="233277" y="154414"/>
                    <a:pt x="189065" y="171385"/>
                    <a:pt x="138227" y="169204"/>
                  </a:cubicBezTo>
                  <a:cubicBezTo>
                    <a:pt x="115147" y="168217"/>
                    <a:pt x="91277" y="163051"/>
                    <a:pt x="70802" y="152036"/>
                  </a:cubicBezTo>
                  <a:cubicBezTo>
                    <a:pt x="60913" y="146719"/>
                    <a:pt x="51675" y="140187"/>
                    <a:pt x="44074" y="131878"/>
                  </a:cubicBezTo>
                  <a:cubicBezTo>
                    <a:pt x="31377" y="117992"/>
                    <a:pt x="21639" y="76721"/>
                    <a:pt x="51599" y="85510"/>
                  </a:cubicBezTo>
                  <a:cubicBezTo>
                    <a:pt x="54514" y="86363"/>
                    <a:pt x="58668" y="83885"/>
                    <a:pt x="58213" y="80470"/>
                  </a:cubicBezTo>
                  <a:cubicBezTo>
                    <a:pt x="53249" y="43277"/>
                    <a:pt x="4358" y="62765"/>
                    <a:pt x="513" y="92585"/>
                  </a:cubicBezTo>
                  <a:cubicBezTo>
                    <a:pt x="-6651" y="148173"/>
                    <a:pt x="62772" y="183621"/>
                    <a:pt x="107477" y="190077"/>
                  </a:cubicBezTo>
                  <a:cubicBezTo>
                    <a:pt x="166732" y="198632"/>
                    <a:pt x="226417" y="180605"/>
                    <a:pt x="273721" y="144752"/>
                  </a:cubicBezTo>
                  <a:cubicBezTo>
                    <a:pt x="301853" y="123430"/>
                    <a:pt x="325837" y="97265"/>
                    <a:pt x="352950" y="74748"/>
                  </a:cubicBezTo>
                  <a:cubicBezTo>
                    <a:pt x="391914" y="42392"/>
                    <a:pt x="434634" y="19439"/>
                    <a:pt x="483658" y="6223"/>
                  </a:cubicBezTo>
                  <a:cubicBezTo>
                    <a:pt x="487603" y="5161"/>
                    <a:pt x="485940" y="-878"/>
                    <a:pt x="481969" y="1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6"/>
            <p:cNvSpPr/>
            <p:nvPr/>
          </p:nvSpPr>
          <p:spPr>
            <a:xfrm>
              <a:off x="1119781" y="1056485"/>
              <a:ext cx="139061" cy="169555"/>
            </a:xfrm>
            <a:custGeom>
              <a:avLst/>
              <a:gdLst/>
              <a:ahLst/>
              <a:cxnLst/>
              <a:rect l="l" t="t" r="r" b="b"/>
              <a:pathLst>
                <a:path w="139061" h="169555" extrusionOk="0">
                  <a:moveTo>
                    <a:pt x="137292" y="164455"/>
                  </a:moveTo>
                  <a:cubicBezTo>
                    <a:pt x="103925" y="164063"/>
                    <a:pt x="66618" y="149538"/>
                    <a:pt x="42956" y="125599"/>
                  </a:cubicBezTo>
                  <a:cubicBezTo>
                    <a:pt x="13958" y="96265"/>
                    <a:pt x="-1489" y="34273"/>
                    <a:pt x="49868" y="18129"/>
                  </a:cubicBezTo>
                  <a:cubicBezTo>
                    <a:pt x="61072" y="14607"/>
                    <a:pt x="56222" y="-3167"/>
                    <a:pt x="45005" y="494"/>
                  </a:cubicBezTo>
                  <a:cubicBezTo>
                    <a:pt x="-2539" y="16017"/>
                    <a:pt x="-10304" y="68810"/>
                    <a:pt x="11827" y="109013"/>
                  </a:cubicBezTo>
                  <a:cubicBezTo>
                    <a:pt x="37575" y="155779"/>
                    <a:pt x="86821" y="175527"/>
                    <a:pt x="137767" y="167996"/>
                  </a:cubicBezTo>
                  <a:cubicBezTo>
                    <a:pt x="139822" y="167692"/>
                    <a:pt x="139259" y="164474"/>
                    <a:pt x="137286" y="164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6"/>
            <p:cNvSpPr/>
            <p:nvPr/>
          </p:nvSpPr>
          <p:spPr>
            <a:xfrm>
              <a:off x="1084436" y="1017379"/>
              <a:ext cx="113167" cy="197338"/>
            </a:xfrm>
            <a:custGeom>
              <a:avLst/>
              <a:gdLst/>
              <a:ahLst/>
              <a:cxnLst/>
              <a:rect l="l" t="t" r="r" b="b"/>
              <a:pathLst>
                <a:path w="113167" h="197338" extrusionOk="0">
                  <a:moveTo>
                    <a:pt x="113168" y="196175"/>
                  </a:moveTo>
                  <a:cubicBezTo>
                    <a:pt x="87236" y="184711"/>
                    <a:pt x="57119" y="169010"/>
                    <a:pt x="37447" y="148207"/>
                  </a:cubicBezTo>
                  <a:cubicBezTo>
                    <a:pt x="11851" y="121137"/>
                    <a:pt x="-5127" y="23045"/>
                    <a:pt x="57270" y="24594"/>
                  </a:cubicBezTo>
                  <a:cubicBezTo>
                    <a:pt x="74628" y="25024"/>
                    <a:pt x="72395" y="-3095"/>
                    <a:pt x="53982" y="282"/>
                  </a:cubicBezTo>
                  <a:cubicBezTo>
                    <a:pt x="1348" y="9937"/>
                    <a:pt x="-6044" y="69243"/>
                    <a:pt x="3624" y="113176"/>
                  </a:cubicBezTo>
                  <a:cubicBezTo>
                    <a:pt x="13646" y="158729"/>
                    <a:pt x="67084" y="196402"/>
                    <a:pt x="112851" y="197338"/>
                  </a:cubicBezTo>
                  <a:lnTo>
                    <a:pt x="113168" y="1961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6"/>
            <p:cNvSpPr/>
            <p:nvPr/>
          </p:nvSpPr>
          <p:spPr>
            <a:xfrm>
              <a:off x="1481573" y="1012184"/>
              <a:ext cx="409846" cy="106750"/>
            </a:xfrm>
            <a:custGeom>
              <a:avLst/>
              <a:gdLst/>
              <a:ahLst/>
              <a:cxnLst/>
              <a:rect l="l" t="t" r="r" b="b"/>
              <a:pathLst>
                <a:path w="409846" h="106750" extrusionOk="0">
                  <a:moveTo>
                    <a:pt x="752" y="83834"/>
                  </a:moveTo>
                  <a:cubicBezTo>
                    <a:pt x="109373" y="6122"/>
                    <a:pt x="336003" y="-48921"/>
                    <a:pt x="403440" y="104916"/>
                  </a:cubicBezTo>
                  <a:cubicBezTo>
                    <a:pt x="405160" y="108836"/>
                    <a:pt x="410345" y="105776"/>
                    <a:pt x="409807" y="102235"/>
                  </a:cubicBezTo>
                  <a:cubicBezTo>
                    <a:pt x="398995" y="31447"/>
                    <a:pt x="316900" y="4333"/>
                    <a:pt x="255085" y="596"/>
                  </a:cubicBezTo>
                  <a:cubicBezTo>
                    <a:pt x="169525" y="-4570"/>
                    <a:pt x="63997" y="23954"/>
                    <a:pt x="0" y="82854"/>
                  </a:cubicBezTo>
                  <a:lnTo>
                    <a:pt x="752" y="8383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6"/>
            <p:cNvSpPr/>
            <p:nvPr/>
          </p:nvSpPr>
          <p:spPr>
            <a:xfrm>
              <a:off x="1381416" y="832408"/>
              <a:ext cx="264849" cy="162173"/>
            </a:xfrm>
            <a:custGeom>
              <a:avLst/>
              <a:gdLst/>
              <a:ahLst/>
              <a:cxnLst/>
              <a:rect l="l" t="t" r="r" b="b"/>
              <a:pathLst>
                <a:path w="264849" h="162173" extrusionOk="0">
                  <a:moveTo>
                    <a:pt x="262518" y="123937"/>
                  </a:moveTo>
                  <a:cubicBezTo>
                    <a:pt x="213684" y="118195"/>
                    <a:pt x="173702" y="151727"/>
                    <a:pt x="125557" y="150943"/>
                  </a:cubicBezTo>
                  <a:cubicBezTo>
                    <a:pt x="69066" y="150020"/>
                    <a:pt x="-18125" y="77891"/>
                    <a:pt x="34035" y="19148"/>
                  </a:cubicBezTo>
                  <a:cubicBezTo>
                    <a:pt x="43438" y="8563"/>
                    <a:pt x="27750" y="-7118"/>
                    <a:pt x="18467" y="3581"/>
                  </a:cubicBezTo>
                  <a:cubicBezTo>
                    <a:pt x="-19535" y="47388"/>
                    <a:pt x="6333" y="110279"/>
                    <a:pt x="48876" y="141199"/>
                  </a:cubicBezTo>
                  <a:cubicBezTo>
                    <a:pt x="123167" y="195199"/>
                    <a:pt x="185369" y="127756"/>
                    <a:pt x="262518" y="128793"/>
                  </a:cubicBezTo>
                  <a:cubicBezTo>
                    <a:pt x="265717" y="128837"/>
                    <a:pt x="265534" y="124297"/>
                    <a:pt x="262518" y="1239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6"/>
            <p:cNvSpPr/>
            <p:nvPr/>
          </p:nvSpPr>
          <p:spPr>
            <a:xfrm>
              <a:off x="1882118" y="818504"/>
              <a:ext cx="105408" cy="209222"/>
            </a:xfrm>
            <a:custGeom>
              <a:avLst/>
              <a:gdLst/>
              <a:ahLst/>
              <a:cxnLst/>
              <a:rect l="l" t="t" r="r" b="b"/>
              <a:pathLst>
                <a:path w="105408" h="209222" extrusionOk="0">
                  <a:moveTo>
                    <a:pt x="9231" y="207301"/>
                  </a:moveTo>
                  <a:cubicBezTo>
                    <a:pt x="-3555" y="160200"/>
                    <a:pt x="57515" y="147275"/>
                    <a:pt x="82238" y="121015"/>
                  </a:cubicBezTo>
                  <a:cubicBezTo>
                    <a:pt x="97218" y="105105"/>
                    <a:pt x="106659" y="83177"/>
                    <a:pt x="105274" y="61165"/>
                  </a:cubicBezTo>
                  <a:cubicBezTo>
                    <a:pt x="102915" y="23681"/>
                    <a:pt x="65943" y="-11172"/>
                    <a:pt x="27321" y="3384"/>
                  </a:cubicBezTo>
                  <a:cubicBezTo>
                    <a:pt x="-3555" y="15025"/>
                    <a:pt x="-7020" y="67805"/>
                    <a:pt x="19695" y="86591"/>
                  </a:cubicBezTo>
                  <a:cubicBezTo>
                    <a:pt x="44457" y="104005"/>
                    <a:pt x="77553" y="76132"/>
                    <a:pt x="59968" y="50656"/>
                  </a:cubicBezTo>
                  <a:cubicBezTo>
                    <a:pt x="58798" y="48962"/>
                    <a:pt x="55346" y="48766"/>
                    <a:pt x="54966" y="51308"/>
                  </a:cubicBezTo>
                  <a:cubicBezTo>
                    <a:pt x="51476" y="74798"/>
                    <a:pt x="13903" y="57441"/>
                    <a:pt x="19145" y="37991"/>
                  </a:cubicBezTo>
                  <a:cubicBezTo>
                    <a:pt x="30799" y="-5266"/>
                    <a:pt x="76781" y="30137"/>
                    <a:pt x="86127" y="53230"/>
                  </a:cubicBezTo>
                  <a:cubicBezTo>
                    <a:pt x="104572" y="98776"/>
                    <a:pt x="50369" y="121242"/>
                    <a:pt x="25083" y="143260"/>
                  </a:cubicBezTo>
                  <a:cubicBezTo>
                    <a:pt x="5449" y="160351"/>
                    <a:pt x="-8835" y="184247"/>
                    <a:pt x="6391" y="208490"/>
                  </a:cubicBezTo>
                  <a:cubicBezTo>
                    <a:pt x="7315" y="209963"/>
                    <a:pt x="9705" y="209034"/>
                    <a:pt x="9231" y="2072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6"/>
            <p:cNvSpPr/>
            <p:nvPr/>
          </p:nvSpPr>
          <p:spPr>
            <a:xfrm>
              <a:off x="1911295" y="834765"/>
              <a:ext cx="150585" cy="162455"/>
            </a:xfrm>
            <a:custGeom>
              <a:avLst/>
              <a:gdLst/>
              <a:ahLst/>
              <a:cxnLst/>
              <a:rect l="l" t="t" r="r" b="b"/>
              <a:pathLst>
                <a:path w="150585" h="162455" extrusionOk="0">
                  <a:moveTo>
                    <a:pt x="1452" y="162264"/>
                  </a:moveTo>
                  <a:cubicBezTo>
                    <a:pt x="33852" y="137812"/>
                    <a:pt x="74605" y="144584"/>
                    <a:pt x="108156" y="123661"/>
                  </a:cubicBezTo>
                  <a:cubicBezTo>
                    <a:pt x="133974" y="107555"/>
                    <a:pt x="152728" y="78216"/>
                    <a:pt x="150389" y="47099"/>
                  </a:cubicBezTo>
                  <a:cubicBezTo>
                    <a:pt x="148707" y="24765"/>
                    <a:pt x="133936" y="371"/>
                    <a:pt x="109048" y="4"/>
                  </a:cubicBezTo>
                  <a:cubicBezTo>
                    <a:pt x="87726" y="-312"/>
                    <a:pt x="72778" y="19391"/>
                    <a:pt x="80903" y="38917"/>
                  </a:cubicBezTo>
                  <a:cubicBezTo>
                    <a:pt x="83281" y="44633"/>
                    <a:pt x="93834" y="44886"/>
                    <a:pt x="92999" y="37279"/>
                  </a:cubicBezTo>
                  <a:cubicBezTo>
                    <a:pt x="111001" y="22691"/>
                    <a:pt x="121820" y="22173"/>
                    <a:pt x="125444" y="35724"/>
                  </a:cubicBezTo>
                  <a:cubicBezTo>
                    <a:pt x="128738" y="41971"/>
                    <a:pt x="129927" y="48730"/>
                    <a:pt x="129010" y="56021"/>
                  </a:cubicBezTo>
                  <a:cubicBezTo>
                    <a:pt x="128302" y="68908"/>
                    <a:pt x="122497" y="80663"/>
                    <a:pt x="114656" y="90577"/>
                  </a:cubicBezTo>
                  <a:cubicBezTo>
                    <a:pt x="100549" y="108428"/>
                    <a:pt x="79796" y="117925"/>
                    <a:pt x="58924" y="125361"/>
                  </a:cubicBezTo>
                  <a:cubicBezTo>
                    <a:pt x="36849" y="133221"/>
                    <a:pt x="10747" y="137673"/>
                    <a:pt x="86" y="160904"/>
                  </a:cubicBezTo>
                  <a:cubicBezTo>
                    <a:pt x="-275" y="161695"/>
                    <a:pt x="560" y="162934"/>
                    <a:pt x="1445" y="1622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6"/>
            <p:cNvSpPr/>
            <p:nvPr/>
          </p:nvSpPr>
          <p:spPr>
            <a:xfrm>
              <a:off x="1915300" y="855112"/>
              <a:ext cx="332050" cy="155627"/>
            </a:xfrm>
            <a:custGeom>
              <a:avLst/>
              <a:gdLst/>
              <a:ahLst/>
              <a:cxnLst/>
              <a:rect l="l" t="t" r="r" b="b"/>
              <a:pathLst>
                <a:path w="332050" h="155627" extrusionOk="0">
                  <a:moveTo>
                    <a:pt x="2479" y="155499"/>
                  </a:moveTo>
                  <a:cubicBezTo>
                    <a:pt x="82304" y="125596"/>
                    <a:pt x="163152" y="164648"/>
                    <a:pt x="243641" y="145097"/>
                  </a:cubicBezTo>
                  <a:cubicBezTo>
                    <a:pt x="303591" y="130535"/>
                    <a:pt x="337774" y="74479"/>
                    <a:pt x="331261" y="14763"/>
                  </a:cubicBezTo>
                  <a:cubicBezTo>
                    <a:pt x="328840" y="-7444"/>
                    <a:pt x="296648" y="-3397"/>
                    <a:pt x="300840" y="18879"/>
                  </a:cubicBezTo>
                  <a:cubicBezTo>
                    <a:pt x="318090" y="110598"/>
                    <a:pt x="222597" y="136276"/>
                    <a:pt x="151632" y="131818"/>
                  </a:cubicBezTo>
                  <a:cubicBezTo>
                    <a:pt x="99825" y="128562"/>
                    <a:pt x="46141" y="120373"/>
                    <a:pt x="899" y="151736"/>
                  </a:cubicBezTo>
                  <a:cubicBezTo>
                    <a:pt x="-878" y="152969"/>
                    <a:pt x="153" y="156359"/>
                    <a:pt x="2479" y="155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6"/>
            <p:cNvSpPr/>
            <p:nvPr/>
          </p:nvSpPr>
          <p:spPr>
            <a:xfrm>
              <a:off x="1847077" y="1048466"/>
              <a:ext cx="154440" cy="106117"/>
            </a:xfrm>
            <a:custGeom>
              <a:avLst/>
              <a:gdLst/>
              <a:ahLst/>
              <a:cxnLst/>
              <a:rect l="l" t="t" r="r" b="b"/>
              <a:pathLst>
                <a:path w="154440" h="106117" extrusionOk="0">
                  <a:moveTo>
                    <a:pt x="3456" y="104568"/>
                  </a:moveTo>
                  <a:cubicBezTo>
                    <a:pt x="1009" y="62317"/>
                    <a:pt x="29760" y="30814"/>
                    <a:pt x="69103" y="19477"/>
                  </a:cubicBezTo>
                  <a:cubicBezTo>
                    <a:pt x="87934" y="14052"/>
                    <a:pt x="115162" y="9056"/>
                    <a:pt x="129857" y="26451"/>
                  </a:cubicBezTo>
                  <a:cubicBezTo>
                    <a:pt x="151394" y="51934"/>
                    <a:pt x="99145" y="86642"/>
                    <a:pt x="93005" y="51238"/>
                  </a:cubicBezTo>
                  <a:cubicBezTo>
                    <a:pt x="90040" y="34147"/>
                    <a:pt x="63128" y="41203"/>
                    <a:pt x="66732" y="58478"/>
                  </a:cubicBezTo>
                  <a:cubicBezTo>
                    <a:pt x="73017" y="88602"/>
                    <a:pt x="106790" y="103443"/>
                    <a:pt x="133006" y="86016"/>
                  </a:cubicBezTo>
                  <a:cubicBezTo>
                    <a:pt x="156889" y="70145"/>
                    <a:pt x="162327" y="34052"/>
                    <a:pt x="141593" y="13312"/>
                  </a:cubicBezTo>
                  <a:cubicBezTo>
                    <a:pt x="117609" y="-10679"/>
                    <a:pt x="75578" y="2259"/>
                    <a:pt x="50077" y="16992"/>
                  </a:cubicBezTo>
                  <a:cubicBezTo>
                    <a:pt x="18410" y="35279"/>
                    <a:pt x="-2412" y="67375"/>
                    <a:pt x="225" y="104562"/>
                  </a:cubicBezTo>
                  <a:cubicBezTo>
                    <a:pt x="370" y="106623"/>
                    <a:pt x="3582" y="106649"/>
                    <a:pt x="3456" y="104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26"/>
            <p:cNvSpPr/>
            <p:nvPr/>
          </p:nvSpPr>
          <p:spPr>
            <a:xfrm>
              <a:off x="1935643" y="941319"/>
              <a:ext cx="529192" cy="211171"/>
            </a:xfrm>
            <a:custGeom>
              <a:avLst/>
              <a:gdLst/>
              <a:ahLst/>
              <a:cxnLst/>
              <a:rect l="l" t="t" r="r" b="b"/>
              <a:pathLst>
                <a:path w="529192" h="211171" extrusionOk="0">
                  <a:moveTo>
                    <a:pt x="4894" y="121723"/>
                  </a:moveTo>
                  <a:cubicBezTo>
                    <a:pt x="68619" y="104885"/>
                    <a:pt x="130182" y="149040"/>
                    <a:pt x="188381" y="169919"/>
                  </a:cubicBezTo>
                  <a:cubicBezTo>
                    <a:pt x="241407" y="188945"/>
                    <a:pt x="297342" y="203546"/>
                    <a:pt x="353410" y="209869"/>
                  </a:cubicBezTo>
                  <a:cubicBezTo>
                    <a:pt x="435157" y="219088"/>
                    <a:pt x="527375" y="179568"/>
                    <a:pt x="529177" y="85181"/>
                  </a:cubicBezTo>
                  <a:cubicBezTo>
                    <a:pt x="530460" y="18073"/>
                    <a:pt x="450763" y="-34795"/>
                    <a:pt x="402308" y="28254"/>
                  </a:cubicBezTo>
                  <a:cubicBezTo>
                    <a:pt x="386253" y="49145"/>
                    <a:pt x="377173" y="87489"/>
                    <a:pt x="401852" y="106035"/>
                  </a:cubicBezTo>
                  <a:cubicBezTo>
                    <a:pt x="426722" y="124721"/>
                    <a:pt x="448145" y="103114"/>
                    <a:pt x="462277" y="83670"/>
                  </a:cubicBezTo>
                  <a:cubicBezTo>
                    <a:pt x="464326" y="80850"/>
                    <a:pt x="459957" y="77796"/>
                    <a:pt x="457585" y="80053"/>
                  </a:cubicBezTo>
                  <a:cubicBezTo>
                    <a:pt x="433355" y="103127"/>
                    <a:pt x="402738" y="80085"/>
                    <a:pt x="418912" y="50827"/>
                  </a:cubicBezTo>
                  <a:cubicBezTo>
                    <a:pt x="435353" y="21083"/>
                    <a:pt x="476175" y="21791"/>
                    <a:pt x="493090" y="48342"/>
                  </a:cubicBezTo>
                  <a:cubicBezTo>
                    <a:pt x="509549" y="74179"/>
                    <a:pt x="500185" y="110430"/>
                    <a:pt x="485079" y="134281"/>
                  </a:cubicBezTo>
                  <a:cubicBezTo>
                    <a:pt x="444610" y="198177"/>
                    <a:pt x="363856" y="187459"/>
                    <a:pt x="299789" y="177614"/>
                  </a:cubicBezTo>
                  <a:cubicBezTo>
                    <a:pt x="242008" y="168736"/>
                    <a:pt x="187299" y="150595"/>
                    <a:pt x="133034" y="129368"/>
                  </a:cubicBezTo>
                  <a:cubicBezTo>
                    <a:pt x="89833" y="112472"/>
                    <a:pt x="48277" y="98201"/>
                    <a:pt x="2769" y="114047"/>
                  </a:cubicBezTo>
                  <a:cubicBezTo>
                    <a:pt x="-2024" y="115716"/>
                    <a:pt x="-127" y="123045"/>
                    <a:pt x="4887" y="1217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6"/>
            <p:cNvSpPr/>
            <p:nvPr/>
          </p:nvSpPr>
          <p:spPr>
            <a:xfrm>
              <a:off x="2072282" y="1037345"/>
              <a:ext cx="485365" cy="192184"/>
            </a:xfrm>
            <a:custGeom>
              <a:avLst/>
              <a:gdLst/>
              <a:ahLst/>
              <a:cxnLst/>
              <a:rect l="l" t="t" r="r" b="b"/>
              <a:pathLst>
                <a:path w="485365" h="192184" extrusionOk="0">
                  <a:moveTo>
                    <a:pt x="2250" y="6228"/>
                  </a:moveTo>
                  <a:cubicBezTo>
                    <a:pt x="48833" y="18786"/>
                    <a:pt x="90832" y="40310"/>
                    <a:pt x="128259" y="70769"/>
                  </a:cubicBezTo>
                  <a:cubicBezTo>
                    <a:pt x="156916" y="94089"/>
                    <a:pt x="181893" y="121728"/>
                    <a:pt x="211346" y="144106"/>
                  </a:cubicBezTo>
                  <a:cubicBezTo>
                    <a:pt x="258966" y="180294"/>
                    <a:pt x="318658" y="198707"/>
                    <a:pt x="378431" y="190082"/>
                  </a:cubicBezTo>
                  <a:cubicBezTo>
                    <a:pt x="422883" y="183664"/>
                    <a:pt x="486710" y="151283"/>
                    <a:pt x="485344" y="98010"/>
                  </a:cubicBezTo>
                  <a:cubicBezTo>
                    <a:pt x="484516" y="65780"/>
                    <a:pt x="433045" y="40380"/>
                    <a:pt x="427695" y="80475"/>
                  </a:cubicBezTo>
                  <a:cubicBezTo>
                    <a:pt x="427240" y="83890"/>
                    <a:pt x="431394" y="86369"/>
                    <a:pt x="434309" y="85515"/>
                  </a:cubicBezTo>
                  <a:cubicBezTo>
                    <a:pt x="455916" y="79173"/>
                    <a:pt x="453538" y="112445"/>
                    <a:pt x="447158" y="124719"/>
                  </a:cubicBezTo>
                  <a:cubicBezTo>
                    <a:pt x="441752" y="135121"/>
                    <a:pt x="429712" y="143720"/>
                    <a:pt x="419823" y="149525"/>
                  </a:cubicBezTo>
                  <a:cubicBezTo>
                    <a:pt x="399987" y="161172"/>
                    <a:pt x="376079" y="167445"/>
                    <a:pt x="353189" y="169026"/>
                  </a:cubicBezTo>
                  <a:cubicBezTo>
                    <a:pt x="300744" y="172642"/>
                    <a:pt x="253958" y="155462"/>
                    <a:pt x="212478" y="124270"/>
                  </a:cubicBezTo>
                  <a:cubicBezTo>
                    <a:pt x="180944" y="100552"/>
                    <a:pt x="153059" y="72255"/>
                    <a:pt x="120444" y="49928"/>
                  </a:cubicBezTo>
                  <a:cubicBezTo>
                    <a:pt x="85053" y="25697"/>
                    <a:pt x="45337" y="10382"/>
                    <a:pt x="3939" y="107"/>
                  </a:cubicBezTo>
                  <a:cubicBezTo>
                    <a:pt x="-20" y="-873"/>
                    <a:pt x="-1695" y="5159"/>
                    <a:pt x="2250" y="62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6"/>
            <p:cNvSpPr/>
            <p:nvPr/>
          </p:nvSpPr>
          <p:spPr>
            <a:xfrm>
              <a:off x="2457480" y="1056492"/>
              <a:ext cx="139066" cy="169555"/>
            </a:xfrm>
            <a:custGeom>
              <a:avLst/>
              <a:gdLst/>
              <a:ahLst/>
              <a:cxnLst/>
              <a:rect l="l" t="t" r="r" b="b"/>
              <a:pathLst>
                <a:path w="139066" h="169555" extrusionOk="0">
                  <a:moveTo>
                    <a:pt x="1301" y="167995"/>
                  </a:moveTo>
                  <a:cubicBezTo>
                    <a:pt x="52266" y="175526"/>
                    <a:pt x="101480" y="155803"/>
                    <a:pt x="127241" y="109012"/>
                  </a:cubicBezTo>
                  <a:cubicBezTo>
                    <a:pt x="149372" y="68809"/>
                    <a:pt x="141601" y="16016"/>
                    <a:pt x="94063" y="493"/>
                  </a:cubicBezTo>
                  <a:cubicBezTo>
                    <a:pt x="82871" y="-3162"/>
                    <a:pt x="77983" y="14600"/>
                    <a:pt x="89200" y="18128"/>
                  </a:cubicBezTo>
                  <a:cubicBezTo>
                    <a:pt x="140836" y="34353"/>
                    <a:pt x="125028" y="96353"/>
                    <a:pt x="96118" y="125597"/>
                  </a:cubicBezTo>
                  <a:cubicBezTo>
                    <a:pt x="72406" y="149581"/>
                    <a:pt x="35219" y="164062"/>
                    <a:pt x="1776" y="164454"/>
                  </a:cubicBezTo>
                  <a:cubicBezTo>
                    <a:pt x="-172" y="164479"/>
                    <a:pt x="-779" y="167691"/>
                    <a:pt x="1295" y="16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6"/>
            <p:cNvSpPr/>
            <p:nvPr/>
          </p:nvSpPr>
          <p:spPr>
            <a:xfrm>
              <a:off x="2518725" y="1017380"/>
              <a:ext cx="113162" cy="197331"/>
            </a:xfrm>
            <a:custGeom>
              <a:avLst/>
              <a:gdLst/>
              <a:ahLst/>
              <a:cxnLst/>
              <a:rect l="l" t="t" r="r" b="b"/>
              <a:pathLst>
                <a:path w="113162" h="197331" extrusionOk="0">
                  <a:moveTo>
                    <a:pt x="316" y="197331"/>
                  </a:moveTo>
                  <a:cubicBezTo>
                    <a:pt x="46134" y="196396"/>
                    <a:pt x="99527" y="158779"/>
                    <a:pt x="109543" y="113170"/>
                  </a:cubicBezTo>
                  <a:cubicBezTo>
                    <a:pt x="119192" y="69229"/>
                    <a:pt x="111839" y="9937"/>
                    <a:pt x="59185" y="275"/>
                  </a:cubicBezTo>
                  <a:cubicBezTo>
                    <a:pt x="41025" y="-3058"/>
                    <a:pt x="38268" y="25024"/>
                    <a:pt x="55897" y="24588"/>
                  </a:cubicBezTo>
                  <a:cubicBezTo>
                    <a:pt x="118295" y="23038"/>
                    <a:pt x="101317" y="121137"/>
                    <a:pt x="75720" y="148200"/>
                  </a:cubicBezTo>
                  <a:cubicBezTo>
                    <a:pt x="56049" y="169003"/>
                    <a:pt x="25938" y="184704"/>
                    <a:pt x="0" y="196168"/>
                  </a:cubicBezTo>
                  <a:lnTo>
                    <a:pt x="316" y="1973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6"/>
            <p:cNvSpPr/>
            <p:nvPr/>
          </p:nvSpPr>
          <p:spPr>
            <a:xfrm>
              <a:off x="1824916" y="1012227"/>
              <a:ext cx="409846" cy="106721"/>
            </a:xfrm>
            <a:custGeom>
              <a:avLst/>
              <a:gdLst/>
              <a:ahLst/>
              <a:cxnLst/>
              <a:rect l="l" t="t" r="r" b="b"/>
              <a:pathLst>
                <a:path w="409846" h="106721" extrusionOk="0">
                  <a:moveTo>
                    <a:pt x="409846" y="82817"/>
                  </a:moveTo>
                  <a:cubicBezTo>
                    <a:pt x="345691" y="23777"/>
                    <a:pt x="240448" y="-4405"/>
                    <a:pt x="154762" y="558"/>
                  </a:cubicBezTo>
                  <a:cubicBezTo>
                    <a:pt x="92940" y="4137"/>
                    <a:pt x="10833" y="31498"/>
                    <a:pt x="39" y="102198"/>
                  </a:cubicBezTo>
                  <a:cubicBezTo>
                    <a:pt x="-499" y="105701"/>
                    <a:pt x="4674" y="108837"/>
                    <a:pt x="6406" y="104879"/>
                  </a:cubicBezTo>
                  <a:cubicBezTo>
                    <a:pt x="73844" y="-48959"/>
                    <a:pt x="300474" y="6085"/>
                    <a:pt x="409094" y="83797"/>
                  </a:cubicBezTo>
                  <a:lnTo>
                    <a:pt x="409846" y="8281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6"/>
            <p:cNvSpPr/>
            <p:nvPr/>
          </p:nvSpPr>
          <p:spPr>
            <a:xfrm>
              <a:off x="2070067" y="832404"/>
              <a:ext cx="264853" cy="162086"/>
            </a:xfrm>
            <a:custGeom>
              <a:avLst/>
              <a:gdLst/>
              <a:ahLst/>
              <a:cxnLst/>
              <a:rect l="l" t="t" r="r" b="b"/>
              <a:pathLst>
                <a:path w="264853" h="162086" extrusionOk="0">
                  <a:moveTo>
                    <a:pt x="2334" y="128791"/>
                  </a:moveTo>
                  <a:cubicBezTo>
                    <a:pt x="79559" y="127754"/>
                    <a:pt x="141565" y="195002"/>
                    <a:pt x="215976" y="141197"/>
                  </a:cubicBezTo>
                  <a:cubicBezTo>
                    <a:pt x="258614" y="110372"/>
                    <a:pt x="284343" y="47336"/>
                    <a:pt x="246385" y="3579"/>
                  </a:cubicBezTo>
                  <a:cubicBezTo>
                    <a:pt x="237108" y="-7114"/>
                    <a:pt x="221408" y="8555"/>
                    <a:pt x="230817" y="19147"/>
                  </a:cubicBezTo>
                  <a:cubicBezTo>
                    <a:pt x="282794" y="77681"/>
                    <a:pt x="196027" y="150037"/>
                    <a:pt x="139295" y="150941"/>
                  </a:cubicBezTo>
                  <a:cubicBezTo>
                    <a:pt x="91106" y="151713"/>
                    <a:pt x="51238" y="118187"/>
                    <a:pt x="2334" y="123935"/>
                  </a:cubicBezTo>
                  <a:cubicBezTo>
                    <a:pt x="-682" y="124289"/>
                    <a:pt x="-872" y="128829"/>
                    <a:pt x="2334" y="1287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sp>
        <p:nvSpPr>
          <p:cNvPr id="271" name="Google Shape;271;p2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2" name="Google Shape;272;p27"/>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273" name="Google Shape;273;p27"/>
          <p:cNvGrpSpPr/>
          <p:nvPr/>
        </p:nvGrpSpPr>
        <p:grpSpPr>
          <a:xfrm>
            <a:off x="-188172" y="4197585"/>
            <a:ext cx="9520331" cy="1161306"/>
            <a:chOff x="-188172" y="4197585"/>
            <a:chExt cx="9520331" cy="1161306"/>
          </a:xfrm>
        </p:grpSpPr>
        <p:grpSp>
          <p:nvGrpSpPr>
            <p:cNvPr id="274" name="Google Shape;274;p27"/>
            <p:cNvGrpSpPr/>
            <p:nvPr/>
          </p:nvGrpSpPr>
          <p:grpSpPr>
            <a:xfrm rot="2700000">
              <a:off x="-134065" y="4483617"/>
              <a:ext cx="1053093" cy="589242"/>
              <a:chOff x="1421480" y="1261419"/>
              <a:chExt cx="873386" cy="488690"/>
            </a:xfrm>
          </p:grpSpPr>
          <p:sp>
            <p:nvSpPr>
              <p:cNvPr id="275" name="Google Shape;275;p27"/>
              <p:cNvSpPr/>
              <p:nvPr/>
            </p:nvSpPr>
            <p:spPr>
              <a:xfrm>
                <a:off x="1586378" y="1366335"/>
                <a:ext cx="275262" cy="237065"/>
              </a:xfrm>
              <a:custGeom>
                <a:avLst/>
                <a:gdLst/>
                <a:ahLst/>
                <a:cxnLst/>
                <a:rect l="l" t="t" r="r" b="b"/>
                <a:pathLst>
                  <a:path w="275262" h="237065" extrusionOk="0">
                    <a:moveTo>
                      <a:pt x="269725" y="235990"/>
                    </a:moveTo>
                    <a:cubicBezTo>
                      <a:pt x="285514" y="157430"/>
                      <a:pt x="269548" y="63391"/>
                      <a:pt x="195661" y="18901"/>
                    </a:cubicBezTo>
                    <a:cubicBezTo>
                      <a:pt x="142628" y="-13025"/>
                      <a:pt x="31175" y="-7682"/>
                      <a:pt x="5509" y="59528"/>
                    </a:cubicBezTo>
                    <a:cubicBezTo>
                      <a:pt x="-19916" y="126117"/>
                      <a:pt x="47350" y="184329"/>
                      <a:pt x="111290" y="174781"/>
                    </a:cubicBezTo>
                    <a:cubicBezTo>
                      <a:pt x="147194" y="169419"/>
                      <a:pt x="169831" y="145833"/>
                      <a:pt x="170526" y="109171"/>
                    </a:cubicBezTo>
                    <a:cubicBezTo>
                      <a:pt x="171108" y="78541"/>
                      <a:pt x="159397" y="53875"/>
                      <a:pt x="127320" y="50397"/>
                    </a:cubicBezTo>
                    <a:cubicBezTo>
                      <a:pt x="122818" y="49910"/>
                      <a:pt x="118493" y="53230"/>
                      <a:pt x="116223" y="56764"/>
                    </a:cubicBezTo>
                    <a:cubicBezTo>
                      <a:pt x="115002" y="58661"/>
                      <a:pt x="113788" y="60558"/>
                      <a:pt x="112568" y="62455"/>
                    </a:cubicBezTo>
                    <a:cubicBezTo>
                      <a:pt x="109849" y="66685"/>
                      <a:pt x="112542" y="72503"/>
                      <a:pt x="117177" y="73786"/>
                    </a:cubicBezTo>
                    <a:cubicBezTo>
                      <a:pt x="161731" y="86136"/>
                      <a:pt x="142091" y="143380"/>
                      <a:pt x="106567" y="152371"/>
                    </a:cubicBezTo>
                    <a:cubicBezTo>
                      <a:pt x="77961" y="159611"/>
                      <a:pt x="42171" y="143070"/>
                      <a:pt x="28399" y="117410"/>
                    </a:cubicBezTo>
                    <a:cubicBezTo>
                      <a:pt x="-6732" y="51940"/>
                      <a:pt x="76879" y="16802"/>
                      <a:pt x="129002" y="16947"/>
                    </a:cubicBezTo>
                    <a:cubicBezTo>
                      <a:pt x="245444" y="17263"/>
                      <a:pt x="272223" y="143544"/>
                      <a:pt x="266791" y="235604"/>
                    </a:cubicBezTo>
                    <a:cubicBezTo>
                      <a:pt x="266696" y="237267"/>
                      <a:pt x="269390" y="237659"/>
                      <a:pt x="269725" y="236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7"/>
              <p:cNvSpPr/>
              <p:nvPr/>
            </p:nvSpPr>
            <p:spPr>
              <a:xfrm>
                <a:off x="1810203" y="1377464"/>
                <a:ext cx="40084" cy="84343"/>
              </a:xfrm>
              <a:custGeom>
                <a:avLst/>
                <a:gdLst/>
                <a:ahLst/>
                <a:cxnLst/>
                <a:rect l="l" t="t" r="r" b="b"/>
                <a:pathLst>
                  <a:path w="40084" h="84343" extrusionOk="0">
                    <a:moveTo>
                      <a:pt x="24395" y="83493"/>
                    </a:moveTo>
                    <a:cubicBezTo>
                      <a:pt x="26013" y="71991"/>
                      <a:pt x="23806" y="62657"/>
                      <a:pt x="19235" y="51914"/>
                    </a:cubicBezTo>
                    <a:cubicBezTo>
                      <a:pt x="16244" y="44889"/>
                      <a:pt x="12456" y="37896"/>
                      <a:pt x="12222" y="30099"/>
                    </a:cubicBezTo>
                    <a:cubicBezTo>
                      <a:pt x="11982" y="22265"/>
                      <a:pt x="12924" y="18635"/>
                      <a:pt x="19943" y="14835"/>
                    </a:cubicBezTo>
                    <a:cubicBezTo>
                      <a:pt x="26051" y="11528"/>
                      <a:pt x="31489" y="11111"/>
                      <a:pt x="35909" y="18604"/>
                    </a:cubicBezTo>
                    <a:cubicBezTo>
                      <a:pt x="36744" y="20014"/>
                      <a:pt x="39014" y="19761"/>
                      <a:pt x="39431" y="18142"/>
                    </a:cubicBezTo>
                    <a:cubicBezTo>
                      <a:pt x="44623" y="-1738"/>
                      <a:pt x="17509" y="-5241"/>
                      <a:pt x="6936" y="7443"/>
                    </a:cubicBezTo>
                    <a:cubicBezTo>
                      <a:pt x="-13425" y="31863"/>
                      <a:pt x="17022" y="60223"/>
                      <a:pt x="22112" y="83499"/>
                    </a:cubicBezTo>
                    <a:cubicBezTo>
                      <a:pt x="22346" y="84580"/>
                      <a:pt x="24224" y="84669"/>
                      <a:pt x="24388" y="83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7"/>
              <p:cNvSpPr/>
              <p:nvPr/>
            </p:nvSpPr>
            <p:spPr>
              <a:xfrm>
                <a:off x="1421480" y="1314033"/>
                <a:ext cx="394911" cy="105280"/>
              </a:xfrm>
              <a:custGeom>
                <a:avLst/>
                <a:gdLst/>
                <a:ahLst/>
                <a:cxnLst/>
                <a:rect l="l" t="t" r="r" b="b"/>
                <a:pathLst>
                  <a:path w="394911" h="105280" extrusionOk="0">
                    <a:moveTo>
                      <a:pt x="394572" y="98822"/>
                    </a:moveTo>
                    <a:cubicBezTo>
                      <a:pt x="370405" y="41028"/>
                      <a:pt x="318182" y="1274"/>
                      <a:pt x="253868" y="3418"/>
                    </a:cubicBezTo>
                    <a:cubicBezTo>
                      <a:pt x="219501" y="4562"/>
                      <a:pt x="190876" y="18018"/>
                      <a:pt x="162890" y="36956"/>
                    </a:cubicBezTo>
                    <a:cubicBezTo>
                      <a:pt x="144356" y="49495"/>
                      <a:pt x="126727" y="63191"/>
                      <a:pt x="105450" y="70728"/>
                    </a:cubicBezTo>
                    <a:cubicBezTo>
                      <a:pt x="88111" y="76868"/>
                      <a:pt x="66398" y="80137"/>
                      <a:pt x="49540" y="69660"/>
                    </a:cubicBezTo>
                    <a:cubicBezTo>
                      <a:pt x="32436" y="59031"/>
                      <a:pt x="10184" y="5701"/>
                      <a:pt x="54971" y="11486"/>
                    </a:cubicBezTo>
                    <a:cubicBezTo>
                      <a:pt x="58405" y="11929"/>
                      <a:pt x="59183" y="6902"/>
                      <a:pt x="56635" y="5346"/>
                    </a:cubicBezTo>
                    <a:cubicBezTo>
                      <a:pt x="34143" y="-8381"/>
                      <a:pt x="6940" y="5827"/>
                      <a:pt x="1211" y="30892"/>
                    </a:cubicBezTo>
                    <a:cubicBezTo>
                      <a:pt x="-7160" y="67497"/>
                      <a:pt x="29432" y="99512"/>
                      <a:pt x="62502" y="104330"/>
                    </a:cubicBezTo>
                    <a:cubicBezTo>
                      <a:pt x="118545" y="112493"/>
                      <a:pt x="157066" y="66056"/>
                      <a:pt x="201480" y="41654"/>
                    </a:cubicBezTo>
                    <a:cubicBezTo>
                      <a:pt x="270903" y="3519"/>
                      <a:pt x="352523" y="30829"/>
                      <a:pt x="385480"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27"/>
              <p:cNvSpPr/>
              <p:nvPr/>
            </p:nvSpPr>
            <p:spPr>
              <a:xfrm>
                <a:off x="1519525" y="1327303"/>
                <a:ext cx="125451" cy="206416"/>
              </a:xfrm>
              <a:custGeom>
                <a:avLst/>
                <a:gdLst/>
                <a:ahLst/>
                <a:cxnLst/>
                <a:rect l="l" t="t" r="r" b="b"/>
                <a:pathLst>
                  <a:path w="125451" h="206416" extrusionOk="0">
                    <a:moveTo>
                      <a:pt x="122385" y="138"/>
                    </a:moveTo>
                    <a:cubicBezTo>
                      <a:pt x="77984" y="16117"/>
                      <a:pt x="32185" y="42068"/>
                      <a:pt x="11350" y="86589"/>
                    </a:cubicBezTo>
                    <a:cubicBezTo>
                      <a:pt x="-7494" y="126843"/>
                      <a:pt x="-3725" y="174077"/>
                      <a:pt x="29074" y="204884"/>
                    </a:cubicBezTo>
                    <a:cubicBezTo>
                      <a:pt x="33595" y="209133"/>
                      <a:pt x="40708" y="203771"/>
                      <a:pt x="37673" y="198251"/>
                    </a:cubicBezTo>
                    <a:cubicBezTo>
                      <a:pt x="-7911" y="115398"/>
                      <a:pt x="47967" y="39007"/>
                      <a:pt x="124257" y="4565"/>
                    </a:cubicBezTo>
                    <a:cubicBezTo>
                      <a:pt x="126742" y="3445"/>
                      <a:pt x="124971" y="-797"/>
                      <a:pt x="122385"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7"/>
              <p:cNvSpPr/>
              <p:nvPr/>
            </p:nvSpPr>
            <p:spPr>
              <a:xfrm>
                <a:off x="1625247" y="1386599"/>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23"/>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27"/>
              <p:cNvSpPr/>
              <p:nvPr/>
            </p:nvSpPr>
            <p:spPr>
              <a:xfrm>
                <a:off x="1735913" y="1261419"/>
                <a:ext cx="77203" cy="106263"/>
              </a:xfrm>
              <a:custGeom>
                <a:avLst/>
                <a:gdLst/>
                <a:ahLst/>
                <a:cxnLst/>
                <a:rect l="l" t="t" r="r" b="b"/>
                <a:pathLst>
                  <a:path w="77203" h="106263" extrusionOk="0">
                    <a:moveTo>
                      <a:pt x="77180" y="103652"/>
                    </a:moveTo>
                    <a:cubicBezTo>
                      <a:pt x="72722" y="60389"/>
                      <a:pt x="57711" y="24517"/>
                      <a:pt x="19025" y="1773"/>
                    </a:cubicBezTo>
                    <a:cubicBezTo>
                      <a:pt x="4810" y="-6580"/>
                      <a:pt x="-8146" y="16942"/>
                      <a:pt x="6341" y="23468"/>
                    </a:cubicBezTo>
                    <a:cubicBezTo>
                      <a:pt x="38128" y="37796"/>
                      <a:pt x="68283" y="67711"/>
                      <a:pt x="71710" y="103646"/>
                    </a:cubicBezTo>
                    <a:cubicBezTo>
                      <a:pt x="72045" y="107130"/>
                      <a:pt x="77546" y="107143"/>
                      <a:pt x="77186" y="1036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27"/>
              <p:cNvSpPr/>
              <p:nvPr/>
            </p:nvSpPr>
            <p:spPr>
              <a:xfrm>
                <a:off x="1778420" y="1450350"/>
                <a:ext cx="55550" cy="95809"/>
              </a:xfrm>
              <a:custGeom>
                <a:avLst/>
                <a:gdLst/>
                <a:ahLst/>
                <a:cxnLst/>
                <a:rect l="l" t="t" r="r" b="b"/>
                <a:pathLst>
                  <a:path w="55550" h="95809" extrusionOk="0">
                    <a:moveTo>
                      <a:pt x="54907" y="94212"/>
                    </a:moveTo>
                    <a:cubicBezTo>
                      <a:pt x="58523" y="60522"/>
                      <a:pt x="46832" y="26269"/>
                      <a:pt x="21627" y="3310"/>
                    </a:cubicBezTo>
                    <a:cubicBezTo>
                      <a:pt x="9683" y="-7573"/>
                      <a:pt x="-8130" y="11043"/>
                      <a:pt x="4125" y="20812"/>
                    </a:cubicBezTo>
                    <a:cubicBezTo>
                      <a:pt x="28374" y="40155"/>
                      <a:pt x="45314" y="64076"/>
                      <a:pt x="51726" y="94642"/>
                    </a:cubicBezTo>
                    <a:cubicBezTo>
                      <a:pt x="52131" y="96564"/>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7"/>
              <p:cNvSpPr/>
              <p:nvPr/>
            </p:nvSpPr>
            <p:spPr>
              <a:xfrm>
                <a:off x="1854751" y="1366219"/>
                <a:ext cx="275228" cy="237154"/>
              </a:xfrm>
              <a:custGeom>
                <a:avLst/>
                <a:gdLst/>
                <a:ahLst/>
                <a:cxnLst/>
                <a:rect l="l" t="t" r="r" b="b"/>
                <a:pathLst>
                  <a:path w="275228" h="237154" extrusionOk="0">
                    <a:moveTo>
                      <a:pt x="8409" y="235707"/>
                    </a:moveTo>
                    <a:cubicBezTo>
                      <a:pt x="2983" y="143666"/>
                      <a:pt x="29927" y="17360"/>
                      <a:pt x="146198" y="17050"/>
                    </a:cubicBezTo>
                    <a:cubicBezTo>
                      <a:pt x="197890" y="16911"/>
                      <a:pt x="270645" y="45486"/>
                      <a:pt x="249854" y="108977"/>
                    </a:cubicBezTo>
                    <a:cubicBezTo>
                      <a:pt x="240338" y="138032"/>
                      <a:pt x="208153" y="154941"/>
                      <a:pt x="178592" y="154030"/>
                    </a:cubicBezTo>
                    <a:cubicBezTo>
                      <a:pt x="132755" y="152626"/>
                      <a:pt x="111667" y="86745"/>
                      <a:pt x="158029" y="73890"/>
                    </a:cubicBezTo>
                    <a:cubicBezTo>
                      <a:pt x="162664" y="72606"/>
                      <a:pt x="165357" y="66789"/>
                      <a:pt x="162638" y="62558"/>
                    </a:cubicBezTo>
                    <a:cubicBezTo>
                      <a:pt x="161418" y="60662"/>
                      <a:pt x="160204" y="58765"/>
                      <a:pt x="158983" y="56868"/>
                    </a:cubicBezTo>
                    <a:cubicBezTo>
                      <a:pt x="156713" y="53333"/>
                      <a:pt x="152382" y="50013"/>
                      <a:pt x="147886" y="50500"/>
                    </a:cubicBezTo>
                    <a:cubicBezTo>
                      <a:pt x="115910" y="53971"/>
                      <a:pt x="104098" y="78702"/>
                      <a:pt x="104680" y="109274"/>
                    </a:cubicBezTo>
                    <a:cubicBezTo>
                      <a:pt x="105337" y="143673"/>
                      <a:pt x="124800" y="166727"/>
                      <a:pt x="158301" y="173796"/>
                    </a:cubicBezTo>
                    <a:cubicBezTo>
                      <a:pt x="223505" y="187556"/>
                      <a:pt x="296008"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7"/>
              <p:cNvSpPr/>
              <p:nvPr/>
            </p:nvSpPr>
            <p:spPr>
              <a:xfrm>
                <a:off x="1866046" y="1377432"/>
                <a:ext cx="40071" cy="84368"/>
              </a:xfrm>
              <a:custGeom>
                <a:avLst/>
                <a:gdLst/>
                <a:ahLst/>
                <a:cxnLst/>
                <a:rect l="l" t="t" r="r" b="b"/>
                <a:pathLst>
                  <a:path w="40071" h="84368" extrusionOk="0">
                    <a:moveTo>
                      <a:pt x="17967" y="83524"/>
                    </a:moveTo>
                    <a:cubicBezTo>
                      <a:pt x="23095" y="60090"/>
                      <a:pt x="53466" y="32028"/>
                      <a:pt x="33149" y="7469"/>
                    </a:cubicBezTo>
                    <a:cubicBezTo>
                      <a:pt x="22609" y="-5266"/>
                      <a:pt x="-4543" y="-1725"/>
                      <a:pt x="654" y="18168"/>
                    </a:cubicBezTo>
                    <a:cubicBezTo>
                      <a:pt x="1078" y="19786"/>
                      <a:pt x="3348" y="20039"/>
                      <a:pt x="4176" y="18629"/>
                    </a:cubicBezTo>
                    <a:cubicBezTo>
                      <a:pt x="11454" y="6293"/>
                      <a:pt x="27187" y="14658"/>
                      <a:pt x="28116" y="26596"/>
                    </a:cubicBezTo>
                    <a:cubicBezTo>
                      <a:pt x="28818" y="35537"/>
                      <a:pt x="24139" y="44055"/>
                      <a:pt x="20851" y="51946"/>
                    </a:cubicBezTo>
                    <a:cubicBezTo>
                      <a:pt x="16361" y="62715"/>
                      <a:pt x="14066" y="71978"/>
                      <a:pt x="15691" y="83524"/>
                    </a:cubicBezTo>
                    <a:cubicBezTo>
                      <a:pt x="15855" y="84694"/>
                      <a:pt x="17733" y="84606"/>
                      <a:pt x="17967"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7"/>
              <p:cNvSpPr/>
              <p:nvPr/>
            </p:nvSpPr>
            <p:spPr>
              <a:xfrm>
                <a:off x="1899943" y="1314007"/>
                <a:ext cx="394923" cy="105297"/>
              </a:xfrm>
              <a:custGeom>
                <a:avLst/>
                <a:gdLst/>
                <a:ahLst/>
                <a:cxnLst/>
                <a:rect l="l" t="t" r="r" b="b"/>
                <a:pathLst>
                  <a:path w="394923" h="105297" extrusionOk="0">
                    <a:moveTo>
                      <a:pt x="9433" y="102680"/>
                    </a:moveTo>
                    <a:cubicBezTo>
                      <a:pt x="42238" y="31165"/>
                      <a:pt x="124282" y="3216"/>
                      <a:pt x="193432" y="41674"/>
                    </a:cubicBezTo>
                    <a:cubicBezTo>
                      <a:pt x="237657" y="66271"/>
                      <a:pt x="276564" y="112487"/>
                      <a:pt x="332410" y="104349"/>
                    </a:cubicBezTo>
                    <a:cubicBezTo>
                      <a:pt x="365436" y="99537"/>
                      <a:pt x="402124" y="67561"/>
                      <a:pt x="393701" y="30912"/>
                    </a:cubicBezTo>
                    <a:cubicBezTo>
                      <a:pt x="387922" y="5758"/>
                      <a:pt x="360795" y="-8375"/>
                      <a:pt x="338278" y="5366"/>
                    </a:cubicBezTo>
                    <a:cubicBezTo>
                      <a:pt x="335730" y="6921"/>
                      <a:pt x="336508" y="11955"/>
                      <a:pt x="339941" y="11506"/>
                    </a:cubicBezTo>
                    <a:cubicBezTo>
                      <a:pt x="382730" y="5979"/>
                      <a:pt x="362635" y="51057"/>
                      <a:pt x="352758" y="62148"/>
                    </a:cubicBezTo>
                    <a:cubicBezTo>
                      <a:pt x="339189" y="77394"/>
                      <a:pt x="318493" y="78924"/>
                      <a:pt x="299662" y="74466"/>
                    </a:cubicBezTo>
                    <a:cubicBezTo>
                      <a:pt x="276216" y="68914"/>
                      <a:pt x="256671" y="53700"/>
                      <a:pt x="237138" y="40498"/>
                    </a:cubicBezTo>
                    <a:cubicBezTo>
                      <a:pt x="207210" y="20270"/>
                      <a:pt x="177959" y="4771"/>
                      <a:pt x="141038" y="3437"/>
                    </a:cubicBezTo>
                    <a:cubicBezTo>
                      <a:pt x="76756" y="1117"/>
                      <a:pt x="24451" y="41174"/>
                      <a:pt x="334" y="98842"/>
                    </a:cubicBezTo>
                    <a:cubicBezTo>
                      <a:pt x="-1822" y="104002"/>
                      <a:pt x="7081" y="107796"/>
                      <a:pt x="9427" y="102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7"/>
              <p:cNvSpPr/>
              <p:nvPr/>
            </p:nvSpPr>
            <p:spPr>
              <a:xfrm>
                <a:off x="2071349" y="1327317"/>
                <a:ext cx="125457" cy="206418"/>
              </a:xfrm>
              <a:custGeom>
                <a:avLst/>
                <a:gdLst/>
                <a:ahLst/>
                <a:cxnLst/>
                <a:rect l="l" t="t" r="r" b="b"/>
                <a:pathLst>
                  <a:path w="125457" h="206418" extrusionOk="0">
                    <a:moveTo>
                      <a:pt x="1205" y="4557"/>
                    </a:moveTo>
                    <a:cubicBezTo>
                      <a:pt x="77494" y="39000"/>
                      <a:pt x="133372" y="115384"/>
                      <a:pt x="87788" y="198244"/>
                    </a:cubicBezTo>
                    <a:cubicBezTo>
                      <a:pt x="84779" y="203713"/>
                      <a:pt x="91823" y="209164"/>
                      <a:pt x="96382" y="204877"/>
                    </a:cubicBezTo>
                    <a:cubicBezTo>
                      <a:pt x="129180" y="174070"/>
                      <a:pt x="132955" y="126848"/>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7"/>
              <p:cNvSpPr/>
              <p:nvPr/>
            </p:nvSpPr>
            <p:spPr>
              <a:xfrm>
                <a:off x="2026323" y="1386599"/>
                <a:ext cx="64788" cy="100806"/>
              </a:xfrm>
              <a:custGeom>
                <a:avLst/>
                <a:gdLst/>
                <a:ahLst/>
                <a:cxnLst/>
                <a:rect l="l" t="t" r="r" b="b"/>
                <a:pathLst>
                  <a:path w="64788" h="100806" extrusionOk="0">
                    <a:moveTo>
                      <a:pt x="16903" y="2203"/>
                    </a:moveTo>
                    <a:cubicBezTo>
                      <a:pt x="37511" y="9387"/>
                      <a:pt x="54906" y="34117"/>
                      <a:pt x="48380" y="56147"/>
                    </a:cubicBezTo>
                    <a:cubicBezTo>
                      <a:pt x="42146" y="77203"/>
                      <a:pt x="22892" y="83520"/>
                      <a:pt x="3852" y="88212"/>
                    </a:cubicBezTo>
                    <a:cubicBezTo>
                      <a:pt x="-1687" y="89578"/>
                      <a:pt x="-865" y="96919"/>
                      <a:pt x="3852" y="98645"/>
                    </a:cubicBezTo>
                    <a:cubicBezTo>
                      <a:pt x="31681" y="108826"/>
                      <a:pt x="61824" y="81206"/>
                      <a:pt x="64524"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7"/>
              <p:cNvSpPr/>
              <p:nvPr/>
            </p:nvSpPr>
            <p:spPr>
              <a:xfrm>
                <a:off x="1903226" y="1261421"/>
                <a:ext cx="77194" cy="106274"/>
              </a:xfrm>
              <a:custGeom>
                <a:avLst/>
                <a:gdLst/>
                <a:ahLst/>
                <a:cxnLst/>
                <a:rect l="l" t="t" r="r" b="b"/>
                <a:pathLst>
                  <a:path w="77194" h="106274" extrusionOk="0">
                    <a:moveTo>
                      <a:pt x="5487" y="103650"/>
                    </a:moveTo>
                    <a:cubicBezTo>
                      <a:pt x="8907" y="67715"/>
                      <a:pt x="39082" y="37794"/>
                      <a:pt x="70856" y="23472"/>
                    </a:cubicBezTo>
                    <a:cubicBezTo>
                      <a:pt x="85330" y="16946"/>
                      <a:pt x="72405" y="-6589"/>
                      <a:pt x="58172" y="1777"/>
                    </a:cubicBezTo>
                    <a:cubicBezTo>
                      <a:pt x="19537" y="24490"/>
                      <a:pt x="4469" y="60437"/>
                      <a:pt x="17" y="103656"/>
                    </a:cubicBezTo>
                    <a:cubicBezTo>
                      <a:pt x="-343" y="107147"/>
                      <a:pt x="5158" y="107147"/>
                      <a:pt x="5493" y="1036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7"/>
              <p:cNvSpPr/>
              <p:nvPr/>
            </p:nvSpPr>
            <p:spPr>
              <a:xfrm>
                <a:off x="1882358" y="1450347"/>
                <a:ext cx="55547" cy="95813"/>
              </a:xfrm>
              <a:custGeom>
                <a:avLst/>
                <a:gdLst/>
                <a:ahLst/>
                <a:cxnLst/>
                <a:rect l="l" t="t" r="r" b="b"/>
                <a:pathLst>
                  <a:path w="55547" h="95813" extrusionOk="0">
                    <a:moveTo>
                      <a:pt x="3824" y="94645"/>
                    </a:moveTo>
                    <a:cubicBezTo>
                      <a:pt x="10230" y="64110"/>
                      <a:pt x="27220" y="40126"/>
                      <a:pt x="51425" y="20815"/>
                    </a:cubicBezTo>
                    <a:cubicBezTo>
                      <a:pt x="63674" y="11045"/>
                      <a:pt x="45867" y="-7576"/>
                      <a:pt x="33923" y="3312"/>
                    </a:cubicBezTo>
                    <a:cubicBezTo>
                      <a:pt x="8725" y="26278"/>
                      <a:pt x="-2973" y="60524"/>
                      <a:pt x="644" y="94215"/>
                    </a:cubicBezTo>
                    <a:cubicBezTo>
                      <a:pt x="821" y="95884"/>
                      <a:pt x="3413" y="96579"/>
                      <a:pt x="3818" y="946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7"/>
              <p:cNvSpPr/>
              <p:nvPr/>
            </p:nvSpPr>
            <p:spPr>
              <a:xfrm>
                <a:off x="1734924" y="1559385"/>
                <a:ext cx="132192" cy="139019"/>
              </a:xfrm>
              <a:custGeom>
                <a:avLst/>
                <a:gdLst/>
                <a:ahLst/>
                <a:cxnLst/>
                <a:rect l="l" t="t" r="r" b="b"/>
                <a:pathLst>
                  <a:path w="132192" h="139019" extrusionOk="0">
                    <a:moveTo>
                      <a:pt x="5028" y="60018"/>
                    </a:moveTo>
                    <a:cubicBezTo>
                      <a:pt x="3340" y="27125"/>
                      <a:pt x="46047" y="7048"/>
                      <a:pt x="73654" y="12904"/>
                    </a:cubicBezTo>
                    <a:cubicBezTo>
                      <a:pt x="98018" y="18070"/>
                      <a:pt x="113958" y="38361"/>
                      <a:pt x="115330" y="62927"/>
                    </a:cubicBezTo>
                    <a:cubicBezTo>
                      <a:pt x="116538" y="84489"/>
                      <a:pt x="104474" y="112924"/>
                      <a:pt x="79453" y="113702"/>
                    </a:cubicBezTo>
                    <a:cubicBezTo>
                      <a:pt x="50081" y="114606"/>
                      <a:pt x="53654" y="75485"/>
                      <a:pt x="72718" y="63945"/>
                    </a:cubicBezTo>
                    <a:cubicBezTo>
                      <a:pt x="77796" y="60872"/>
                      <a:pt x="76152" y="54201"/>
                      <a:pt x="71188" y="52234"/>
                    </a:cubicBezTo>
                    <a:cubicBezTo>
                      <a:pt x="32206" y="36812"/>
                      <a:pt x="22322"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71"/>
                      <a:pt x="5136" y="62181"/>
                      <a:pt x="5028"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7"/>
              <p:cNvSpPr/>
              <p:nvPr/>
            </p:nvSpPr>
            <p:spPr>
              <a:xfrm>
                <a:off x="1755510" y="1602226"/>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2"/>
                      <a:pt x="24620" y="118646"/>
                    </a:cubicBezTo>
                    <a:cubicBezTo>
                      <a:pt x="10721" y="107138"/>
                      <a:pt x="-9254" y="127341"/>
                      <a:pt x="4784" y="138482"/>
                    </a:cubicBezTo>
                    <a:cubicBezTo>
                      <a:pt x="30140" y="158603"/>
                      <a:pt x="68332" y="143408"/>
                      <a:pt x="87454" y="121017"/>
                    </a:cubicBezTo>
                    <a:cubicBezTo>
                      <a:pt x="115440" y="88238"/>
                      <a:pt x="113467" y="39062"/>
                      <a:pt x="98930" y="781"/>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27"/>
              <p:cNvSpPr/>
              <p:nvPr/>
            </p:nvSpPr>
            <p:spPr>
              <a:xfrm>
                <a:off x="1849097" y="1559344"/>
                <a:ext cx="132301" cy="139028"/>
              </a:xfrm>
              <a:custGeom>
                <a:avLst/>
                <a:gdLst/>
                <a:ahLst/>
                <a:cxnLst/>
                <a:rect l="l" t="t" r="r" b="b"/>
                <a:pathLst>
                  <a:path w="132301" h="139028" extrusionOk="0">
                    <a:moveTo>
                      <a:pt x="130954" y="60559"/>
                    </a:moveTo>
                    <a:cubicBezTo>
                      <a:pt x="141761" y="23967"/>
                      <a:pt x="84909" y="-4108"/>
                      <a:pt x="55227" y="495"/>
                    </a:cubicBezTo>
                    <a:cubicBezTo>
                      <a:pt x="13836" y="6913"/>
                      <a:pt x="-7929" y="52807"/>
                      <a:pt x="2656" y="91119"/>
                    </a:cubicBezTo>
                    <a:cubicBezTo>
                      <a:pt x="12381" y="126321"/>
                      <a:pt x="59982" y="158702"/>
                      <a:pt x="90619" y="124506"/>
                    </a:cubicBezTo>
                    <a:cubicBezTo>
                      <a:pt x="110239" y="102602"/>
                      <a:pt x="99933" y="36936"/>
                      <a:pt x="61127" y="52282"/>
                    </a:cubicBezTo>
                    <a:cubicBezTo>
                      <a:pt x="56163" y="54249"/>
                      <a:pt x="54545" y="60932"/>
                      <a:pt x="59597" y="63993"/>
                    </a:cubicBezTo>
                    <a:cubicBezTo>
                      <a:pt x="78794" y="75615"/>
                      <a:pt x="81810" y="114490"/>
                      <a:pt x="52862" y="113750"/>
                    </a:cubicBezTo>
                    <a:cubicBezTo>
                      <a:pt x="27898" y="113112"/>
                      <a:pt x="15790" y="84265"/>
                      <a:pt x="16985" y="62975"/>
                    </a:cubicBezTo>
                    <a:cubicBezTo>
                      <a:pt x="18350" y="38523"/>
                      <a:pt x="34329" y="18188"/>
                      <a:pt x="58661" y="12952"/>
                    </a:cubicBezTo>
                    <a:cubicBezTo>
                      <a:pt x="86034" y="7065"/>
                      <a:pt x="128975" y="27204"/>
                      <a:pt x="127287" y="60066"/>
                    </a:cubicBezTo>
                    <a:cubicBezTo>
                      <a:pt x="127179" y="62210"/>
                      <a:pt x="130366" y="62539"/>
                      <a:pt x="130954"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7"/>
              <p:cNvSpPr/>
              <p:nvPr/>
            </p:nvSpPr>
            <p:spPr>
              <a:xfrm>
                <a:off x="1851487" y="1602226"/>
                <a:ext cx="109339" cy="147883"/>
              </a:xfrm>
              <a:custGeom>
                <a:avLst/>
                <a:gdLst/>
                <a:ahLst/>
                <a:cxnLst/>
                <a:rect l="l" t="t" r="r" b="b"/>
                <a:pathLst>
                  <a:path w="109339" h="147883" extrusionOk="0">
                    <a:moveTo>
                      <a:pt x="10408" y="781"/>
                    </a:moveTo>
                    <a:cubicBezTo>
                      <a:pt x="-4129" y="39056"/>
                      <a:pt x="-6095" y="88238"/>
                      <a:pt x="21885" y="121017"/>
                    </a:cubicBezTo>
                    <a:cubicBezTo>
                      <a:pt x="41019" y="143433"/>
                      <a:pt x="79186" y="158609"/>
                      <a:pt x="104555" y="138482"/>
                    </a:cubicBezTo>
                    <a:cubicBezTo>
                      <a:pt x="118592" y="127347"/>
                      <a:pt x="98623" y="107132"/>
                      <a:pt x="84719" y="118646"/>
                    </a:cubicBezTo>
                    <a:cubicBezTo>
                      <a:pt x="66830" y="133462"/>
                      <a:pt x="31148" y="103635"/>
                      <a:pt x="23181" y="89926"/>
                    </a:cubicBezTo>
                    <a:cubicBezTo>
                      <a:pt x="7335" y="62660"/>
                      <a:pt x="6551" y="31525"/>
                      <a:pt x="12571" y="1376"/>
                    </a:cubicBezTo>
                    <a:cubicBezTo>
                      <a:pt x="12855" y="-53"/>
                      <a:pt x="10920" y="-559"/>
                      <a:pt x="10415" y="7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 name="Google Shape;293;p27"/>
            <p:cNvGrpSpPr/>
            <p:nvPr/>
          </p:nvGrpSpPr>
          <p:grpSpPr>
            <a:xfrm rot="-2700000" flipH="1">
              <a:off x="8224960" y="4483617"/>
              <a:ext cx="1053093" cy="589242"/>
              <a:chOff x="1421480" y="1261419"/>
              <a:chExt cx="873386" cy="488690"/>
            </a:xfrm>
          </p:grpSpPr>
          <p:sp>
            <p:nvSpPr>
              <p:cNvPr id="294" name="Google Shape;294;p27"/>
              <p:cNvSpPr/>
              <p:nvPr/>
            </p:nvSpPr>
            <p:spPr>
              <a:xfrm>
                <a:off x="1586378" y="1366335"/>
                <a:ext cx="275262" cy="237065"/>
              </a:xfrm>
              <a:custGeom>
                <a:avLst/>
                <a:gdLst/>
                <a:ahLst/>
                <a:cxnLst/>
                <a:rect l="l" t="t" r="r" b="b"/>
                <a:pathLst>
                  <a:path w="275262" h="237065" extrusionOk="0">
                    <a:moveTo>
                      <a:pt x="269725" y="235990"/>
                    </a:moveTo>
                    <a:cubicBezTo>
                      <a:pt x="285514" y="157430"/>
                      <a:pt x="269548" y="63391"/>
                      <a:pt x="195661" y="18901"/>
                    </a:cubicBezTo>
                    <a:cubicBezTo>
                      <a:pt x="142628" y="-13025"/>
                      <a:pt x="31175" y="-7682"/>
                      <a:pt x="5509" y="59528"/>
                    </a:cubicBezTo>
                    <a:cubicBezTo>
                      <a:pt x="-19916" y="126117"/>
                      <a:pt x="47350" y="184329"/>
                      <a:pt x="111290" y="174781"/>
                    </a:cubicBezTo>
                    <a:cubicBezTo>
                      <a:pt x="147194" y="169419"/>
                      <a:pt x="169831" y="145833"/>
                      <a:pt x="170526" y="109171"/>
                    </a:cubicBezTo>
                    <a:cubicBezTo>
                      <a:pt x="171108" y="78541"/>
                      <a:pt x="159397" y="53875"/>
                      <a:pt x="127320" y="50397"/>
                    </a:cubicBezTo>
                    <a:cubicBezTo>
                      <a:pt x="122818" y="49910"/>
                      <a:pt x="118493" y="53230"/>
                      <a:pt x="116223" y="56764"/>
                    </a:cubicBezTo>
                    <a:cubicBezTo>
                      <a:pt x="115002" y="58661"/>
                      <a:pt x="113788" y="60558"/>
                      <a:pt x="112568" y="62455"/>
                    </a:cubicBezTo>
                    <a:cubicBezTo>
                      <a:pt x="109849" y="66685"/>
                      <a:pt x="112542" y="72503"/>
                      <a:pt x="117177" y="73786"/>
                    </a:cubicBezTo>
                    <a:cubicBezTo>
                      <a:pt x="161731" y="86136"/>
                      <a:pt x="142091" y="143380"/>
                      <a:pt x="106567" y="152371"/>
                    </a:cubicBezTo>
                    <a:cubicBezTo>
                      <a:pt x="77961" y="159611"/>
                      <a:pt x="42171" y="143070"/>
                      <a:pt x="28399" y="117410"/>
                    </a:cubicBezTo>
                    <a:cubicBezTo>
                      <a:pt x="-6732" y="51940"/>
                      <a:pt x="76879" y="16802"/>
                      <a:pt x="129002" y="16947"/>
                    </a:cubicBezTo>
                    <a:cubicBezTo>
                      <a:pt x="245444" y="17263"/>
                      <a:pt x="272223" y="143544"/>
                      <a:pt x="266791" y="235604"/>
                    </a:cubicBezTo>
                    <a:cubicBezTo>
                      <a:pt x="266696" y="237267"/>
                      <a:pt x="269390" y="237659"/>
                      <a:pt x="269725" y="236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7"/>
              <p:cNvSpPr/>
              <p:nvPr/>
            </p:nvSpPr>
            <p:spPr>
              <a:xfrm>
                <a:off x="1810203" y="1377464"/>
                <a:ext cx="40084" cy="84343"/>
              </a:xfrm>
              <a:custGeom>
                <a:avLst/>
                <a:gdLst/>
                <a:ahLst/>
                <a:cxnLst/>
                <a:rect l="l" t="t" r="r" b="b"/>
                <a:pathLst>
                  <a:path w="40084" h="84343" extrusionOk="0">
                    <a:moveTo>
                      <a:pt x="24395" y="83493"/>
                    </a:moveTo>
                    <a:cubicBezTo>
                      <a:pt x="26013" y="71991"/>
                      <a:pt x="23806" y="62657"/>
                      <a:pt x="19235" y="51914"/>
                    </a:cubicBezTo>
                    <a:cubicBezTo>
                      <a:pt x="16244" y="44889"/>
                      <a:pt x="12456" y="37896"/>
                      <a:pt x="12222" y="30099"/>
                    </a:cubicBezTo>
                    <a:cubicBezTo>
                      <a:pt x="11982" y="22265"/>
                      <a:pt x="12924" y="18635"/>
                      <a:pt x="19943" y="14835"/>
                    </a:cubicBezTo>
                    <a:cubicBezTo>
                      <a:pt x="26051" y="11528"/>
                      <a:pt x="31489" y="11111"/>
                      <a:pt x="35909" y="18604"/>
                    </a:cubicBezTo>
                    <a:cubicBezTo>
                      <a:pt x="36744" y="20014"/>
                      <a:pt x="39014" y="19761"/>
                      <a:pt x="39431" y="18142"/>
                    </a:cubicBezTo>
                    <a:cubicBezTo>
                      <a:pt x="44623" y="-1738"/>
                      <a:pt x="17509" y="-5241"/>
                      <a:pt x="6936" y="7443"/>
                    </a:cubicBezTo>
                    <a:cubicBezTo>
                      <a:pt x="-13425" y="31863"/>
                      <a:pt x="17022" y="60223"/>
                      <a:pt x="22112" y="83499"/>
                    </a:cubicBezTo>
                    <a:cubicBezTo>
                      <a:pt x="22346" y="84580"/>
                      <a:pt x="24224" y="84669"/>
                      <a:pt x="24388" y="83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7"/>
              <p:cNvSpPr/>
              <p:nvPr/>
            </p:nvSpPr>
            <p:spPr>
              <a:xfrm>
                <a:off x="1421480" y="1314033"/>
                <a:ext cx="394911" cy="105280"/>
              </a:xfrm>
              <a:custGeom>
                <a:avLst/>
                <a:gdLst/>
                <a:ahLst/>
                <a:cxnLst/>
                <a:rect l="l" t="t" r="r" b="b"/>
                <a:pathLst>
                  <a:path w="394911" h="105280" extrusionOk="0">
                    <a:moveTo>
                      <a:pt x="394572" y="98822"/>
                    </a:moveTo>
                    <a:cubicBezTo>
                      <a:pt x="370405" y="41028"/>
                      <a:pt x="318182" y="1274"/>
                      <a:pt x="253868" y="3418"/>
                    </a:cubicBezTo>
                    <a:cubicBezTo>
                      <a:pt x="219501" y="4562"/>
                      <a:pt x="190876" y="18018"/>
                      <a:pt x="162890" y="36956"/>
                    </a:cubicBezTo>
                    <a:cubicBezTo>
                      <a:pt x="144356" y="49495"/>
                      <a:pt x="126727" y="63191"/>
                      <a:pt x="105450" y="70728"/>
                    </a:cubicBezTo>
                    <a:cubicBezTo>
                      <a:pt x="88111" y="76868"/>
                      <a:pt x="66398" y="80137"/>
                      <a:pt x="49540" y="69660"/>
                    </a:cubicBezTo>
                    <a:cubicBezTo>
                      <a:pt x="32436" y="59031"/>
                      <a:pt x="10184" y="5701"/>
                      <a:pt x="54971" y="11486"/>
                    </a:cubicBezTo>
                    <a:cubicBezTo>
                      <a:pt x="58405" y="11929"/>
                      <a:pt x="59183" y="6902"/>
                      <a:pt x="56635" y="5346"/>
                    </a:cubicBezTo>
                    <a:cubicBezTo>
                      <a:pt x="34143" y="-8381"/>
                      <a:pt x="6940" y="5827"/>
                      <a:pt x="1211" y="30892"/>
                    </a:cubicBezTo>
                    <a:cubicBezTo>
                      <a:pt x="-7160" y="67497"/>
                      <a:pt x="29432" y="99512"/>
                      <a:pt x="62502" y="104330"/>
                    </a:cubicBezTo>
                    <a:cubicBezTo>
                      <a:pt x="118545" y="112493"/>
                      <a:pt x="157066" y="66056"/>
                      <a:pt x="201480" y="41654"/>
                    </a:cubicBezTo>
                    <a:cubicBezTo>
                      <a:pt x="270903" y="3519"/>
                      <a:pt x="352523" y="30829"/>
                      <a:pt x="385480"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7"/>
              <p:cNvSpPr/>
              <p:nvPr/>
            </p:nvSpPr>
            <p:spPr>
              <a:xfrm>
                <a:off x="1519525" y="1327303"/>
                <a:ext cx="125451" cy="206416"/>
              </a:xfrm>
              <a:custGeom>
                <a:avLst/>
                <a:gdLst/>
                <a:ahLst/>
                <a:cxnLst/>
                <a:rect l="l" t="t" r="r" b="b"/>
                <a:pathLst>
                  <a:path w="125451" h="206416" extrusionOk="0">
                    <a:moveTo>
                      <a:pt x="122385" y="138"/>
                    </a:moveTo>
                    <a:cubicBezTo>
                      <a:pt x="77984" y="16117"/>
                      <a:pt x="32185" y="42068"/>
                      <a:pt x="11350" y="86589"/>
                    </a:cubicBezTo>
                    <a:cubicBezTo>
                      <a:pt x="-7494" y="126843"/>
                      <a:pt x="-3725" y="174077"/>
                      <a:pt x="29074" y="204884"/>
                    </a:cubicBezTo>
                    <a:cubicBezTo>
                      <a:pt x="33595" y="209133"/>
                      <a:pt x="40708" y="203771"/>
                      <a:pt x="37673" y="198251"/>
                    </a:cubicBezTo>
                    <a:cubicBezTo>
                      <a:pt x="-7911" y="115398"/>
                      <a:pt x="47967" y="39007"/>
                      <a:pt x="124257" y="4565"/>
                    </a:cubicBezTo>
                    <a:cubicBezTo>
                      <a:pt x="126742" y="3445"/>
                      <a:pt x="124971" y="-797"/>
                      <a:pt x="122385"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7"/>
              <p:cNvSpPr/>
              <p:nvPr/>
            </p:nvSpPr>
            <p:spPr>
              <a:xfrm>
                <a:off x="1625247" y="1386599"/>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23"/>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7"/>
              <p:cNvSpPr/>
              <p:nvPr/>
            </p:nvSpPr>
            <p:spPr>
              <a:xfrm>
                <a:off x="1735913" y="1261419"/>
                <a:ext cx="77203" cy="106263"/>
              </a:xfrm>
              <a:custGeom>
                <a:avLst/>
                <a:gdLst/>
                <a:ahLst/>
                <a:cxnLst/>
                <a:rect l="l" t="t" r="r" b="b"/>
                <a:pathLst>
                  <a:path w="77203" h="106263" extrusionOk="0">
                    <a:moveTo>
                      <a:pt x="77180" y="103652"/>
                    </a:moveTo>
                    <a:cubicBezTo>
                      <a:pt x="72722" y="60389"/>
                      <a:pt x="57711" y="24517"/>
                      <a:pt x="19025" y="1773"/>
                    </a:cubicBezTo>
                    <a:cubicBezTo>
                      <a:pt x="4810" y="-6580"/>
                      <a:pt x="-8146" y="16942"/>
                      <a:pt x="6341" y="23468"/>
                    </a:cubicBezTo>
                    <a:cubicBezTo>
                      <a:pt x="38128" y="37796"/>
                      <a:pt x="68283" y="67711"/>
                      <a:pt x="71710" y="103646"/>
                    </a:cubicBezTo>
                    <a:cubicBezTo>
                      <a:pt x="72045" y="107130"/>
                      <a:pt x="77546" y="107143"/>
                      <a:pt x="77186" y="1036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7"/>
              <p:cNvSpPr/>
              <p:nvPr/>
            </p:nvSpPr>
            <p:spPr>
              <a:xfrm>
                <a:off x="1778420" y="1450350"/>
                <a:ext cx="55550" cy="95809"/>
              </a:xfrm>
              <a:custGeom>
                <a:avLst/>
                <a:gdLst/>
                <a:ahLst/>
                <a:cxnLst/>
                <a:rect l="l" t="t" r="r" b="b"/>
                <a:pathLst>
                  <a:path w="55550" h="95809" extrusionOk="0">
                    <a:moveTo>
                      <a:pt x="54907" y="94212"/>
                    </a:moveTo>
                    <a:cubicBezTo>
                      <a:pt x="58523" y="60522"/>
                      <a:pt x="46832" y="26269"/>
                      <a:pt x="21627" y="3310"/>
                    </a:cubicBezTo>
                    <a:cubicBezTo>
                      <a:pt x="9683" y="-7573"/>
                      <a:pt x="-8130" y="11043"/>
                      <a:pt x="4125" y="20812"/>
                    </a:cubicBezTo>
                    <a:cubicBezTo>
                      <a:pt x="28374" y="40155"/>
                      <a:pt x="45314" y="64076"/>
                      <a:pt x="51726" y="94642"/>
                    </a:cubicBezTo>
                    <a:cubicBezTo>
                      <a:pt x="52131" y="96564"/>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7"/>
              <p:cNvSpPr/>
              <p:nvPr/>
            </p:nvSpPr>
            <p:spPr>
              <a:xfrm>
                <a:off x="1854751" y="1366219"/>
                <a:ext cx="275228" cy="237154"/>
              </a:xfrm>
              <a:custGeom>
                <a:avLst/>
                <a:gdLst/>
                <a:ahLst/>
                <a:cxnLst/>
                <a:rect l="l" t="t" r="r" b="b"/>
                <a:pathLst>
                  <a:path w="275228" h="237154" extrusionOk="0">
                    <a:moveTo>
                      <a:pt x="8409" y="235707"/>
                    </a:moveTo>
                    <a:cubicBezTo>
                      <a:pt x="2983" y="143666"/>
                      <a:pt x="29927" y="17360"/>
                      <a:pt x="146198" y="17050"/>
                    </a:cubicBezTo>
                    <a:cubicBezTo>
                      <a:pt x="197890" y="16911"/>
                      <a:pt x="270645" y="45486"/>
                      <a:pt x="249854" y="108977"/>
                    </a:cubicBezTo>
                    <a:cubicBezTo>
                      <a:pt x="240338" y="138032"/>
                      <a:pt x="208153" y="154941"/>
                      <a:pt x="178592" y="154030"/>
                    </a:cubicBezTo>
                    <a:cubicBezTo>
                      <a:pt x="132755" y="152626"/>
                      <a:pt x="111667" y="86745"/>
                      <a:pt x="158029" y="73890"/>
                    </a:cubicBezTo>
                    <a:cubicBezTo>
                      <a:pt x="162664" y="72606"/>
                      <a:pt x="165357" y="66789"/>
                      <a:pt x="162638" y="62558"/>
                    </a:cubicBezTo>
                    <a:cubicBezTo>
                      <a:pt x="161418" y="60662"/>
                      <a:pt x="160204" y="58765"/>
                      <a:pt x="158983" y="56868"/>
                    </a:cubicBezTo>
                    <a:cubicBezTo>
                      <a:pt x="156713" y="53333"/>
                      <a:pt x="152382" y="50013"/>
                      <a:pt x="147886" y="50500"/>
                    </a:cubicBezTo>
                    <a:cubicBezTo>
                      <a:pt x="115910" y="53971"/>
                      <a:pt x="104098" y="78702"/>
                      <a:pt x="104680" y="109274"/>
                    </a:cubicBezTo>
                    <a:cubicBezTo>
                      <a:pt x="105337" y="143673"/>
                      <a:pt x="124800" y="166727"/>
                      <a:pt x="158301" y="173796"/>
                    </a:cubicBezTo>
                    <a:cubicBezTo>
                      <a:pt x="223505" y="187556"/>
                      <a:pt x="296008"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7"/>
              <p:cNvSpPr/>
              <p:nvPr/>
            </p:nvSpPr>
            <p:spPr>
              <a:xfrm>
                <a:off x="1866046" y="1377432"/>
                <a:ext cx="40071" cy="84368"/>
              </a:xfrm>
              <a:custGeom>
                <a:avLst/>
                <a:gdLst/>
                <a:ahLst/>
                <a:cxnLst/>
                <a:rect l="l" t="t" r="r" b="b"/>
                <a:pathLst>
                  <a:path w="40071" h="84368" extrusionOk="0">
                    <a:moveTo>
                      <a:pt x="17967" y="83524"/>
                    </a:moveTo>
                    <a:cubicBezTo>
                      <a:pt x="23095" y="60090"/>
                      <a:pt x="53466" y="32028"/>
                      <a:pt x="33149" y="7469"/>
                    </a:cubicBezTo>
                    <a:cubicBezTo>
                      <a:pt x="22609" y="-5266"/>
                      <a:pt x="-4543" y="-1725"/>
                      <a:pt x="654" y="18168"/>
                    </a:cubicBezTo>
                    <a:cubicBezTo>
                      <a:pt x="1078" y="19786"/>
                      <a:pt x="3348" y="20039"/>
                      <a:pt x="4176" y="18629"/>
                    </a:cubicBezTo>
                    <a:cubicBezTo>
                      <a:pt x="11454" y="6293"/>
                      <a:pt x="27187" y="14658"/>
                      <a:pt x="28116" y="26596"/>
                    </a:cubicBezTo>
                    <a:cubicBezTo>
                      <a:pt x="28818" y="35537"/>
                      <a:pt x="24139" y="44055"/>
                      <a:pt x="20851" y="51946"/>
                    </a:cubicBezTo>
                    <a:cubicBezTo>
                      <a:pt x="16361" y="62715"/>
                      <a:pt x="14066" y="71978"/>
                      <a:pt x="15691" y="83524"/>
                    </a:cubicBezTo>
                    <a:cubicBezTo>
                      <a:pt x="15855" y="84694"/>
                      <a:pt x="17733" y="84606"/>
                      <a:pt x="17967"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7"/>
              <p:cNvSpPr/>
              <p:nvPr/>
            </p:nvSpPr>
            <p:spPr>
              <a:xfrm>
                <a:off x="1899943" y="1314007"/>
                <a:ext cx="394923" cy="105297"/>
              </a:xfrm>
              <a:custGeom>
                <a:avLst/>
                <a:gdLst/>
                <a:ahLst/>
                <a:cxnLst/>
                <a:rect l="l" t="t" r="r" b="b"/>
                <a:pathLst>
                  <a:path w="394923" h="105297" extrusionOk="0">
                    <a:moveTo>
                      <a:pt x="9433" y="102680"/>
                    </a:moveTo>
                    <a:cubicBezTo>
                      <a:pt x="42238" y="31165"/>
                      <a:pt x="124282" y="3216"/>
                      <a:pt x="193432" y="41674"/>
                    </a:cubicBezTo>
                    <a:cubicBezTo>
                      <a:pt x="237657" y="66271"/>
                      <a:pt x="276564" y="112487"/>
                      <a:pt x="332410" y="104349"/>
                    </a:cubicBezTo>
                    <a:cubicBezTo>
                      <a:pt x="365436" y="99537"/>
                      <a:pt x="402124" y="67561"/>
                      <a:pt x="393701" y="30912"/>
                    </a:cubicBezTo>
                    <a:cubicBezTo>
                      <a:pt x="387922" y="5758"/>
                      <a:pt x="360795" y="-8375"/>
                      <a:pt x="338278" y="5366"/>
                    </a:cubicBezTo>
                    <a:cubicBezTo>
                      <a:pt x="335730" y="6921"/>
                      <a:pt x="336508" y="11955"/>
                      <a:pt x="339941" y="11506"/>
                    </a:cubicBezTo>
                    <a:cubicBezTo>
                      <a:pt x="382730" y="5979"/>
                      <a:pt x="362635" y="51057"/>
                      <a:pt x="352758" y="62148"/>
                    </a:cubicBezTo>
                    <a:cubicBezTo>
                      <a:pt x="339189" y="77394"/>
                      <a:pt x="318493" y="78924"/>
                      <a:pt x="299662" y="74466"/>
                    </a:cubicBezTo>
                    <a:cubicBezTo>
                      <a:pt x="276216" y="68914"/>
                      <a:pt x="256671" y="53700"/>
                      <a:pt x="237138" y="40498"/>
                    </a:cubicBezTo>
                    <a:cubicBezTo>
                      <a:pt x="207210" y="20270"/>
                      <a:pt x="177959" y="4771"/>
                      <a:pt x="141038" y="3437"/>
                    </a:cubicBezTo>
                    <a:cubicBezTo>
                      <a:pt x="76756" y="1117"/>
                      <a:pt x="24451" y="41174"/>
                      <a:pt x="334" y="98842"/>
                    </a:cubicBezTo>
                    <a:cubicBezTo>
                      <a:pt x="-1822" y="104002"/>
                      <a:pt x="7081" y="107796"/>
                      <a:pt x="9427" y="102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27"/>
              <p:cNvSpPr/>
              <p:nvPr/>
            </p:nvSpPr>
            <p:spPr>
              <a:xfrm>
                <a:off x="2071349" y="1327317"/>
                <a:ext cx="125457" cy="206418"/>
              </a:xfrm>
              <a:custGeom>
                <a:avLst/>
                <a:gdLst/>
                <a:ahLst/>
                <a:cxnLst/>
                <a:rect l="l" t="t" r="r" b="b"/>
                <a:pathLst>
                  <a:path w="125457" h="206418" extrusionOk="0">
                    <a:moveTo>
                      <a:pt x="1205" y="4557"/>
                    </a:moveTo>
                    <a:cubicBezTo>
                      <a:pt x="77494" y="39000"/>
                      <a:pt x="133372" y="115384"/>
                      <a:pt x="87788" y="198244"/>
                    </a:cubicBezTo>
                    <a:cubicBezTo>
                      <a:pt x="84779" y="203713"/>
                      <a:pt x="91823" y="209164"/>
                      <a:pt x="96382" y="204877"/>
                    </a:cubicBezTo>
                    <a:cubicBezTo>
                      <a:pt x="129180" y="174070"/>
                      <a:pt x="132955" y="126848"/>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7"/>
              <p:cNvSpPr/>
              <p:nvPr/>
            </p:nvSpPr>
            <p:spPr>
              <a:xfrm>
                <a:off x="2026323" y="1386599"/>
                <a:ext cx="64788" cy="100806"/>
              </a:xfrm>
              <a:custGeom>
                <a:avLst/>
                <a:gdLst/>
                <a:ahLst/>
                <a:cxnLst/>
                <a:rect l="l" t="t" r="r" b="b"/>
                <a:pathLst>
                  <a:path w="64788" h="100806" extrusionOk="0">
                    <a:moveTo>
                      <a:pt x="16903" y="2203"/>
                    </a:moveTo>
                    <a:cubicBezTo>
                      <a:pt x="37511" y="9387"/>
                      <a:pt x="54906" y="34117"/>
                      <a:pt x="48380" y="56147"/>
                    </a:cubicBezTo>
                    <a:cubicBezTo>
                      <a:pt x="42146" y="77203"/>
                      <a:pt x="22892" y="83520"/>
                      <a:pt x="3852" y="88212"/>
                    </a:cubicBezTo>
                    <a:cubicBezTo>
                      <a:pt x="-1687" y="89578"/>
                      <a:pt x="-865" y="96919"/>
                      <a:pt x="3852" y="98645"/>
                    </a:cubicBezTo>
                    <a:cubicBezTo>
                      <a:pt x="31681" y="108826"/>
                      <a:pt x="61824" y="81206"/>
                      <a:pt x="64524"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7"/>
              <p:cNvSpPr/>
              <p:nvPr/>
            </p:nvSpPr>
            <p:spPr>
              <a:xfrm>
                <a:off x="1903226" y="1261421"/>
                <a:ext cx="77194" cy="106274"/>
              </a:xfrm>
              <a:custGeom>
                <a:avLst/>
                <a:gdLst/>
                <a:ahLst/>
                <a:cxnLst/>
                <a:rect l="l" t="t" r="r" b="b"/>
                <a:pathLst>
                  <a:path w="77194" h="106274" extrusionOk="0">
                    <a:moveTo>
                      <a:pt x="5487" y="103650"/>
                    </a:moveTo>
                    <a:cubicBezTo>
                      <a:pt x="8907" y="67715"/>
                      <a:pt x="39082" y="37794"/>
                      <a:pt x="70856" y="23472"/>
                    </a:cubicBezTo>
                    <a:cubicBezTo>
                      <a:pt x="85330" y="16946"/>
                      <a:pt x="72405" y="-6589"/>
                      <a:pt x="58172" y="1777"/>
                    </a:cubicBezTo>
                    <a:cubicBezTo>
                      <a:pt x="19537" y="24490"/>
                      <a:pt x="4469" y="60437"/>
                      <a:pt x="17" y="103656"/>
                    </a:cubicBezTo>
                    <a:cubicBezTo>
                      <a:pt x="-343" y="107147"/>
                      <a:pt x="5158" y="107147"/>
                      <a:pt x="5493" y="1036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7"/>
              <p:cNvSpPr/>
              <p:nvPr/>
            </p:nvSpPr>
            <p:spPr>
              <a:xfrm>
                <a:off x="1882358" y="1450347"/>
                <a:ext cx="55547" cy="95813"/>
              </a:xfrm>
              <a:custGeom>
                <a:avLst/>
                <a:gdLst/>
                <a:ahLst/>
                <a:cxnLst/>
                <a:rect l="l" t="t" r="r" b="b"/>
                <a:pathLst>
                  <a:path w="55547" h="95813" extrusionOk="0">
                    <a:moveTo>
                      <a:pt x="3824" y="94645"/>
                    </a:moveTo>
                    <a:cubicBezTo>
                      <a:pt x="10230" y="64110"/>
                      <a:pt x="27220" y="40126"/>
                      <a:pt x="51425" y="20815"/>
                    </a:cubicBezTo>
                    <a:cubicBezTo>
                      <a:pt x="63674" y="11045"/>
                      <a:pt x="45867" y="-7576"/>
                      <a:pt x="33923" y="3312"/>
                    </a:cubicBezTo>
                    <a:cubicBezTo>
                      <a:pt x="8725" y="26278"/>
                      <a:pt x="-2973" y="60524"/>
                      <a:pt x="644" y="94215"/>
                    </a:cubicBezTo>
                    <a:cubicBezTo>
                      <a:pt x="821" y="95884"/>
                      <a:pt x="3413" y="96579"/>
                      <a:pt x="3818" y="946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7"/>
              <p:cNvSpPr/>
              <p:nvPr/>
            </p:nvSpPr>
            <p:spPr>
              <a:xfrm>
                <a:off x="1734924" y="1559385"/>
                <a:ext cx="132192" cy="139019"/>
              </a:xfrm>
              <a:custGeom>
                <a:avLst/>
                <a:gdLst/>
                <a:ahLst/>
                <a:cxnLst/>
                <a:rect l="l" t="t" r="r" b="b"/>
                <a:pathLst>
                  <a:path w="132192" h="139019" extrusionOk="0">
                    <a:moveTo>
                      <a:pt x="5028" y="60018"/>
                    </a:moveTo>
                    <a:cubicBezTo>
                      <a:pt x="3340" y="27125"/>
                      <a:pt x="46047" y="7048"/>
                      <a:pt x="73654" y="12904"/>
                    </a:cubicBezTo>
                    <a:cubicBezTo>
                      <a:pt x="98018" y="18070"/>
                      <a:pt x="113958" y="38361"/>
                      <a:pt x="115330" y="62927"/>
                    </a:cubicBezTo>
                    <a:cubicBezTo>
                      <a:pt x="116538" y="84489"/>
                      <a:pt x="104474" y="112924"/>
                      <a:pt x="79453" y="113702"/>
                    </a:cubicBezTo>
                    <a:cubicBezTo>
                      <a:pt x="50081" y="114606"/>
                      <a:pt x="53654" y="75485"/>
                      <a:pt x="72718" y="63945"/>
                    </a:cubicBezTo>
                    <a:cubicBezTo>
                      <a:pt x="77796" y="60872"/>
                      <a:pt x="76152" y="54201"/>
                      <a:pt x="71188" y="52234"/>
                    </a:cubicBezTo>
                    <a:cubicBezTo>
                      <a:pt x="32206" y="36812"/>
                      <a:pt x="22322"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71"/>
                      <a:pt x="5136" y="62181"/>
                      <a:pt x="5028"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7"/>
              <p:cNvSpPr/>
              <p:nvPr/>
            </p:nvSpPr>
            <p:spPr>
              <a:xfrm>
                <a:off x="1755510" y="1602226"/>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2"/>
                      <a:pt x="24620" y="118646"/>
                    </a:cubicBezTo>
                    <a:cubicBezTo>
                      <a:pt x="10721" y="107138"/>
                      <a:pt x="-9254" y="127341"/>
                      <a:pt x="4784" y="138482"/>
                    </a:cubicBezTo>
                    <a:cubicBezTo>
                      <a:pt x="30140" y="158603"/>
                      <a:pt x="68332" y="143408"/>
                      <a:pt x="87454" y="121017"/>
                    </a:cubicBezTo>
                    <a:cubicBezTo>
                      <a:pt x="115440" y="88238"/>
                      <a:pt x="113467" y="39062"/>
                      <a:pt x="98930" y="781"/>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7"/>
              <p:cNvSpPr/>
              <p:nvPr/>
            </p:nvSpPr>
            <p:spPr>
              <a:xfrm>
                <a:off x="1849097" y="1559344"/>
                <a:ext cx="132301" cy="139028"/>
              </a:xfrm>
              <a:custGeom>
                <a:avLst/>
                <a:gdLst/>
                <a:ahLst/>
                <a:cxnLst/>
                <a:rect l="l" t="t" r="r" b="b"/>
                <a:pathLst>
                  <a:path w="132301" h="139028" extrusionOk="0">
                    <a:moveTo>
                      <a:pt x="130954" y="60559"/>
                    </a:moveTo>
                    <a:cubicBezTo>
                      <a:pt x="141761" y="23967"/>
                      <a:pt x="84909" y="-4108"/>
                      <a:pt x="55227" y="495"/>
                    </a:cubicBezTo>
                    <a:cubicBezTo>
                      <a:pt x="13836" y="6913"/>
                      <a:pt x="-7929" y="52807"/>
                      <a:pt x="2656" y="91119"/>
                    </a:cubicBezTo>
                    <a:cubicBezTo>
                      <a:pt x="12381" y="126321"/>
                      <a:pt x="59982" y="158702"/>
                      <a:pt x="90619" y="124506"/>
                    </a:cubicBezTo>
                    <a:cubicBezTo>
                      <a:pt x="110239" y="102602"/>
                      <a:pt x="99933" y="36936"/>
                      <a:pt x="61127" y="52282"/>
                    </a:cubicBezTo>
                    <a:cubicBezTo>
                      <a:pt x="56163" y="54249"/>
                      <a:pt x="54545" y="60932"/>
                      <a:pt x="59597" y="63993"/>
                    </a:cubicBezTo>
                    <a:cubicBezTo>
                      <a:pt x="78794" y="75615"/>
                      <a:pt x="81810" y="114490"/>
                      <a:pt x="52862" y="113750"/>
                    </a:cubicBezTo>
                    <a:cubicBezTo>
                      <a:pt x="27898" y="113112"/>
                      <a:pt x="15790" y="84265"/>
                      <a:pt x="16985" y="62975"/>
                    </a:cubicBezTo>
                    <a:cubicBezTo>
                      <a:pt x="18350" y="38523"/>
                      <a:pt x="34329" y="18188"/>
                      <a:pt x="58661" y="12952"/>
                    </a:cubicBezTo>
                    <a:cubicBezTo>
                      <a:pt x="86034" y="7065"/>
                      <a:pt x="128975" y="27204"/>
                      <a:pt x="127287" y="60066"/>
                    </a:cubicBezTo>
                    <a:cubicBezTo>
                      <a:pt x="127179" y="62210"/>
                      <a:pt x="130366" y="62539"/>
                      <a:pt x="130954"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7"/>
              <p:cNvSpPr/>
              <p:nvPr/>
            </p:nvSpPr>
            <p:spPr>
              <a:xfrm>
                <a:off x="1851487" y="1602226"/>
                <a:ext cx="109339" cy="147883"/>
              </a:xfrm>
              <a:custGeom>
                <a:avLst/>
                <a:gdLst/>
                <a:ahLst/>
                <a:cxnLst/>
                <a:rect l="l" t="t" r="r" b="b"/>
                <a:pathLst>
                  <a:path w="109339" h="147883" extrusionOk="0">
                    <a:moveTo>
                      <a:pt x="10408" y="781"/>
                    </a:moveTo>
                    <a:cubicBezTo>
                      <a:pt x="-4129" y="39056"/>
                      <a:pt x="-6095" y="88238"/>
                      <a:pt x="21885" y="121017"/>
                    </a:cubicBezTo>
                    <a:cubicBezTo>
                      <a:pt x="41019" y="143433"/>
                      <a:pt x="79186" y="158609"/>
                      <a:pt x="104555" y="138482"/>
                    </a:cubicBezTo>
                    <a:cubicBezTo>
                      <a:pt x="118592" y="127347"/>
                      <a:pt x="98623" y="107132"/>
                      <a:pt x="84719" y="118646"/>
                    </a:cubicBezTo>
                    <a:cubicBezTo>
                      <a:pt x="66830" y="133462"/>
                      <a:pt x="31148" y="103635"/>
                      <a:pt x="23181" y="89926"/>
                    </a:cubicBezTo>
                    <a:cubicBezTo>
                      <a:pt x="7335" y="62660"/>
                      <a:pt x="6551" y="31525"/>
                      <a:pt x="12571" y="1376"/>
                    </a:cubicBezTo>
                    <a:cubicBezTo>
                      <a:pt x="12855" y="-53"/>
                      <a:pt x="10920" y="-559"/>
                      <a:pt x="10415" y="7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2"/>
        <p:cNvGrpSpPr/>
        <p:nvPr/>
      </p:nvGrpSpPr>
      <p:grpSpPr>
        <a:xfrm>
          <a:off x="0" y="0"/>
          <a:ext cx="0" cy="0"/>
          <a:chOff x="0" y="0"/>
          <a:chExt cx="0" cy="0"/>
        </a:xfrm>
      </p:grpSpPr>
      <p:sp>
        <p:nvSpPr>
          <p:cNvPr id="313" name="Google Shape;313;p28"/>
          <p:cNvSpPr txBox="1">
            <a:spLocks noGrp="1"/>
          </p:cNvSpPr>
          <p:nvPr>
            <p:ph type="title"/>
          </p:nvPr>
        </p:nvSpPr>
        <p:spPr>
          <a:xfrm>
            <a:off x="753500" y="537675"/>
            <a:ext cx="4056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314" name="Google Shape;314;p28"/>
          <p:cNvSpPr txBox="1">
            <a:spLocks noGrp="1"/>
          </p:cNvSpPr>
          <p:nvPr>
            <p:ph type="body" idx="1"/>
          </p:nvPr>
        </p:nvSpPr>
        <p:spPr>
          <a:xfrm>
            <a:off x="715100" y="1547575"/>
            <a:ext cx="4133400" cy="2664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oboto Light"/>
              <a:buChar char="●"/>
              <a:defRPr/>
            </a:lvl1pPr>
            <a:lvl2pPr marL="914400" lvl="1" indent="-304800" rtl="0">
              <a:lnSpc>
                <a:spcPct val="100000"/>
              </a:lnSpc>
              <a:spcBef>
                <a:spcPts val="0"/>
              </a:spcBef>
              <a:spcAft>
                <a:spcPts val="0"/>
              </a:spcAft>
              <a:buClr>
                <a:srgbClr val="E76A28"/>
              </a:buClr>
              <a:buSzPts val="1200"/>
              <a:buFont typeface="Open Sans Light"/>
              <a:buChar char="○"/>
              <a:defRPr/>
            </a:lvl2pPr>
            <a:lvl3pPr marL="1371600" lvl="2" indent="-304800" rtl="0">
              <a:lnSpc>
                <a:spcPct val="100000"/>
              </a:lnSpc>
              <a:spcBef>
                <a:spcPts val="0"/>
              </a:spcBef>
              <a:spcAft>
                <a:spcPts val="0"/>
              </a:spcAft>
              <a:buClr>
                <a:srgbClr val="E76A28"/>
              </a:buClr>
              <a:buSzPts val="1200"/>
              <a:buFont typeface="Open Sans Light"/>
              <a:buChar char="■"/>
              <a:defRPr/>
            </a:lvl3pPr>
            <a:lvl4pPr marL="1828800" lvl="3" indent="-304800" rtl="0">
              <a:lnSpc>
                <a:spcPct val="100000"/>
              </a:lnSpc>
              <a:spcBef>
                <a:spcPts val="0"/>
              </a:spcBef>
              <a:spcAft>
                <a:spcPts val="0"/>
              </a:spcAft>
              <a:buClr>
                <a:srgbClr val="E76A28"/>
              </a:buClr>
              <a:buSzPts val="1200"/>
              <a:buFont typeface="Open Sans Light"/>
              <a:buChar char="●"/>
              <a:defRPr/>
            </a:lvl4pPr>
            <a:lvl5pPr marL="2286000" lvl="4" indent="-304800" rtl="0">
              <a:lnSpc>
                <a:spcPct val="100000"/>
              </a:lnSpc>
              <a:spcBef>
                <a:spcPts val="0"/>
              </a:spcBef>
              <a:spcAft>
                <a:spcPts val="0"/>
              </a:spcAft>
              <a:buClr>
                <a:srgbClr val="E76A28"/>
              </a:buClr>
              <a:buSzPts val="1200"/>
              <a:buFont typeface="Open Sans Light"/>
              <a:buChar char="○"/>
              <a:defRPr/>
            </a:lvl5pPr>
            <a:lvl6pPr marL="2743200" lvl="5" indent="-304800" rtl="0">
              <a:lnSpc>
                <a:spcPct val="100000"/>
              </a:lnSpc>
              <a:spcBef>
                <a:spcPts val="0"/>
              </a:spcBef>
              <a:spcAft>
                <a:spcPts val="0"/>
              </a:spcAft>
              <a:buClr>
                <a:srgbClr val="999999"/>
              </a:buClr>
              <a:buSzPts val="1200"/>
              <a:buFont typeface="Open Sans Light"/>
              <a:buChar char="■"/>
              <a:defRPr/>
            </a:lvl6pPr>
            <a:lvl7pPr marL="3200400" lvl="6" indent="-304800" rtl="0">
              <a:lnSpc>
                <a:spcPct val="100000"/>
              </a:lnSpc>
              <a:spcBef>
                <a:spcPts val="0"/>
              </a:spcBef>
              <a:spcAft>
                <a:spcPts val="0"/>
              </a:spcAft>
              <a:buClr>
                <a:srgbClr val="999999"/>
              </a:buClr>
              <a:buSzPts val="1200"/>
              <a:buFont typeface="Open Sans Light"/>
              <a:buChar char="●"/>
              <a:defRPr/>
            </a:lvl7pPr>
            <a:lvl8pPr marL="3657600" lvl="7" indent="-304800" rtl="0">
              <a:lnSpc>
                <a:spcPct val="100000"/>
              </a:lnSpc>
              <a:spcBef>
                <a:spcPts val="0"/>
              </a:spcBef>
              <a:spcAft>
                <a:spcPts val="0"/>
              </a:spcAft>
              <a:buClr>
                <a:srgbClr val="999999"/>
              </a:buClr>
              <a:buSzPts val="1200"/>
              <a:buFont typeface="Open Sans Light"/>
              <a:buChar char="○"/>
              <a:defRPr/>
            </a:lvl8pPr>
            <a:lvl9pPr marL="4114800" lvl="8" indent="-304800" rtl="0">
              <a:lnSpc>
                <a:spcPct val="100000"/>
              </a:lnSpc>
              <a:spcBef>
                <a:spcPts val="0"/>
              </a:spcBef>
              <a:spcAft>
                <a:spcPts val="0"/>
              </a:spcAft>
              <a:buClr>
                <a:srgbClr val="999999"/>
              </a:buClr>
              <a:buSzPts val="1200"/>
              <a:buFont typeface="Open Sans Light"/>
              <a:buChar char="■"/>
              <a:defRPr/>
            </a:lvl9pPr>
          </a:lstStyle>
          <a:p>
            <a:endParaRPr/>
          </a:p>
        </p:txBody>
      </p:sp>
      <p:sp>
        <p:nvSpPr>
          <p:cNvPr id="315" name="Google Shape;315;p28"/>
          <p:cNvSpPr>
            <a:spLocks noGrp="1"/>
          </p:cNvSpPr>
          <p:nvPr>
            <p:ph type="pic" idx="2"/>
          </p:nvPr>
        </p:nvSpPr>
        <p:spPr>
          <a:xfrm>
            <a:off x="5025075" y="405875"/>
            <a:ext cx="3728400" cy="4331700"/>
          </a:xfrm>
          <a:prstGeom prst="rect">
            <a:avLst/>
          </a:prstGeom>
          <a:noFill/>
          <a:ln w="9525" cap="flat" cmpd="sng">
            <a:solidFill>
              <a:schemeClr val="dk1"/>
            </a:solidFill>
            <a:prstDash val="solid"/>
            <a:round/>
            <a:headEnd type="none" w="sm" len="sm"/>
            <a:tailEnd type="none" w="sm" len="sm"/>
          </a:ln>
        </p:spPr>
      </p:sp>
      <p:sp>
        <p:nvSpPr>
          <p:cNvPr id="316" name="Google Shape;316;p28"/>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317" name="Google Shape;317;p28"/>
          <p:cNvGrpSpPr/>
          <p:nvPr/>
        </p:nvGrpSpPr>
        <p:grpSpPr>
          <a:xfrm rot="5400000" flipH="1">
            <a:off x="152480" y="3941181"/>
            <a:ext cx="1049832" cy="1050007"/>
            <a:chOff x="17274" y="3477377"/>
            <a:chExt cx="940878" cy="941035"/>
          </a:xfrm>
        </p:grpSpPr>
        <p:sp>
          <p:nvSpPr>
            <p:cNvPr id="318" name="Google Shape;318;p28"/>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8"/>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8"/>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8"/>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8"/>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8"/>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8"/>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8"/>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8"/>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8"/>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8"/>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8"/>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28"/>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8"/>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8"/>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8"/>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4"/>
        <p:cNvGrpSpPr/>
        <p:nvPr/>
      </p:nvGrpSpPr>
      <p:grpSpPr>
        <a:xfrm>
          <a:off x="0" y="0"/>
          <a:ext cx="0" cy="0"/>
          <a:chOff x="0" y="0"/>
          <a:chExt cx="0" cy="0"/>
        </a:xfrm>
      </p:grpSpPr>
      <p:sp>
        <p:nvSpPr>
          <p:cNvPr id="335" name="Google Shape;335;p29"/>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36" name="Google Shape;336;p29"/>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337" name="Google Shape;337;p29"/>
          <p:cNvGrpSpPr/>
          <p:nvPr/>
        </p:nvGrpSpPr>
        <p:grpSpPr>
          <a:xfrm>
            <a:off x="152412" y="152398"/>
            <a:ext cx="8846247" cy="855583"/>
            <a:chOff x="152412" y="152398"/>
            <a:chExt cx="8846247" cy="855583"/>
          </a:xfrm>
        </p:grpSpPr>
        <p:grpSp>
          <p:nvGrpSpPr>
            <p:cNvPr id="338" name="Google Shape;338;p29"/>
            <p:cNvGrpSpPr/>
            <p:nvPr/>
          </p:nvGrpSpPr>
          <p:grpSpPr>
            <a:xfrm rot="10800000" flipH="1">
              <a:off x="8139512" y="152398"/>
              <a:ext cx="859147" cy="855583"/>
              <a:chOff x="2956487" y="3638208"/>
              <a:chExt cx="795138" cy="791840"/>
            </a:xfrm>
          </p:grpSpPr>
          <p:sp>
            <p:nvSpPr>
              <p:cNvPr id="339" name="Google Shape;339;p29"/>
              <p:cNvSpPr/>
              <p:nvPr/>
            </p:nvSpPr>
            <p:spPr>
              <a:xfrm>
                <a:off x="3314215" y="3982495"/>
                <a:ext cx="116512" cy="187433"/>
              </a:xfrm>
              <a:custGeom>
                <a:avLst/>
                <a:gdLst/>
                <a:ahLst/>
                <a:cxnLst/>
                <a:rect l="l" t="t" r="r" b="b"/>
                <a:pathLst>
                  <a:path w="116512" h="187433" extrusionOk="0">
                    <a:moveTo>
                      <a:pt x="116507" y="186125"/>
                    </a:moveTo>
                    <a:cubicBezTo>
                      <a:pt x="112960" y="164032"/>
                      <a:pt x="95312" y="153004"/>
                      <a:pt x="78125" y="140769"/>
                    </a:cubicBezTo>
                    <a:cubicBezTo>
                      <a:pt x="64657" y="131176"/>
                      <a:pt x="51504" y="121976"/>
                      <a:pt x="40850" y="109172"/>
                    </a:cubicBezTo>
                    <a:cubicBezTo>
                      <a:pt x="31011" y="97341"/>
                      <a:pt x="23259" y="83942"/>
                      <a:pt x="22317" y="68273"/>
                    </a:cubicBezTo>
                    <a:cubicBezTo>
                      <a:pt x="20401" y="60938"/>
                      <a:pt x="21248" y="53850"/>
                      <a:pt x="24852" y="46995"/>
                    </a:cubicBezTo>
                    <a:cubicBezTo>
                      <a:pt x="26205" y="26888"/>
                      <a:pt x="38770" y="25003"/>
                      <a:pt x="62545" y="41330"/>
                    </a:cubicBezTo>
                    <a:cubicBezTo>
                      <a:pt x="60123" y="48285"/>
                      <a:pt x="70050" y="51498"/>
                      <a:pt x="73800" y="46072"/>
                    </a:cubicBezTo>
                    <a:cubicBezTo>
                      <a:pt x="85998" y="28443"/>
                      <a:pt x="78739" y="7564"/>
                      <a:pt x="57455" y="1462"/>
                    </a:cubicBezTo>
                    <a:cubicBezTo>
                      <a:pt x="32826" y="-5601"/>
                      <a:pt x="12155" y="14070"/>
                      <a:pt x="4169" y="35904"/>
                    </a:cubicBezTo>
                    <a:cubicBezTo>
                      <a:pt x="-5607" y="62639"/>
                      <a:pt x="2683" y="93629"/>
                      <a:pt x="19945" y="115305"/>
                    </a:cubicBezTo>
                    <a:cubicBezTo>
                      <a:pt x="45813" y="147794"/>
                      <a:pt x="88963" y="153934"/>
                      <a:pt x="114838" y="187093"/>
                    </a:cubicBezTo>
                    <a:cubicBezTo>
                      <a:pt x="115521" y="187972"/>
                      <a:pt x="116640" y="186972"/>
                      <a:pt x="116501" y="186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9"/>
              <p:cNvSpPr/>
              <p:nvPr/>
            </p:nvSpPr>
            <p:spPr>
              <a:xfrm>
                <a:off x="3501752" y="4218030"/>
                <a:ext cx="149992" cy="114614"/>
              </a:xfrm>
              <a:custGeom>
                <a:avLst/>
                <a:gdLst/>
                <a:ahLst/>
                <a:cxnLst/>
                <a:rect l="l" t="t" r="r" b="b"/>
                <a:pathLst>
                  <a:path w="149992" h="114614" extrusionOk="0">
                    <a:moveTo>
                      <a:pt x="148955" y="113438"/>
                    </a:moveTo>
                    <a:cubicBezTo>
                      <a:pt x="154349" y="78249"/>
                      <a:pt x="138307" y="45343"/>
                      <a:pt x="109998" y="24306"/>
                    </a:cubicBezTo>
                    <a:cubicBezTo>
                      <a:pt x="86337" y="6721"/>
                      <a:pt x="44489" y="-11376"/>
                      <a:pt x="17553" y="9067"/>
                    </a:cubicBezTo>
                    <a:cubicBezTo>
                      <a:pt x="-6020" y="26949"/>
                      <a:pt x="-5350" y="63598"/>
                      <a:pt x="16560" y="82504"/>
                    </a:cubicBezTo>
                    <a:cubicBezTo>
                      <a:pt x="41966" y="104427"/>
                      <a:pt x="77737" y="91420"/>
                      <a:pt x="86798" y="60740"/>
                    </a:cubicBezTo>
                    <a:cubicBezTo>
                      <a:pt x="91768" y="43901"/>
                      <a:pt x="64920" y="36516"/>
                      <a:pt x="60525" y="53500"/>
                    </a:cubicBezTo>
                    <a:cubicBezTo>
                      <a:pt x="56820" y="67835"/>
                      <a:pt x="37717" y="70313"/>
                      <a:pt x="28207" y="61031"/>
                    </a:cubicBezTo>
                    <a:cubicBezTo>
                      <a:pt x="19974" y="53001"/>
                      <a:pt x="18912" y="38691"/>
                      <a:pt x="24217" y="28991"/>
                    </a:cubicBezTo>
                    <a:cubicBezTo>
                      <a:pt x="29497" y="19323"/>
                      <a:pt x="52994" y="15188"/>
                      <a:pt x="63535" y="16092"/>
                    </a:cubicBezTo>
                    <a:cubicBezTo>
                      <a:pt x="70023" y="16648"/>
                      <a:pt x="77775" y="19291"/>
                      <a:pt x="83801" y="21353"/>
                    </a:cubicBezTo>
                    <a:cubicBezTo>
                      <a:pt x="123239" y="34809"/>
                      <a:pt x="151902" y="69276"/>
                      <a:pt x="145832" y="112584"/>
                    </a:cubicBezTo>
                    <a:cubicBezTo>
                      <a:pt x="145547" y="114607"/>
                      <a:pt x="148633" y="115506"/>
                      <a:pt x="148949" y="11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9"/>
              <p:cNvSpPr/>
              <p:nvPr/>
            </p:nvSpPr>
            <p:spPr>
              <a:xfrm>
                <a:off x="3045378" y="4075819"/>
                <a:ext cx="525137" cy="217720"/>
              </a:xfrm>
              <a:custGeom>
                <a:avLst/>
                <a:gdLst/>
                <a:ahLst/>
                <a:cxnLst/>
                <a:rect l="l" t="t" r="r" b="b"/>
                <a:pathLst>
                  <a:path w="525137" h="217720" extrusionOk="0">
                    <a:moveTo>
                      <a:pt x="523152" y="150892"/>
                    </a:moveTo>
                    <a:cubicBezTo>
                      <a:pt x="483329" y="133288"/>
                      <a:pt x="444378" y="139612"/>
                      <a:pt x="403700" y="151461"/>
                    </a:cubicBezTo>
                    <a:cubicBezTo>
                      <a:pt x="344022" y="168844"/>
                      <a:pt x="285760" y="184703"/>
                      <a:pt x="223451" y="189584"/>
                    </a:cubicBezTo>
                    <a:cubicBezTo>
                      <a:pt x="161597" y="194434"/>
                      <a:pt x="84365" y="199233"/>
                      <a:pt x="45541" y="140560"/>
                    </a:cubicBezTo>
                    <a:cubicBezTo>
                      <a:pt x="30972" y="118549"/>
                      <a:pt x="22942" y="89469"/>
                      <a:pt x="30884" y="63499"/>
                    </a:cubicBezTo>
                    <a:cubicBezTo>
                      <a:pt x="39319" y="35917"/>
                      <a:pt x="60223" y="23214"/>
                      <a:pt x="87211" y="33438"/>
                    </a:cubicBezTo>
                    <a:cubicBezTo>
                      <a:pt x="102943" y="35664"/>
                      <a:pt x="112459" y="45193"/>
                      <a:pt x="115767" y="62019"/>
                    </a:cubicBezTo>
                    <a:cubicBezTo>
                      <a:pt x="111201" y="97923"/>
                      <a:pt x="96550" y="103765"/>
                      <a:pt x="71808" y="79535"/>
                    </a:cubicBezTo>
                    <a:cubicBezTo>
                      <a:pt x="69544" y="76993"/>
                      <a:pt x="65370" y="80275"/>
                      <a:pt x="67122" y="83152"/>
                    </a:cubicBezTo>
                    <a:cubicBezTo>
                      <a:pt x="107477" y="149482"/>
                      <a:pt x="169008" y="88558"/>
                      <a:pt x="130778" y="31630"/>
                    </a:cubicBezTo>
                    <a:cubicBezTo>
                      <a:pt x="86566" y="-34213"/>
                      <a:pt x="3295" y="12926"/>
                      <a:pt x="159" y="80142"/>
                    </a:cubicBezTo>
                    <a:cubicBezTo>
                      <a:pt x="-4248" y="174522"/>
                      <a:pt x="83670" y="220226"/>
                      <a:pt x="166289" y="217615"/>
                    </a:cubicBezTo>
                    <a:cubicBezTo>
                      <a:pt x="220100" y="215914"/>
                      <a:pt x="274650" y="206372"/>
                      <a:pt x="326677" y="192904"/>
                    </a:cubicBezTo>
                    <a:cubicBezTo>
                      <a:pt x="387924" y="177045"/>
                      <a:pt x="456455" y="135666"/>
                      <a:pt x="520092" y="158170"/>
                    </a:cubicBezTo>
                    <a:cubicBezTo>
                      <a:pt x="524290" y="159656"/>
                      <a:pt x="527300" y="152726"/>
                      <a:pt x="523158" y="150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9"/>
              <p:cNvSpPr/>
              <p:nvPr/>
            </p:nvSpPr>
            <p:spPr>
              <a:xfrm>
                <a:off x="3037264" y="4172794"/>
                <a:ext cx="462867" cy="251707"/>
              </a:xfrm>
              <a:custGeom>
                <a:avLst/>
                <a:gdLst/>
                <a:ahLst/>
                <a:cxnLst/>
                <a:rect l="l" t="t" r="r" b="b"/>
                <a:pathLst>
                  <a:path w="462867" h="251707" extrusionOk="0">
                    <a:moveTo>
                      <a:pt x="458006" y="309"/>
                    </a:moveTo>
                    <a:cubicBezTo>
                      <a:pt x="421047" y="16623"/>
                      <a:pt x="386143" y="37338"/>
                      <a:pt x="356398" y="64920"/>
                    </a:cubicBezTo>
                    <a:cubicBezTo>
                      <a:pt x="324472" y="94519"/>
                      <a:pt x="300305" y="131275"/>
                      <a:pt x="270162" y="162531"/>
                    </a:cubicBezTo>
                    <a:cubicBezTo>
                      <a:pt x="235612" y="198352"/>
                      <a:pt x="193443" y="221090"/>
                      <a:pt x="143565" y="226193"/>
                    </a:cubicBezTo>
                    <a:cubicBezTo>
                      <a:pt x="120391" y="228564"/>
                      <a:pt x="96773" y="226914"/>
                      <a:pt x="74851" y="218605"/>
                    </a:cubicBezTo>
                    <a:cubicBezTo>
                      <a:pt x="63241" y="214204"/>
                      <a:pt x="52271" y="208393"/>
                      <a:pt x="43165" y="199737"/>
                    </a:cubicBezTo>
                    <a:cubicBezTo>
                      <a:pt x="31328" y="188488"/>
                      <a:pt x="21932" y="154911"/>
                      <a:pt x="49419" y="158162"/>
                    </a:cubicBezTo>
                    <a:cubicBezTo>
                      <a:pt x="52789" y="158560"/>
                      <a:pt x="55369" y="154500"/>
                      <a:pt x="54458" y="151548"/>
                    </a:cubicBezTo>
                    <a:cubicBezTo>
                      <a:pt x="43222" y="115151"/>
                      <a:pt x="-2229" y="145351"/>
                      <a:pt x="85" y="175133"/>
                    </a:cubicBezTo>
                    <a:cubicBezTo>
                      <a:pt x="4404" y="230727"/>
                      <a:pt x="77203" y="253320"/>
                      <a:pt x="123078" y="251619"/>
                    </a:cubicBezTo>
                    <a:cubicBezTo>
                      <a:pt x="184666" y="249336"/>
                      <a:pt x="241107" y="219585"/>
                      <a:pt x="281765" y="174121"/>
                    </a:cubicBezTo>
                    <a:cubicBezTo>
                      <a:pt x="339218" y="109890"/>
                      <a:pt x="379775" y="43686"/>
                      <a:pt x="461218" y="5778"/>
                    </a:cubicBezTo>
                    <a:cubicBezTo>
                      <a:pt x="464943" y="4046"/>
                      <a:pt x="461699" y="-1323"/>
                      <a:pt x="458012" y="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9"/>
              <p:cNvSpPr/>
              <p:nvPr/>
            </p:nvSpPr>
            <p:spPr>
              <a:xfrm>
                <a:off x="2995977" y="4272980"/>
                <a:ext cx="155713" cy="157068"/>
              </a:xfrm>
              <a:custGeom>
                <a:avLst/>
                <a:gdLst/>
                <a:ahLst/>
                <a:cxnLst/>
                <a:rect l="l" t="t" r="r" b="b"/>
                <a:pathLst>
                  <a:path w="155713" h="157068" extrusionOk="0">
                    <a:moveTo>
                      <a:pt x="153476" y="146507"/>
                    </a:moveTo>
                    <a:cubicBezTo>
                      <a:pt x="119976" y="152065"/>
                      <a:pt x="81019" y="143611"/>
                      <a:pt x="53462" y="123667"/>
                    </a:cubicBezTo>
                    <a:cubicBezTo>
                      <a:pt x="19620" y="99177"/>
                      <a:pt x="-5072" y="41839"/>
                      <a:pt x="43123" y="16938"/>
                    </a:cubicBezTo>
                    <a:cubicBezTo>
                      <a:pt x="53563" y="11544"/>
                      <a:pt x="44306" y="-4378"/>
                      <a:pt x="33892" y="1149"/>
                    </a:cubicBezTo>
                    <a:cubicBezTo>
                      <a:pt x="-10308" y="24608"/>
                      <a:pt x="-7614" y="78684"/>
                      <a:pt x="20961" y="113847"/>
                    </a:cubicBezTo>
                    <a:cubicBezTo>
                      <a:pt x="54252" y="154809"/>
                      <a:pt x="105862" y="166172"/>
                      <a:pt x="154431" y="149991"/>
                    </a:cubicBezTo>
                    <a:cubicBezTo>
                      <a:pt x="156670" y="149245"/>
                      <a:pt x="155740" y="146134"/>
                      <a:pt x="153470" y="1465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9"/>
              <p:cNvSpPr/>
              <p:nvPr/>
            </p:nvSpPr>
            <p:spPr>
              <a:xfrm>
                <a:off x="2956487" y="4238017"/>
                <a:ext cx="133237" cy="186564"/>
              </a:xfrm>
              <a:custGeom>
                <a:avLst/>
                <a:gdLst/>
                <a:ahLst/>
                <a:cxnLst/>
                <a:rect l="l" t="t" r="r" b="b"/>
                <a:pathLst>
                  <a:path w="133237" h="186564" extrusionOk="0">
                    <a:moveTo>
                      <a:pt x="133237" y="184335"/>
                    </a:moveTo>
                    <a:cubicBezTo>
                      <a:pt x="104334" y="177107"/>
                      <a:pt x="70246" y="166219"/>
                      <a:pt x="46749" y="146927"/>
                    </a:cubicBezTo>
                    <a:cubicBezTo>
                      <a:pt x="17023" y="122519"/>
                      <a:pt x="-9351" y="33494"/>
                      <a:pt x="49961" y="24636"/>
                    </a:cubicBezTo>
                    <a:cubicBezTo>
                      <a:pt x="65579" y="22303"/>
                      <a:pt x="58611" y="-4862"/>
                      <a:pt x="43378" y="766"/>
                    </a:cubicBezTo>
                    <a:cubicBezTo>
                      <a:pt x="-7821" y="19678"/>
                      <a:pt x="-6657" y="77498"/>
                      <a:pt x="11067" y="121065"/>
                    </a:cubicBezTo>
                    <a:cubicBezTo>
                      <a:pt x="28639" y="164252"/>
                      <a:pt x="87875" y="192416"/>
                      <a:pt x="133237" y="185530"/>
                    </a:cubicBezTo>
                    <a:lnTo>
                      <a:pt x="133237" y="1843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29"/>
              <p:cNvSpPr/>
              <p:nvPr/>
            </p:nvSpPr>
            <p:spPr>
              <a:xfrm>
                <a:off x="3261394" y="3992318"/>
                <a:ext cx="288303" cy="239192"/>
              </a:xfrm>
              <a:custGeom>
                <a:avLst/>
                <a:gdLst/>
                <a:ahLst/>
                <a:cxnLst/>
                <a:rect l="l" t="t" r="r" b="b"/>
                <a:pathLst>
                  <a:path w="288303" h="239192" extrusionOk="0">
                    <a:moveTo>
                      <a:pt x="287864" y="235557"/>
                    </a:moveTo>
                    <a:cubicBezTo>
                      <a:pt x="255887" y="194570"/>
                      <a:pt x="203714" y="185522"/>
                      <a:pt x="155715" y="175069"/>
                    </a:cubicBezTo>
                    <a:cubicBezTo>
                      <a:pt x="84705" y="159615"/>
                      <a:pt x="-6261" y="111161"/>
                      <a:pt x="38337" y="22578"/>
                    </a:cubicBezTo>
                    <a:cubicBezTo>
                      <a:pt x="48328" y="2730"/>
                      <a:pt x="18691" y="-10226"/>
                      <a:pt x="10028" y="10647"/>
                    </a:cubicBezTo>
                    <a:cubicBezTo>
                      <a:pt x="-14721" y="70281"/>
                      <a:pt x="7239" y="135783"/>
                      <a:pt x="65982" y="164699"/>
                    </a:cubicBezTo>
                    <a:cubicBezTo>
                      <a:pt x="137175" y="199736"/>
                      <a:pt x="219750" y="189739"/>
                      <a:pt x="285372" y="238782"/>
                    </a:cubicBezTo>
                    <a:cubicBezTo>
                      <a:pt x="287408" y="240306"/>
                      <a:pt x="289154" y="237214"/>
                      <a:pt x="287857" y="2355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9"/>
              <p:cNvSpPr/>
              <p:nvPr/>
            </p:nvSpPr>
            <p:spPr>
              <a:xfrm>
                <a:off x="3301931" y="3994377"/>
                <a:ext cx="187513" cy="117201"/>
              </a:xfrm>
              <a:custGeom>
                <a:avLst/>
                <a:gdLst/>
                <a:ahLst/>
                <a:cxnLst/>
                <a:rect l="l" t="t" r="r" b="b"/>
                <a:pathLst>
                  <a:path w="187513" h="117201" extrusionOk="0">
                    <a:moveTo>
                      <a:pt x="187180" y="115538"/>
                    </a:moveTo>
                    <a:cubicBezTo>
                      <a:pt x="154179" y="89435"/>
                      <a:pt x="148317" y="46197"/>
                      <a:pt x="115955" y="20146"/>
                    </a:cubicBezTo>
                    <a:cubicBezTo>
                      <a:pt x="93463" y="2042"/>
                      <a:pt x="61512" y="-5988"/>
                      <a:pt x="34063" y="5008"/>
                    </a:cubicBezTo>
                    <a:cubicBezTo>
                      <a:pt x="11875" y="13898"/>
                      <a:pt x="-9137" y="39014"/>
                      <a:pt x="4135" y="63770"/>
                    </a:cubicBezTo>
                    <a:cubicBezTo>
                      <a:pt x="13519" y="81279"/>
                      <a:pt x="32925" y="84478"/>
                      <a:pt x="47702" y="72610"/>
                    </a:cubicBezTo>
                    <a:cubicBezTo>
                      <a:pt x="52375" y="68860"/>
                      <a:pt x="47317" y="60001"/>
                      <a:pt x="41714" y="62315"/>
                    </a:cubicBezTo>
                    <a:cubicBezTo>
                      <a:pt x="39634" y="50883"/>
                      <a:pt x="37560" y="39457"/>
                      <a:pt x="35479" y="28024"/>
                    </a:cubicBezTo>
                    <a:cubicBezTo>
                      <a:pt x="43643" y="25761"/>
                      <a:pt x="51806" y="23497"/>
                      <a:pt x="59969" y="21233"/>
                    </a:cubicBezTo>
                    <a:cubicBezTo>
                      <a:pt x="75885" y="20310"/>
                      <a:pt x="89828" y="27025"/>
                      <a:pt x="102367" y="35688"/>
                    </a:cubicBezTo>
                    <a:cubicBezTo>
                      <a:pt x="118902" y="47114"/>
                      <a:pt x="129670" y="62290"/>
                      <a:pt x="141109" y="78553"/>
                    </a:cubicBezTo>
                    <a:cubicBezTo>
                      <a:pt x="153205" y="95746"/>
                      <a:pt x="164201" y="113514"/>
                      <a:pt x="186206" y="117188"/>
                    </a:cubicBezTo>
                    <a:cubicBezTo>
                      <a:pt x="187060" y="117334"/>
                      <a:pt x="188046" y="116214"/>
                      <a:pt x="187174" y="1155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9"/>
              <p:cNvSpPr/>
              <p:nvPr/>
            </p:nvSpPr>
            <p:spPr>
              <a:xfrm>
                <a:off x="3536762" y="4183221"/>
                <a:ext cx="113969" cy="150330"/>
              </a:xfrm>
              <a:custGeom>
                <a:avLst/>
                <a:gdLst/>
                <a:ahLst/>
                <a:cxnLst/>
                <a:rect l="l" t="t" r="r" b="b"/>
                <a:pathLst>
                  <a:path w="113969" h="150330" extrusionOk="0">
                    <a:moveTo>
                      <a:pt x="112390" y="146198"/>
                    </a:moveTo>
                    <a:cubicBezTo>
                      <a:pt x="71965" y="151598"/>
                      <a:pt x="38838" y="127443"/>
                      <a:pt x="24016" y="90743"/>
                    </a:cubicBezTo>
                    <a:cubicBezTo>
                      <a:pt x="16340" y="71736"/>
                      <a:pt x="7816" y="43243"/>
                      <a:pt x="24326" y="26373"/>
                    </a:cubicBezTo>
                    <a:cubicBezTo>
                      <a:pt x="47457" y="2750"/>
                      <a:pt x="89512" y="51489"/>
                      <a:pt x="53350" y="60594"/>
                    </a:cubicBezTo>
                    <a:cubicBezTo>
                      <a:pt x="36372" y="64869"/>
                      <a:pt x="43681" y="91742"/>
                      <a:pt x="60590" y="86867"/>
                    </a:cubicBezTo>
                    <a:cubicBezTo>
                      <a:pt x="90827" y="78147"/>
                      <a:pt x="104018" y="43623"/>
                      <a:pt x="83606" y="17951"/>
                    </a:cubicBezTo>
                    <a:cubicBezTo>
                      <a:pt x="65237" y="-5148"/>
                      <a:pt x="27595" y="-6596"/>
                      <a:pt x="9239" y="17350"/>
                    </a:cubicBezTo>
                    <a:cubicBezTo>
                      <a:pt x="-11255" y="44091"/>
                      <a:pt x="6305" y="85647"/>
                      <a:pt x="23618" y="109454"/>
                    </a:cubicBezTo>
                    <a:cubicBezTo>
                      <a:pt x="44522" y="138199"/>
                      <a:pt x="77378" y="154576"/>
                      <a:pt x="112820" y="149372"/>
                    </a:cubicBezTo>
                    <a:cubicBezTo>
                      <a:pt x="114603" y="149113"/>
                      <a:pt x="114198" y="145951"/>
                      <a:pt x="112390" y="146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9"/>
              <p:cNvSpPr/>
              <p:nvPr/>
            </p:nvSpPr>
            <p:spPr>
              <a:xfrm>
                <a:off x="3397468" y="3726191"/>
                <a:ext cx="217019" cy="525563"/>
              </a:xfrm>
              <a:custGeom>
                <a:avLst/>
                <a:gdLst/>
                <a:ahLst/>
                <a:cxnLst/>
                <a:rect l="l" t="t" r="r" b="b"/>
                <a:pathLst>
                  <a:path w="217019" h="525563" extrusionOk="0">
                    <a:moveTo>
                      <a:pt x="155166" y="520520"/>
                    </a:moveTo>
                    <a:cubicBezTo>
                      <a:pt x="133699" y="458540"/>
                      <a:pt x="172890" y="393455"/>
                      <a:pt x="189217" y="334340"/>
                    </a:cubicBezTo>
                    <a:cubicBezTo>
                      <a:pt x="204140" y="280308"/>
                      <a:pt x="214857" y="223209"/>
                      <a:pt x="216881" y="167053"/>
                    </a:cubicBezTo>
                    <a:cubicBezTo>
                      <a:pt x="219859" y="84497"/>
                      <a:pt x="174857" y="-3794"/>
                      <a:pt x="80381" y="126"/>
                    </a:cubicBezTo>
                    <a:cubicBezTo>
                      <a:pt x="12793" y="2933"/>
                      <a:pt x="-33885" y="85489"/>
                      <a:pt x="31200" y="130479"/>
                    </a:cubicBezTo>
                    <a:cubicBezTo>
                      <a:pt x="53034" y="145573"/>
                      <a:pt x="91972" y="151516"/>
                      <a:pt x="109051" y="126243"/>
                    </a:cubicBezTo>
                    <a:cubicBezTo>
                      <a:pt x="126686" y="100153"/>
                      <a:pt x="103853" y="79944"/>
                      <a:pt x="83037" y="67095"/>
                    </a:cubicBezTo>
                    <a:cubicBezTo>
                      <a:pt x="80192" y="65337"/>
                      <a:pt x="76878" y="69485"/>
                      <a:pt x="79420" y="71781"/>
                    </a:cubicBezTo>
                    <a:cubicBezTo>
                      <a:pt x="120743" y="109119"/>
                      <a:pt x="60514" y="126420"/>
                      <a:pt x="38920" y="102322"/>
                    </a:cubicBezTo>
                    <a:cubicBezTo>
                      <a:pt x="16049" y="76801"/>
                      <a:pt x="30611" y="42384"/>
                      <a:pt x="58807" y="32065"/>
                    </a:cubicBezTo>
                    <a:cubicBezTo>
                      <a:pt x="86092" y="22080"/>
                      <a:pt x="117233" y="30459"/>
                      <a:pt x="140680" y="45944"/>
                    </a:cubicBezTo>
                    <a:cubicBezTo>
                      <a:pt x="199492" y="84781"/>
                      <a:pt x="193466" y="162614"/>
                      <a:pt x="188483" y="224195"/>
                    </a:cubicBezTo>
                    <a:cubicBezTo>
                      <a:pt x="183437" y="286523"/>
                      <a:pt x="166820" y="344590"/>
                      <a:pt x="149191" y="404173"/>
                    </a:cubicBezTo>
                    <a:cubicBezTo>
                      <a:pt x="137126" y="444951"/>
                      <a:pt x="130455" y="483466"/>
                      <a:pt x="147882" y="523587"/>
                    </a:cubicBezTo>
                    <a:cubicBezTo>
                      <a:pt x="149671" y="527697"/>
                      <a:pt x="156627" y="524769"/>
                      <a:pt x="155160" y="52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9"/>
              <p:cNvSpPr/>
              <p:nvPr/>
            </p:nvSpPr>
            <p:spPr>
              <a:xfrm>
                <a:off x="3491879" y="3719877"/>
                <a:ext cx="253904" cy="461131"/>
              </a:xfrm>
              <a:custGeom>
                <a:avLst/>
                <a:gdLst/>
                <a:ahLst/>
                <a:cxnLst/>
                <a:rect l="l" t="t" r="r" b="b"/>
                <a:pathLst>
                  <a:path w="253904" h="461131" extrusionOk="0">
                    <a:moveTo>
                      <a:pt x="5793" y="459493"/>
                    </a:moveTo>
                    <a:cubicBezTo>
                      <a:pt x="43094" y="380673"/>
                      <a:pt x="106984" y="339762"/>
                      <a:pt x="170696" y="285130"/>
                    </a:cubicBezTo>
                    <a:cubicBezTo>
                      <a:pt x="218715" y="243959"/>
                      <a:pt x="250995" y="186905"/>
                      <a:pt x="253777" y="122870"/>
                    </a:cubicBezTo>
                    <a:cubicBezTo>
                      <a:pt x="255725" y="77950"/>
                      <a:pt x="235503" y="9545"/>
                      <a:pt x="183318" y="459"/>
                    </a:cubicBezTo>
                    <a:cubicBezTo>
                      <a:pt x="151423" y="-5099"/>
                      <a:pt x="115387" y="41452"/>
                      <a:pt x="154174" y="53700"/>
                    </a:cubicBezTo>
                    <a:cubicBezTo>
                      <a:pt x="157146" y="54636"/>
                      <a:pt x="161161" y="52012"/>
                      <a:pt x="160788" y="48661"/>
                    </a:cubicBezTo>
                    <a:cubicBezTo>
                      <a:pt x="157797" y="40181"/>
                      <a:pt x="162287" y="36153"/>
                      <a:pt x="174256" y="36558"/>
                    </a:cubicBezTo>
                    <a:cubicBezTo>
                      <a:pt x="182673" y="28218"/>
                      <a:pt x="189736" y="28287"/>
                      <a:pt x="195446" y="36767"/>
                    </a:cubicBezTo>
                    <a:cubicBezTo>
                      <a:pt x="207687" y="42502"/>
                      <a:pt x="216173" y="60611"/>
                      <a:pt x="220859" y="72815"/>
                    </a:cubicBezTo>
                    <a:cubicBezTo>
                      <a:pt x="228244" y="92051"/>
                      <a:pt x="230324" y="113455"/>
                      <a:pt x="229262" y="133929"/>
                    </a:cubicBezTo>
                    <a:cubicBezTo>
                      <a:pt x="226524" y="186861"/>
                      <a:pt x="201598" y="233425"/>
                      <a:pt x="163709" y="269499"/>
                    </a:cubicBezTo>
                    <a:cubicBezTo>
                      <a:pt x="133838" y="297941"/>
                      <a:pt x="99263" y="321002"/>
                      <a:pt x="70246" y="350385"/>
                    </a:cubicBezTo>
                    <a:cubicBezTo>
                      <a:pt x="40154" y="380863"/>
                      <a:pt x="17776" y="417380"/>
                      <a:pt x="311" y="456287"/>
                    </a:cubicBezTo>
                    <a:cubicBezTo>
                      <a:pt x="-1339" y="459960"/>
                      <a:pt x="4029" y="463204"/>
                      <a:pt x="5787" y="459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9"/>
              <p:cNvSpPr/>
              <p:nvPr/>
            </p:nvSpPr>
            <p:spPr>
              <a:xfrm>
                <a:off x="3594990" y="3677865"/>
                <a:ext cx="156635" cy="156300"/>
              </a:xfrm>
              <a:custGeom>
                <a:avLst/>
                <a:gdLst/>
                <a:ahLst/>
                <a:cxnLst/>
                <a:rect l="l" t="t" r="r" b="b"/>
                <a:pathLst>
                  <a:path w="156635" h="156300" extrusionOk="0">
                    <a:moveTo>
                      <a:pt x="149275" y="155024"/>
                    </a:moveTo>
                    <a:cubicBezTo>
                      <a:pt x="165779" y="106525"/>
                      <a:pt x="154751" y="54883"/>
                      <a:pt x="113947" y="21301"/>
                    </a:cubicBezTo>
                    <a:cubicBezTo>
                      <a:pt x="78911" y="-7540"/>
                      <a:pt x="24923" y="-10455"/>
                      <a:pt x="1173" y="33593"/>
                    </a:cubicBezTo>
                    <a:cubicBezTo>
                      <a:pt x="-4417" y="43963"/>
                      <a:pt x="11492" y="53239"/>
                      <a:pt x="16962" y="42825"/>
                    </a:cubicBezTo>
                    <a:cubicBezTo>
                      <a:pt x="42659" y="-6142"/>
                      <a:pt x="101895" y="21117"/>
                      <a:pt x="125626" y="56540"/>
                    </a:cubicBezTo>
                    <a:cubicBezTo>
                      <a:pt x="143900" y="83812"/>
                      <a:pt x="151343" y="121852"/>
                      <a:pt x="145791" y="154063"/>
                    </a:cubicBezTo>
                    <a:cubicBezTo>
                      <a:pt x="145399" y="156333"/>
                      <a:pt x="148510" y="157250"/>
                      <a:pt x="149269" y="1550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9"/>
              <p:cNvSpPr/>
              <p:nvPr/>
            </p:nvSpPr>
            <p:spPr>
              <a:xfrm>
                <a:off x="3560248" y="3638208"/>
                <a:ext cx="186118" cy="133996"/>
              </a:xfrm>
              <a:custGeom>
                <a:avLst/>
                <a:gdLst/>
                <a:ahLst/>
                <a:cxnLst/>
                <a:rect l="l" t="t" r="r" b="b"/>
                <a:pathLst>
                  <a:path w="186118" h="133996" extrusionOk="0">
                    <a:moveTo>
                      <a:pt x="184991" y="133997"/>
                    </a:moveTo>
                    <a:cubicBezTo>
                      <a:pt x="192174" y="88678"/>
                      <a:pt x="164339" y="29234"/>
                      <a:pt x="121266" y="11402"/>
                    </a:cubicBezTo>
                    <a:cubicBezTo>
                      <a:pt x="77724" y="-6619"/>
                      <a:pt x="20043" y="-8105"/>
                      <a:pt x="783" y="43037"/>
                    </a:cubicBezTo>
                    <a:cubicBezTo>
                      <a:pt x="-4908" y="58143"/>
                      <a:pt x="22206" y="65314"/>
                      <a:pt x="24653" y="49620"/>
                    </a:cubicBezTo>
                    <a:cubicBezTo>
                      <a:pt x="33885" y="-9616"/>
                      <a:pt x="122802" y="17466"/>
                      <a:pt x="146963" y="47299"/>
                    </a:cubicBezTo>
                    <a:cubicBezTo>
                      <a:pt x="166287" y="71163"/>
                      <a:pt x="176644" y="104625"/>
                      <a:pt x="183789" y="133997"/>
                    </a:cubicBezTo>
                    <a:lnTo>
                      <a:pt x="184991" y="1339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9"/>
              <p:cNvSpPr/>
              <p:nvPr/>
            </p:nvSpPr>
            <p:spPr>
              <a:xfrm>
                <a:off x="3312771" y="3941534"/>
                <a:ext cx="237485" cy="289411"/>
              </a:xfrm>
              <a:custGeom>
                <a:avLst/>
                <a:gdLst/>
                <a:ahLst/>
                <a:cxnLst/>
                <a:rect l="l" t="t" r="r" b="b"/>
                <a:pathLst>
                  <a:path w="237485" h="289411" extrusionOk="0">
                    <a:moveTo>
                      <a:pt x="237087" y="286473"/>
                    </a:moveTo>
                    <a:cubicBezTo>
                      <a:pt x="188550" y="220636"/>
                      <a:pt x="198522" y="138112"/>
                      <a:pt x="164389" y="66564"/>
                    </a:cubicBezTo>
                    <a:cubicBezTo>
                      <a:pt x="136162" y="7398"/>
                      <a:pt x="70110" y="-14525"/>
                      <a:pt x="10628" y="9712"/>
                    </a:cubicBezTo>
                    <a:cubicBezTo>
                      <a:pt x="-9980" y="18109"/>
                      <a:pt x="2319" y="48050"/>
                      <a:pt x="22560" y="38021"/>
                    </a:cubicBezTo>
                    <a:cubicBezTo>
                      <a:pt x="111438" y="-6020"/>
                      <a:pt x="159217" y="85350"/>
                      <a:pt x="174222" y="156468"/>
                    </a:cubicBezTo>
                    <a:cubicBezTo>
                      <a:pt x="184351" y="204486"/>
                      <a:pt x="193090" y="256747"/>
                      <a:pt x="233856" y="288964"/>
                    </a:cubicBezTo>
                    <a:cubicBezTo>
                      <a:pt x="235500" y="290261"/>
                      <a:pt x="238592" y="288528"/>
                      <a:pt x="237081" y="286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3" name="Google Shape;353;p29"/>
            <p:cNvGrpSpPr/>
            <p:nvPr/>
          </p:nvGrpSpPr>
          <p:grpSpPr>
            <a:xfrm rot="10800000">
              <a:off x="152412" y="152398"/>
              <a:ext cx="859147" cy="855583"/>
              <a:chOff x="2956487" y="3638208"/>
              <a:chExt cx="795138" cy="791840"/>
            </a:xfrm>
          </p:grpSpPr>
          <p:sp>
            <p:nvSpPr>
              <p:cNvPr id="354" name="Google Shape;354;p29"/>
              <p:cNvSpPr/>
              <p:nvPr/>
            </p:nvSpPr>
            <p:spPr>
              <a:xfrm>
                <a:off x="3314215" y="3982495"/>
                <a:ext cx="116512" cy="187433"/>
              </a:xfrm>
              <a:custGeom>
                <a:avLst/>
                <a:gdLst/>
                <a:ahLst/>
                <a:cxnLst/>
                <a:rect l="l" t="t" r="r" b="b"/>
                <a:pathLst>
                  <a:path w="116512" h="187433" extrusionOk="0">
                    <a:moveTo>
                      <a:pt x="116507" y="186125"/>
                    </a:moveTo>
                    <a:cubicBezTo>
                      <a:pt x="112960" y="164032"/>
                      <a:pt x="95312" y="153004"/>
                      <a:pt x="78125" y="140769"/>
                    </a:cubicBezTo>
                    <a:cubicBezTo>
                      <a:pt x="64657" y="131176"/>
                      <a:pt x="51504" y="121976"/>
                      <a:pt x="40850" y="109172"/>
                    </a:cubicBezTo>
                    <a:cubicBezTo>
                      <a:pt x="31011" y="97341"/>
                      <a:pt x="23259" y="83942"/>
                      <a:pt x="22317" y="68273"/>
                    </a:cubicBezTo>
                    <a:cubicBezTo>
                      <a:pt x="20401" y="60938"/>
                      <a:pt x="21248" y="53850"/>
                      <a:pt x="24852" y="46995"/>
                    </a:cubicBezTo>
                    <a:cubicBezTo>
                      <a:pt x="26205" y="26888"/>
                      <a:pt x="38770" y="25003"/>
                      <a:pt x="62545" y="41330"/>
                    </a:cubicBezTo>
                    <a:cubicBezTo>
                      <a:pt x="60123" y="48285"/>
                      <a:pt x="70050" y="51498"/>
                      <a:pt x="73800" y="46072"/>
                    </a:cubicBezTo>
                    <a:cubicBezTo>
                      <a:pt x="85998" y="28443"/>
                      <a:pt x="78739" y="7564"/>
                      <a:pt x="57455" y="1462"/>
                    </a:cubicBezTo>
                    <a:cubicBezTo>
                      <a:pt x="32826" y="-5601"/>
                      <a:pt x="12155" y="14070"/>
                      <a:pt x="4169" y="35904"/>
                    </a:cubicBezTo>
                    <a:cubicBezTo>
                      <a:pt x="-5607" y="62639"/>
                      <a:pt x="2683" y="93629"/>
                      <a:pt x="19945" y="115305"/>
                    </a:cubicBezTo>
                    <a:cubicBezTo>
                      <a:pt x="45813" y="147794"/>
                      <a:pt x="88963" y="153934"/>
                      <a:pt x="114838" y="187093"/>
                    </a:cubicBezTo>
                    <a:cubicBezTo>
                      <a:pt x="115521" y="187972"/>
                      <a:pt x="116640" y="186972"/>
                      <a:pt x="116501" y="186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9"/>
              <p:cNvSpPr/>
              <p:nvPr/>
            </p:nvSpPr>
            <p:spPr>
              <a:xfrm>
                <a:off x="3501752" y="4218030"/>
                <a:ext cx="149992" cy="114614"/>
              </a:xfrm>
              <a:custGeom>
                <a:avLst/>
                <a:gdLst/>
                <a:ahLst/>
                <a:cxnLst/>
                <a:rect l="l" t="t" r="r" b="b"/>
                <a:pathLst>
                  <a:path w="149992" h="114614" extrusionOk="0">
                    <a:moveTo>
                      <a:pt x="148955" y="113438"/>
                    </a:moveTo>
                    <a:cubicBezTo>
                      <a:pt x="154349" y="78249"/>
                      <a:pt x="138307" y="45343"/>
                      <a:pt x="109998" y="24306"/>
                    </a:cubicBezTo>
                    <a:cubicBezTo>
                      <a:pt x="86337" y="6721"/>
                      <a:pt x="44489" y="-11376"/>
                      <a:pt x="17553" y="9067"/>
                    </a:cubicBezTo>
                    <a:cubicBezTo>
                      <a:pt x="-6020" y="26949"/>
                      <a:pt x="-5350" y="63598"/>
                      <a:pt x="16560" y="82504"/>
                    </a:cubicBezTo>
                    <a:cubicBezTo>
                      <a:pt x="41966" y="104427"/>
                      <a:pt x="77737" y="91420"/>
                      <a:pt x="86798" y="60740"/>
                    </a:cubicBezTo>
                    <a:cubicBezTo>
                      <a:pt x="91768" y="43901"/>
                      <a:pt x="64920" y="36516"/>
                      <a:pt x="60525" y="53500"/>
                    </a:cubicBezTo>
                    <a:cubicBezTo>
                      <a:pt x="56820" y="67835"/>
                      <a:pt x="37717" y="70313"/>
                      <a:pt x="28207" y="61031"/>
                    </a:cubicBezTo>
                    <a:cubicBezTo>
                      <a:pt x="19974" y="53001"/>
                      <a:pt x="18912" y="38691"/>
                      <a:pt x="24217" y="28991"/>
                    </a:cubicBezTo>
                    <a:cubicBezTo>
                      <a:pt x="29497" y="19323"/>
                      <a:pt x="52994" y="15188"/>
                      <a:pt x="63535" y="16092"/>
                    </a:cubicBezTo>
                    <a:cubicBezTo>
                      <a:pt x="70023" y="16648"/>
                      <a:pt x="77775" y="19291"/>
                      <a:pt x="83801" y="21353"/>
                    </a:cubicBezTo>
                    <a:cubicBezTo>
                      <a:pt x="123239" y="34809"/>
                      <a:pt x="151902" y="69276"/>
                      <a:pt x="145832" y="112584"/>
                    </a:cubicBezTo>
                    <a:cubicBezTo>
                      <a:pt x="145547" y="114607"/>
                      <a:pt x="148633" y="115506"/>
                      <a:pt x="148949" y="11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9"/>
              <p:cNvSpPr/>
              <p:nvPr/>
            </p:nvSpPr>
            <p:spPr>
              <a:xfrm>
                <a:off x="3045378" y="4075819"/>
                <a:ext cx="525137" cy="217720"/>
              </a:xfrm>
              <a:custGeom>
                <a:avLst/>
                <a:gdLst/>
                <a:ahLst/>
                <a:cxnLst/>
                <a:rect l="l" t="t" r="r" b="b"/>
                <a:pathLst>
                  <a:path w="525137" h="217720" extrusionOk="0">
                    <a:moveTo>
                      <a:pt x="523152" y="150892"/>
                    </a:moveTo>
                    <a:cubicBezTo>
                      <a:pt x="483329" y="133288"/>
                      <a:pt x="444378" y="139612"/>
                      <a:pt x="403700" y="151461"/>
                    </a:cubicBezTo>
                    <a:cubicBezTo>
                      <a:pt x="344022" y="168844"/>
                      <a:pt x="285760" y="184703"/>
                      <a:pt x="223451" y="189584"/>
                    </a:cubicBezTo>
                    <a:cubicBezTo>
                      <a:pt x="161597" y="194434"/>
                      <a:pt x="84365" y="199233"/>
                      <a:pt x="45541" y="140560"/>
                    </a:cubicBezTo>
                    <a:cubicBezTo>
                      <a:pt x="30972" y="118549"/>
                      <a:pt x="22942" y="89469"/>
                      <a:pt x="30884" y="63499"/>
                    </a:cubicBezTo>
                    <a:cubicBezTo>
                      <a:pt x="39319" y="35917"/>
                      <a:pt x="60223" y="23214"/>
                      <a:pt x="87211" y="33438"/>
                    </a:cubicBezTo>
                    <a:cubicBezTo>
                      <a:pt x="102943" y="35664"/>
                      <a:pt x="112459" y="45193"/>
                      <a:pt x="115767" y="62019"/>
                    </a:cubicBezTo>
                    <a:cubicBezTo>
                      <a:pt x="111201" y="97923"/>
                      <a:pt x="96550" y="103765"/>
                      <a:pt x="71808" y="79535"/>
                    </a:cubicBezTo>
                    <a:cubicBezTo>
                      <a:pt x="69544" y="76993"/>
                      <a:pt x="65370" y="80275"/>
                      <a:pt x="67122" y="83152"/>
                    </a:cubicBezTo>
                    <a:cubicBezTo>
                      <a:pt x="107477" y="149482"/>
                      <a:pt x="169008" y="88558"/>
                      <a:pt x="130778" y="31630"/>
                    </a:cubicBezTo>
                    <a:cubicBezTo>
                      <a:pt x="86566" y="-34213"/>
                      <a:pt x="3295" y="12926"/>
                      <a:pt x="159" y="80142"/>
                    </a:cubicBezTo>
                    <a:cubicBezTo>
                      <a:pt x="-4248" y="174522"/>
                      <a:pt x="83670" y="220226"/>
                      <a:pt x="166289" y="217615"/>
                    </a:cubicBezTo>
                    <a:cubicBezTo>
                      <a:pt x="220100" y="215914"/>
                      <a:pt x="274650" y="206372"/>
                      <a:pt x="326677" y="192904"/>
                    </a:cubicBezTo>
                    <a:cubicBezTo>
                      <a:pt x="387924" y="177045"/>
                      <a:pt x="456455" y="135666"/>
                      <a:pt x="520092" y="158170"/>
                    </a:cubicBezTo>
                    <a:cubicBezTo>
                      <a:pt x="524290" y="159656"/>
                      <a:pt x="527300" y="152726"/>
                      <a:pt x="523158" y="150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9"/>
              <p:cNvSpPr/>
              <p:nvPr/>
            </p:nvSpPr>
            <p:spPr>
              <a:xfrm>
                <a:off x="3037264" y="4172794"/>
                <a:ext cx="462867" cy="251707"/>
              </a:xfrm>
              <a:custGeom>
                <a:avLst/>
                <a:gdLst/>
                <a:ahLst/>
                <a:cxnLst/>
                <a:rect l="l" t="t" r="r" b="b"/>
                <a:pathLst>
                  <a:path w="462867" h="251707" extrusionOk="0">
                    <a:moveTo>
                      <a:pt x="458006" y="309"/>
                    </a:moveTo>
                    <a:cubicBezTo>
                      <a:pt x="421047" y="16623"/>
                      <a:pt x="386143" y="37338"/>
                      <a:pt x="356398" y="64920"/>
                    </a:cubicBezTo>
                    <a:cubicBezTo>
                      <a:pt x="324472" y="94519"/>
                      <a:pt x="300305" y="131275"/>
                      <a:pt x="270162" y="162531"/>
                    </a:cubicBezTo>
                    <a:cubicBezTo>
                      <a:pt x="235612" y="198352"/>
                      <a:pt x="193443" y="221090"/>
                      <a:pt x="143565" y="226193"/>
                    </a:cubicBezTo>
                    <a:cubicBezTo>
                      <a:pt x="120391" y="228564"/>
                      <a:pt x="96773" y="226914"/>
                      <a:pt x="74851" y="218605"/>
                    </a:cubicBezTo>
                    <a:cubicBezTo>
                      <a:pt x="63241" y="214204"/>
                      <a:pt x="52271" y="208393"/>
                      <a:pt x="43165" y="199737"/>
                    </a:cubicBezTo>
                    <a:cubicBezTo>
                      <a:pt x="31328" y="188488"/>
                      <a:pt x="21932" y="154911"/>
                      <a:pt x="49419" y="158162"/>
                    </a:cubicBezTo>
                    <a:cubicBezTo>
                      <a:pt x="52789" y="158560"/>
                      <a:pt x="55369" y="154500"/>
                      <a:pt x="54458" y="151548"/>
                    </a:cubicBezTo>
                    <a:cubicBezTo>
                      <a:pt x="43222" y="115151"/>
                      <a:pt x="-2229" y="145351"/>
                      <a:pt x="85" y="175133"/>
                    </a:cubicBezTo>
                    <a:cubicBezTo>
                      <a:pt x="4404" y="230727"/>
                      <a:pt x="77203" y="253320"/>
                      <a:pt x="123078" y="251619"/>
                    </a:cubicBezTo>
                    <a:cubicBezTo>
                      <a:pt x="184666" y="249336"/>
                      <a:pt x="241107" y="219585"/>
                      <a:pt x="281765" y="174121"/>
                    </a:cubicBezTo>
                    <a:cubicBezTo>
                      <a:pt x="339218" y="109890"/>
                      <a:pt x="379775" y="43686"/>
                      <a:pt x="461218" y="5778"/>
                    </a:cubicBezTo>
                    <a:cubicBezTo>
                      <a:pt x="464943" y="4046"/>
                      <a:pt x="461699" y="-1323"/>
                      <a:pt x="458012" y="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9"/>
              <p:cNvSpPr/>
              <p:nvPr/>
            </p:nvSpPr>
            <p:spPr>
              <a:xfrm>
                <a:off x="2995977" y="4272980"/>
                <a:ext cx="155713" cy="157068"/>
              </a:xfrm>
              <a:custGeom>
                <a:avLst/>
                <a:gdLst/>
                <a:ahLst/>
                <a:cxnLst/>
                <a:rect l="l" t="t" r="r" b="b"/>
                <a:pathLst>
                  <a:path w="155713" h="157068" extrusionOk="0">
                    <a:moveTo>
                      <a:pt x="153476" y="146507"/>
                    </a:moveTo>
                    <a:cubicBezTo>
                      <a:pt x="119976" y="152065"/>
                      <a:pt x="81019" y="143611"/>
                      <a:pt x="53462" y="123667"/>
                    </a:cubicBezTo>
                    <a:cubicBezTo>
                      <a:pt x="19620" y="99177"/>
                      <a:pt x="-5072" y="41839"/>
                      <a:pt x="43123" y="16938"/>
                    </a:cubicBezTo>
                    <a:cubicBezTo>
                      <a:pt x="53563" y="11544"/>
                      <a:pt x="44306" y="-4378"/>
                      <a:pt x="33892" y="1149"/>
                    </a:cubicBezTo>
                    <a:cubicBezTo>
                      <a:pt x="-10308" y="24608"/>
                      <a:pt x="-7614" y="78684"/>
                      <a:pt x="20961" y="113847"/>
                    </a:cubicBezTo>
                    <a:cubicBezTo>
                      <a:pt x="54252" y="154809"/>
                      <a:pt x="105862" y="166172"/>
                      <a:pt x="154431" y="149991"/>
                    </a:cubicBezTo>
                    <a:cubicBezTo>
                      <a:pt x="156670" y="149245"/>
                      <a:pt x="155740" y="146134"/>
                      <a:pt x="153470" y="1465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9"/>
              <p:cNvSpPr/>
              <p:nvPr/>
            </p:nvSpPr>
            <p:spPr>
              <a:xfrm>
                <a:off x="2956487" y="4238017"/>
                <a:ext cx="133237" cy="186564"/>
              </a:xfrm>
              <a:custGeom>
                <a:avLst/>
                <a:gdLst/>
                <a:ahLst/>
                <a:cxnLst/>
                <a:rect l="l" t="t" r="r" b="b"/>
                <a:pathLst>
                  <a:path w="133237" h="186564" extrusionOk="0">
                    <a:moveTo>
                      <a:pt x="133237" y="184335"/>
                    </a:moveTo>
                    <a:cubicBezTo>
                      <a:pt x="104334" y="177107"/>
                      <a:pt x="70246" y="166219"/>
                      <a:pt x="46749" y="146927"/>
                    </a:cubicBezTo>
                    <a:cubicBezTo>
                      <a:pt x="17023" y="122519"/>
                      <a:pt x="-9351" y="33494"/>
                      <a:pt x="49961" y="24636"/>
                    </a:cubicBezTo>
                    <a:cubicBezTo>
                      <a:pt x="65579" y="22303"/>
                      <a:pt x="58611" y="-4862"/>
                      <a:pt x="43378" y="766"/>
                    </a:cubicBezTo>
                    <a:cubicBezTo>
                      <a:pt x="-7821" y="19678"/>
                      <a:pt x="-6657" y="77498"/>
                      <a:pt x="11067" y="121065"/>
                    </a:cubicBezTo>
                    <a:cubicBezTo>
                      <a:pt x="28639" y="164252"/>
                      <a:pt x="87875" y="192416"/>
                      <a:pt x="133237" y="185530"/>
                    </a:cubicBezTo>
                    <a:lnTo>
                      <a:pt x="133237" y="1843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9"/>
              <p:cNvSpPr/>
              <p:nvPr/>
            </p:nvSpPr>
            <p:spPr>
              <a:xfrm>
                <a:off x="3261394" y="3992318"/>
                <a:ext cx="288303" cy="239192"/>
              </a:xfrm>
              <a:custGeom>
                <a:avLst/>
                <a:gdLst/>
                <a:ahLst/>
                <a:cxnLst/>
                <a:rect l="l" t="t" r="r" b="b"/>
                <a:pathLst>
                  <a:path w="288303" h="239192" extrusionOk="0">
                    <a:moveTo>
                      <a:pt x="287864" y="235557"/>
                    </a:moveTo>
                    <a:cubicBezTo>
                      <a:pt x="255887" y="194570"/>
                      <a:pt x="203714" y="185522"/>
                      <a:pt x="155715" y="175069"/>
                    </a:cubicBezTo>
                    <a:cubicBezTo>
                      <a:pt x="84705" y="159615"/>
                      <a:pt x="-6261" y="111161"/>
                      <a:pt x="38337" y="22578"/>
                    </a:cubicBezTo>
                    <a:cubicBezTo>
                      <a:pt x="48328" y="2730"/>
                      <a:pt x="18691" y="-10226"/>
                      <a:pt x="10028" y="10647"/>
                    </a:cubicBezTo>
                    <a:cubicBezTo>
                      <a:pt x="-14721" y="70281"/>
                      <a:pt x="7239" y="135783"/>
                      <a:pt x="65982" y="164699"/>
                    </a:cubicBezTo>
                    <a:cubicBezTo>
                      <a:pt x="137175" y="199736"/>
                      <a:pt x="219750" y="189739"/>
                      <a:pt x="285372" y="238782"/>
                    </a:cubicBezTo>
                    <a:cubicBezTo>
                      <a:pt x="287408" y="240306"/>
                      <a:pt x="289154" y="237214"/>
                      <a:pt x="287857" y="2355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9"/>
              <p:cNvSpPr/>
              <p:nvPr/>
            </p:nvSpPr>
            <p:spPr>
              <a:xfrm>
                <a:off x="3301931" y="3994377"/>
                <a:ext cx="187513" cy="117201"/>
              </a:xfrm>
              <a:custGeom>
                <a:avLst/>
                <a:gdLst/>
                <a:ahLst/>
                <a:cxnLst/>
                <a:rect l="l" t="t" r="r" b="b"/>
                <a:pathLst>
                  <a:path w="187513" h="117201" extrusionOk="0">
                    <a:moveTo>
                      <a:pt x="187180" y="115538"/>
                    </a:moveTo>
                    <a:cubicBezTo>
                      <a:pt x="154179" y="89435"/>
                      <a:pt x="148317" y="46197"/>
                      <a:pt x="115955" y="20146"/>
                    </a:cubicBezTo>
                    <a:cubicBezTo>
                      <a:pt x="93463" y="2042"/>
                      <a:pt x="61512" y="-5988"/>
                      <a:pt x="34063" y="5008"/>
                    </a:cubicBezTo>
                    <a:cubicBezTo>
                      <a:pt x="11875" y="13898"/>
                      <a:pt x="-9137" y="39014"/>
                      <a:pt x="4135" y="63770"/>
                    </a:cubicBezTo>
                    <a:cubicBezTo>
                      <a:pt x="13519" y="81279"/>
                      <a:pt x="32925" y="84478"/>
                      <a:pt x="47702" y="72610"/>
                    </a:cubicBezTo>
                    <a:cubicBezTo>
                      <a:pt x="52375" y="68860"/>
                      <a:pt x="47317" y="60001"/>
                      <a:pt x="41714" y="62315"/>
                    </a:cubicBezTo>
                    <a:cubicBezTo>
                      <a:pt x="39634" y="50883"/>
                      <a:pt x="37560" y="39457"/>
                      <a:pt x="35479" y="28024"/>
                    </a:cubicBezTo>
                    <a:cubicBezTo>
                      <a:pt x="43643" y="25761"/>
                      <a:pt x="51806" y="23497"/>
                      <a:pt x="59969" y="21233"/>
                    </a:cubicBezTo>
                    <a:cubicBezTo>
                      <a:pt x="75885" y="20310"/>
                      <a:pt x="89828" y="27025"/>
                      <a:pt x="102367" y="35688"/>
                    </a:cubicBezTo>
                    <a:cubicBezTo>
                      <a:pt x="118902" y="47114"/>
                      <a:pt x="129670" y="62290"/>
                      <a:pt x="141109" y="78553"/>
                    </a:cubicBezTo>
                    <a:cubicBezTo>
                      <a:pt x="153205" y="95746"/>
                      <a:pt x="164201" y="113514"/>
                      <a:pt x="186206" y="117188"/>
                    </a:cubicBezTo>
                    <a:cubicBezTo>
                      <a:pt x="187060" y="117334"/>
                      <a:pt x="188046" y="116214"/>
                      <a:pt x="187174" y="1155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9"/>
              <p:cNvSpPr/>
              <p:nvPr/>
            </p:nvSpPr>
            <p:spPr>
              <a:xfrm>
                <a:off x="3536762" y="4183221"/>
                <a:ext cx="113969" cy="150330"/>
              </a:xfrm>
              <a:custGeom>
                <a:avLst/>
                <a:gdLst/>
                <a:ahLst/>
                <a:cxnLst/>
                <a:rect l="l" t="t" r="r" b="b"/>
                <a:pathLst>
                  <a:path w="113969" h="150330" extrusionOk="0">
                    <a:moveTo>
                      <a:pt x="112390" y="146198"/>
                    </a:moveTo>
                    <a:cubicBezTo>
                      <a:pt x="71965" y="151598"/>
                      <a:pt x="38838" y="127443"/>
                      <a:pt x="24016" y="90743"/>
                    </a:cubicBezTo>
                    <a:cubicBezTo>
                      <a:pt x="16340" y="71736"/>
                      <a:pt x="7816" y="43243"/>
                      <a:pt x="24326" y="26373"/>
                    </a:cubicBezTo>
                    <a:cubicBezTo>
                      <a:pt x="47457" y="2750"/>
                      <a:pt x="89512" y="51489"/>
                      <a:pt x="53350" y="60594"/>
                    </a:cubicBezTo>
                    <a:cubicBezTo>
                      <a:pt x="36372" y="64869"/>
                      <a:pt x="43681" y="91742"/>
                      <a:pt x="60590" y="86867"/>
                    </a:cubicBezTo>
                    <a:cubicBezTo>
                      <a:pt x="90827" y="78147"/>
                      <a:pt x="104018" y="43623"/>
                      <a:pt x="83606" y="17951"/>
                    </a:cubicBezTo>
                    <a:cubicBezTo>
                      <a:pt x="65237" y="-5148"/>
                      <a:pt x="27595" y="-6596"/>
                      <a:pt x="9239" y="17350"/>
                    </a:cubicBezTo>
                    <a:cubicBezTo>
                      <a:pt x="-11255" y="44091"/>
                      <a:pt x="6305" y="85647"/>
                      <a:pt x="23618" y="109454"/>
                    </a:cubicBezTo>
                    <a:cubicBezTo>
                      <a:pt x="44522" y="138199"/>
                      <a:pt x="77378" y="154576"/>
                      <a:pt x="112820" y="149372"/>
                    </a:cubicBezTo>
                    <a:cubicBezTo>
                      <a:pt x="114603" y="149113"/>
                      <a:pt x="114198" y="145951"/>
                      <a:pt x="112390" y="146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9"/>
              <p:cNvSpPr/>
              <p:nvPr/>
            </p:nvSpPr>
            <p:spPr>
              <a:xfrm>
                <a:off x="3397468" y="3726191"/>
                <a:ext cx="217019" cy="525563"/>
              </a:xfrm>
              <a:custGeom>
                <a:avLst/>
                <a:gdLst/>
                <a:ahLst/>
                <a:cxnLst/>
                <a:rect l="l" t="t" r="r" b="b"/>
                <a:pathLst>
                  <a:path w="217019" h="525563" extrusionOk="0">
                    <a:moveTo>
                      <a:pt x="155166" y="520520"/>
                    </a:moveTo>
                    <a:cubicBezTo>
                      <a:pt x="133699" y="458540"/>
                      <a:pt x="172890" y="393455"/>
                      <a:pt x="189217" y="334340"/>
                    </a:cubicBezTo>
                    <a:cubicBezTo>
                      <a:pt x="204140" y="280308"/>
                      <a:pt x="214857" y="223209"/>
                      <a:pt x="216881" y="167053"/>
                    </a:cubicBezTo>
                    <a:cubicBezTo>
                      <a:pt x="219859" y="84497"/>
                      <a:pt x="174857" y="-3794"/>
                      <a:pt x="80381" y="126"/>
                    </a:cubicBezTo>
                    <a:cubicBezTo>
                      <a:pt x="12793" y="2933"/>
                      <a:pt x="-33885" y="85489"/>
                      <a:pt x="31200" y="130479"/>
                    </a:cubicBezTo>
                    <a:cubicBezTo>
                      <a:pt x="53034" y="145573"/>
                      <a:pt x="91972" y="151516"/>
                      <a:pt x="109051" y="126243"/>
                    </a:cubicBezTo>
                    <a:cubicBezTo>
                      <a:pt x="126686" y="100153"/>
                      <a:pt x="103853" y="79944"/>
                      <a:pt x="83037" y="67095"/>
                    </a:cubicBezTo>
                    <a:cubicBezTo>
                      <a:pt x="80192" y="65337"/>
                      <a:pt x="76878" y="69485"/>
                      <a:pt x="79420" y="71781"/>
                    </a:cubicBezTo>
                    <a:cubicBezTo>
                      <a:pt x="120743" y="109119"/>
                      <a:pt x="60514" y="126420"/>
                      <a:pt x="38920" y="102322"/>
                    </a:cubicBezTo>
                    <a:cubicBezTo>
                      <a:pt x="16049" y="76801"/>
                      <a:pt x="30611" y="42384"/>
                      <a:pt x="58807" y="32065"/>
                    </a:cubicBezTo>
                    <a:cubicBezTo>
                      <a:pt x="86092" y="22080"/>
                      <a:pt x="117233" y="30459"/>
                      <a:pt x="140680" y="45944"/>
                    </a:cubicBezTo>
                    <a:cubicBezTo>
                      <a:pt x="199492" y="84781"/>
                      <a:pt x="193466" y="162614"/>
                      <a:pt x="188483" y="224195"/>
                    </a:cubicBezTo>
                    <a:cubicBezTo>
                      <a:pt x="183437" y="286523"/>
                      <a:pt x="166820" y="344590"/>
                      <a:pt x="149191" y="404173"/>
                    </a:cubicBezTo>
                    <a:cubicBezTo>
                      <a:pt x="137126" y="444951"/>
                      <a:pt x="130455" y="483466"/>
                      <a:pt x="147882" y="523587"/>
                    </a:cubicBezTo>
                    <a:cubicBezTo>
                      <a:pt x="149671" y="527697"/>
                      <a:pt x="156627" y="524769"/>
                      <a:pt x="155160" y="52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9"/>
              <p:cNvSpPr/>
              <p:nvPr/>
            </p:nvSpPr>
            <p:spPr>
              <a:xfrm>
                <a:off x="3491879" y="3719877"/>
                <a:ext cx="253904" cy="461131"/>
              </a:xfrm>
              <a:custGeom>
                <a:avLst/>
                <a:gdLst/>
                <a:ahLst/>
                <a:cxnLst/>
                <a:rect l="l" t="t" r="r" b="b"/>
                <a:pathLst>
                  <a:path w="253904" h="461131" extrusionOk="0">
                    <a:moveTo>
                      <a:pt x="5793" y="459493"/>
                    </a:moveTo>
                    <a:cubicBezTo>
                      <a:pt x="43094" y="380673"/>
                      <a:pt x="106984" y="339762"/>
                      <a:pt x="170696" y="285130"/>
                    </a:cubicBezTo>
                    <a:cubicBezTo>
                      <a:pt x="218715" y="243959"/>
                      <a:pt x="250995" y="186905"/>
                      <a:pt x="253777" y="122870"/>
                    </a:cubicBezTo>
                    <a:cubicBezTo>
                      <a:pt x="255725" y="77950"/>
                      <a:pt x="235503" y="9545"/>
                      <a:pt x="183318" y="459"/>
                    </a:cubicBezTo>
                    <a:cubicBezTo>
                      <a:pt x="151423" y="-5099"/>
                      <a:pt x="115387" y="41452"/>
                      <a:pt x="154174" y="53700"/>
                    </a:cubicBezTo>
                    <a:cubicBezTo>
                      <a:pt x="157146" y="54636"/>
                      <a:pt x="161161" y="52012"/>
                      <a:pt x="160788" y="48661"/>
                    </a:cubicBezTo>
                    <a:cubicBezTo>
                      <a:pt x="157797" y="40181"/>
                      <a:pt x="162287" y="36153"/>
                      <a:pt x="174256" y="36558"/>
                    </a:cubicBezTo>
                    <a:cubicBezTo>
                      <a:pt x="182673" y="28218"/>
                      <a:pt x="189736" y="28287"/>
                      <a:pt x="195446" y="36767"/>
                    </a:cubicBezTo>
                    <a:cubicBezTo>
                      <a:pt x="207687" y="42502"/>
                      <a:pt x="216173" y="60611"/>
                      <a:pt x="220859" y="72815"/>
                    </a:cubicBezTo>
                    <a:cubicBezTo>
                      <a:pt x="228244" y="92051"/>
                      <a:pt x="230324" y="113455"/>
                      <a:pt x="229262" y="133929"/>
                    </a:cubicBezTo>
                    <a:cubicBezTo>
                      <a:pt x="226524" y="186861"/>
                      <a:pt x="201598" y="233425"/>
                      <a:pt x="163709" y="269499"/>
                    </a:cubicBezTo>
                    <a:cubicBezTo>
                      <a:pt x="133838" y="297941"/>
                      <a:pt x="99263" y="321002"/>
                      <a:pt x="70246" y="350385"/>
                    </a:cubicBezTo>
                    <a:cubicBezTo>
                      <a:pt x="40154" y="380863"/>
                      <a:pt x="17776" y="417380"/>
                      <a:pt x="311" y="456287"/>
                    </a:cubicBezTo>
                    <a:cubicBezTo>
                      <a:pt x="-1339" y="459960"/>
                      <a:pt x="4029" y="463204"/>
                      <a:pt x="5787" y="459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9"/>
              <p:cNvSpPr/>
              <p:nvPr/>
            </p:nvSpPr>
            <p:spPr>
              <a:xfrm>
                <a:off x="3594990" y="3677865"/>
                <a:ext cx="156635" cy="156300"/>
              </a:xfrm>
              <a:custGeom>
                <a:avLst/>
                <a:gdLst/>
                <a:ahLst/>
                <a:cxnLst/>
                <a:rect l="l" t="t" r="r" b="b"/>
                <a:pathLst>
                  <a:path w="156635" h="156300" extrusionOk="0">
                    <a:moveTo>
                      <a:pt x="149275" y="155024"/>
                    </a:moveTo>
                    <a:cubicBezTo>
                      <a:pt x="165779" y="106525"/>
                      <a:pt x="154751" y="54883"/>
                      <a:pt x="113947" y="21301"/>
                    </a:cubicBezTo>
                    <a:cubicBezTo>
                      <a:pt x="78911" y="-7540"/>
                      <a:pt x="24923" y="-10455"/>
                      <a:pt x="1173" y="33593"/>
                    </a:cubicBezTo>
                    <a:cubicBezTo>
                      <a:pt x="-4417" y="43963"/>
                      <a:pt x="11492" y="53239"/>
                      <a:pt x="16962" y="42825"/>
                    </a:cubicBezTo>
                    <a:cubicBezTo>
                      <a:pt x="42659" y="-6142"/>
                      <a:pt x="101895" y="21117"/>
                      <a:pt x="125626" y="56540"/>
                    </a:cubicBezTo>
                    <a:cubicBezTo>
                      <a:pt x="143900" y="83812"/>
                      <a:pt x="151343" y="121852"/>
                      <a:pt x="145791" y="154063"/>
                    </a:cubicBezTo>
                    <a:cubicBezTo>
                      <a:pt x="145399" y="156333"/>
                      <a:pt x="148510" y="157250"/>
                      <a:pt x="149269" y="1550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9"/>
              <p:cNvSpPr/>
              <p:nvPr/>
            </p:nvSpPr>
            <p:spPr>
              <a:xfrm>
                <a:off x="3560248" y="3638208"/>
                <a:ext cx="186118" cy="133996"/>
              </a:xfrm>
              <a:custGeom>
                <a:avLst/>
                <a:gdLst/>
                <a:ahLst/>
                <a:cxnLst/>
                <a:rect l="l" t="t" r="r" b="b"/>
                <a:pathLst>
                  <a:path w="186118" h="133996" extrusionOk="0">
                    <a:moveTo>
                      <a:pt x="184991" y="133997"/>
                    </a:moveTo>
                    <a:cubicBezTo>
                      <a:pt x="192174" y="88678"/>
                      <a:pt x="164339" y="29234"/>
                      <a:pt x="121266" y="11402"/>
                    </a:cubicBezTo>
                    <a:cubicBezTo>
                      <a:pt x="77724" y="-6619"/>
                      <a:pt x="20043" y="-8105"/>
                      <a:pt x="783" y="43037"/>
                    </a:cubicBezTo>
                    <a:cubicBezTo>
                      <a:pt x="-4908" y="58143"/>
                      <a:pt x="22206" y="65314"/>
                      <a:pt x="24653" y="49620"/>
                    </a:cubicBezTo>
                    <a:cubicBezTo>
                      <a:pt x="33885" y="-9616"/>
                      <a:pt x="122802" y="17466"/>
                      <a:pt x="146963" y="47299"/>
                    </a:cubicBezTo>
                    <a:cubicBezTo>
                      <a:pt x="166287" y="71163"/>
                      <a:pt x="176644" y="104625"/>
                      <a:pt x="183789" y="133997"/>
                    </a:cubicBezTo>
                    <a:lnTo>
                      <a:pt x="184991" y="1339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9"/>
              <p:cNvSpPr/>
              <p:nvPr/>
            </p:nvSpPr>
            <p:spPr>
              <a:xfrm>
                <a:off x="3312771" y="3941534"/>
                <a:ext cx="237485" cy="289411"/>
              </a:xfrm>
              <a:custGeom>
                <a:avLst/>
                <a:gdLst/>
                <a:ahLst/>
                <a:cxnLst/>
                <a:rect l="l" t="t" r="r" b="b"/>
                <a:pathLst>
                  <a:path w="237485" h="289411" extrusionOk="0">
                    <a:moveTo>
                      <a:pt x="237087" y="286473"/>
                    </a:moveTo>
                    <a:cubicBezTo>
                      <a:pt x="188550" y="220636"/>
                      <a:pt x="198522" y="138112"/>
                      <a:pt x="164389" y="66564"/>
                    </a:cubicBezTo>
                    <a:cubicBezTo>
                      <a:pt x="136162" y="7398"/>
                      <a:pt x="70110" y="-14525"/>
                      <a:pt x="10628" y="9712"/>
                    </a:cubicBezTo>
                    <a:cubicBezTo>
                      <a:pt x="-9980" y="18109"/>
                      <a:pt x="2319" y="48050"/>
                      <a:pt x="22560" y="38021"/>
                    </a:cubicBezTo>
                    <a:cubicBezTo>
                      <a:pt x="111438" y="-6020"/>
                      <a:pt x="159217" y="85350"/>
                      <a:pt x="174222" y="156468"/>
                    </a:cubicBezTo>
                    <a:cubicBezTo>
                      <a:pt x="184351" y="204486"/>
                      <a:pt x="193090" y="256747"/>
                      <a:pt x="233856" y="288964"/>
                    </a:cubicBezTo>
                    <a:cubicBezTo>
                      <a:pt x="235500" y="290261"/>
                      <a:pt x="238592" y="288528"/>
                      <a:pt x="237081" y="286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8" name="Google Shape;368;p29"/>
          <p:cNvGrpSpPr/>
          <p:nvPr/>
        </p:nvGrpSpPr>
        <p:grpSpPr>
          <a:xfrm>
            <a:off x="3583909" y="4499301"/>
            <a:ext cx="1976250" cy="524888"/>
            <a:chOff x="1084436" y="818504"/>
            <a:chExt cx="1547451" cy="411032"/>
          </a:xfrm>
        </p:grpSpPr>
        <p:sp>
          <p:nvSpPr>
            <p:cNvPr id="369" name="Google Shape;369;p29"/>
            <p:cNvSpPr/>
            <p:nvPr/>
          </p:nvSpPr>
          <p:spPr>
            <a:xfrm>
              <a:off x="1728857" y="818506"/>
              <a:ext cx="105354" cy="209237"/>
            </a:xfrm>
            <a:custGeom>
              <a:avLst/>
              <a:gdLst/>
              <a:ahLst/>
              <a:cxnLst/>
              <a:rect l="l" t="t" r="r" b="b"/>
              <a:pathLst>
                <a:path w="105354" h="209237" extrusionOk="0">
                  <a:moveTo>
                    <a:pt x="98969" y="208500"/>
                  </a:moveTo>
                  <a:cubicBezTo>
                    <a:pt x="114176" y="184289"/>
                    <a:pt x="99924" y="160400"/>
                    <a:pt x="80278" y="143270"/>
                  </a:cubicBezTo>
                  <a:cubicBezTo>
                    <a:pt x="54169" y="120507"/>
                    <a:pt x="19195" y="110415"/>
                    <a:pt x="19606" y="68100"/>
                  </a:cubicBezTo>
                  <a:cubicBezTo>
                    <a:pt x="19878" y="39930"/>
                    <a:pt x="51905" y="-3030"/>
                    <a:pt x="78583" y="29098"/>
                  </a:cubicBezTo>
                  <a:cubicBezTo>
                    <a:pt x="99974" y="54859"/>
                    <a:pt x="53448" y="71925"/>
                    <a:pt x="50394" y="51318"/>
                  </a:cubicBezTo>
                  <a:cubicBezTo>
                    <a:pt x="50015" y="48763"/>
                    <a:pt x="46575" y="48953"/>
                    <a:pt x="45392" y="50667"/>
                  </a:cubicBezTo>
                  <a:cubicBezTo>
                    <a:pt x="28079" y="75738"/>
                    <a:pt x="59835" y="103333"/>
                    <a:pt x="84912" y="87183"/>
                  </a:cubicBezTo>
                  <a:cubicBezTo>
                    <a:pt x="112779" y="69238"/>
                    <a:pt x="108852" y="15016"/>
                    <a:pt x="78033" y="3394"/>
                  </a:cubicBezTo>
                  <a:cubicBezTo>
                    <a:pt x="39733" y="-11048"/>
                    <a:pt x="3349" y="23009"/>
                    <a:pt x="238" y="59993"/>
                  </a:cubicBezTo>
                  <a:cubicBezTo>
                    <a:pt x="-1501" y="80664"/>
                    <a:pt x="6416" y="100709"/>
                    <a:pt x="19448" y="116504"/>
                  </a:cubicBezTo>
                  <a:cubicBezTo>
                    <a:pt x="43508" y="145673"/>
                    <a:pt x="109301" y="158749"/>
                    <a:pt x="96123" y="207305"/>
                  </a:cubicBezTo>
                  <a:cubicBezTo>
                    <a:pt x="95656" y="209032"/>
                    <a:pt x="98033" y="209986"/>
                    <a:pt x="98963" y="208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9"/>
            <p:cNvSpPr/>
            <p:nvPr/>
          </p:nvSpPr>
          <p:spPr>
            <a:xfrm>
              <a:off x="1654410" y="834759"/>
              <a:ext cx="150617" cy="162454"/>
            </a:xfrm>
            <a:custGeom>
              <a:avLst/>
              <a:gdLst/>
              <a:ahLst/>
              <a:cxnLst/>
              <a:rect l="l" t="t" r="r" b="b"/>
              <a:pathLst>
                <a:path w="150617" h="162454" extrusionOk="0">
                  <a:moveTo>
                    <a:pt x="150538" y="160904"/>
                  </a:moveTo>
                  <a:cubicBezTo>
                    <a:pt x="139909" y="137729"/>
                    <a:pt x="113819" y="133069"/>
                    <a:pt x="91701" y="125361"/>
                  </a:cubicBezTo>
                  <a:cubicBezTo>
                    <a:pt x="73382" y="118974"/>
                    <a:pt x="54716" y="110602"/>
                    <a:pt x="40786" y="96540"/>
                  </a:cubicBezTo>
                  <a:cubicBezTo>
                    <a:pt x="30385" y="86037"/>
                    <a:pt x="22430" y="71013"/>
                    <a:pt x="21608" y="56020"/>
                  </a:cubicBezTo>
                  <a:cubicBezTo>
                    <a:pt x="22038" y="51057"/>
                    <a:pt x="22462" y="46093"/>
                    <a:pt x="22892" y="41136"/>
                  </a:cubicBezTo>
                  <a:cubicBezTo>
                    <a:pt x="26135" y="23538"/>
                    <a:pt x="37713" y="22254"/>
                    <a:pt x="57619" y="37278"/>
                  </a:cubicBezTo>
                  <a:cubicBezTo>
                    <a:pt x="56790" y="44816"/>
                    <a:pt x="67312" y="44689"/>
                    <a:pt x="69715" y="38916"/>
                  </a:cubicBezTo>
                  <a:cubicBezTo>
                    <a:pt x="77834" y="19403"/>
                    <a:pt x="62823" y="-281"/>
                    <a:pt x="41570" y="3"/>
                  </a:cubicBezTo>
                  <a:cubicBezTo>
                    <a:pt x="16549" y="332"/>
                    <a:pt x="2101" y="24803"/>
                    <a:pt x="236" y="47098"/>
                  </a:cubicBezTo>
                  <a:cubicBezTo>
                    <a:pt x="-2357" y="78032"/>
                    <a:pt x="16758" y="107795"/>
                    <a:pt x="42468" y="123660"/>
                  </a:cubicBezTo>
                  <a:cubicBezTo>
                    <a:pt x="76196" y="144476"/>
                    <a:pt x="116646" y="137716"/>
                    <a:pt x="149173" y="162263"/>
                  </a:cubicBezTo>
                  <a:cubicBezTo>
                    <a:pt x="150058" y="162933"/>
                    <a:pt x="150892" y="161688"/>
                    <a:pt x="150532" y="160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9"/>
            <p:cNvSpPr/>
            <p:nvPr/>
          </p:nvSpPr>
          <p:spPr>
            <a:xfrm>
              <a:off x="1468981" y="855101"/>
              <a:ext cx="332058" cy="155662"/>
            </a:xfrm>
            <a:custGeom>
              <a:avLst/>
              <a:gdLst/>
              <a:ahLst/>
              <a:cxnLst/>
              <a:rect l="l" t="t" r="r" b="b"/>
              <a:pathLst>
                <a:path w="332058" h="155662" extrusionOk="0">
                  <a:moveTo>
                    <a:pt x="331156" y="151760"/>
                  </a:moveTo>
                  <a:cubicBezTo>
                    <a:pt x="285982" y="120435"/>
                    <a:pt x="232172" y="128585"/>
                    <a:pt x="180423" y="131842"/>
                  </a:cubicBezTo>
                  <a:cubicBezTo>
                    <a:pt x="109527" y="136293"/>
                    <a:pt x="13888" y="111013"/>
                    <a:pt x="31214" y="18903"/>
                  </a:cubicBezTo>
                  <a:cubicBezTo>
                    <a:pt x="35343" y="-3039"/>
                    <a:pt x="3253" y="-7756"/>
                    <a:pt x="793" y="14786"/>
                  </a:cubicBezTo>
                  <a:cubicBezTo>
                    <a:pt x="-5739" y="74661"/>
                    <a:pt x="28501" y="130343"/>
                    <a:pt x="88414" y="145121"/>
                  </a:cubicBezTo>
                  <a:cubicBezTo>
                    <a:pt x="168845" y="164956"/>
                    <a:pt x="249706" y="125601"/>
                    <a:pt x="329575" y="155522"/>
                  </a:cubicBezTo>
                  <a:cubicBezTo>
                    <a:pt x="331883" y="156389"/>
                    <a:pt x="332951" y="153012"/>
                    <a:pt x="331156" y="1517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9"/>
            <p:cNvSpPr/>
            <p:nvPr/>
          </p:nvSpPr>
          <p:spPr>
            <a:xfrm>
              <a:off x="1714805" y="1048417"/>
              <a:ext cx="154452" cy="106179"/>
            </a:xfrm>
            <a:custGeom>
              <a:avLst/>
              <a:gdLst/>
              <a:ahLst/>
              <a:cxnLst/>
              <a:rect l="l" t="t" r="r" b="b"/>
              <a:pathLst>
                <a:path w="154452" h="106179" extrusionOk="0">
                  <a:moveTo>
                    <a:pt x="154229" y="104617"/>
                  </a:moveTo>
                  <a:cubicBezTo>
                    <a:pt x="156746" y="69125"/>
                    <a:pt x="137776" y="37667"/>
                    <a:pt x="107975" y="19121"/>
                  </a:cubicBezTo>
                  <a:cubicBezTo>
                    <a:pt x="82176" y="3066"/>
                    <a:pt x="37749" y="-11534"/>
                    <a:pt x="12855" y="13367"/>
                  </a:cubicBezTo>
                  <a:cubicBezTo>
                    <a:pt x="-7576" y="33797"/>
                    <a:pt x="-2574" y="68758"/>
                    <a:pt x="20228" y="85135"/>
                  </a:cubicBezTo>
                  <a:cubicBezTo>
                    <a:pt x="46292" y="103858"/>
                    <a:pt x="81291" y="89321"/>
                    <a:pt x="87715" y="58534"/>
                  </a:cubicBezTo>
                  <a:cubicBezTo>
                    <a:pt x="91313" y="41290"/>
                    <a:pt x="64414" y="34177"/>
                    <a:pt x="61442" y="51294"/>
                  </a:cubicBezTo>
                  <a:cubicBezTo>
                    <a:pt x="56030" y="82511"/>
                    <a:pt x="14676" y="60804"/>
                    <a:pt x="22548" y="33620"/>
                  </a:cubicBezTo>
                  <a:cubicBezTo>
                    <a:pt x="30288" y="6873"/>
                    <a:pt x="65666" y="13658"/>
                    <a:pt x="85344" y="19532"/>
                  </a:cubicBezTo>
                  <a:cubicBezTo>
                    <a:pt x="124599" y="31255"/>
                    <a:pt x="153458" y="61980"/>
                    <a:pt x="150992" y="104624"/>
                  </a:cubicBezTo>
                  <a:cubicBezTo>
                    <a:pt x="150872" y="106710"/>
                    <a:pt x="154078" y="106685"/>
                    <a:pt x="154223" y="1046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9"/>
            <p:cNvSpPr/>
            <p:nvPr/>
          </p:nvSpPr>
          <p:spPr>
            <a:xfrm>
              <a:off x="1251500" y="941432"/>
              <a:ext cx="529184" cy="211057"/>
            </a:xfrm>
            <a:custGeom>
              <a:avLst/>
              <a:gdLst/>
              <a:ahLst/>
              <a:cxnLst/>
              <a:rect l="l" t="t" r="r" b="b"/>
              <a:pathLst>
                <a:path w="529184" h="211057" extrusionOk="0">
                  <a:moveTo>
                    <a:pt x="526417" y="113934"/>
                  </a:moveTo>
                  <a:cubicBezTo>
                    <a:pt x="480991" y="98120"/>
                    <a:pt x="439283" y="112265"/>
                    <a:pt x="396152" y="129255"/>
                  </a:cubicBezTo>
                  <a:cubicBezTo>
                    <a:pt x="341943" y="150615"/>
                    <a:pt x="287127" y="168503"/>
                    <a:pt x="229396" y="177501"/>
                  </a:cubicBezTo>
                  <a:cubicBezTo>
                    <a:pt x="165108" y="187524"/>
                    <a:pt x="84987" y="197660"/>
                    <a:pt x="44107" y="134168"/>
                  </a:cubicBezTo>
                  <a:cubicBezTo>
                    <a:pt x="29671" y="111740"/>
                    <a:pt x="21641" y="81167"/>
                    <a:pt x="33073" y="55729"/>
                  </a:cubicBezTo>
                  <a:cubicBezTo>
                    <a:pt x="45739" y="27553"/>
                    <a:pt x="73510" y="20566"/>
                    <a:pt x="97380" y="40142"/>
                  </a:cubicBezTo>
                  <a:cubicBezTo>
                    <a:pt x="112524" y="47838"/>
                    <a:pt x="118437" y="60889"/>
                    <a:pt x="115111" y="79302"/>
                  </a:cubicBezTo>
                  <a:cubicBezTo>
                    <a:pt x="98746" y="93529"/>
                    <a:pt x="84241" y="93744"/>
                    <a:pt x="71601" y="79947"/>
                  </a:cubicBezTo>
                  <a:cubicBezTo>
                    <a:pt x="69255" y="77715"/>
                    <a:pt x="64841" y="80718"/>
                    <a:pt x="66909" y="83564"/>
                  </a:cubicBezTo>
                  <a:cubicBezTo>
                    <a:pt x="80801" y="102679"/>
                    <a:pt x="101149" y="123862"/>
                    <a:pt x="126094" y="106890"/>
                  </a:cubicBezTo>
                  <a:cubicBezTo>
                    <a:pt x="152279" y="89078"/>
                    <a:pt x="143186" y="49134"/>
                    <a:pt x="126884" y="28147"/>
                  </a:cubicBezTo>
                  <a:cubicBezTo>
                    <a:pt x="78208" y="-34510"/>
                    <a:pt x="-1274" y="17638"/>
                    <a:pt x="16" y="85075"/>
                  </a:cubicBezTo>
                  <a:cubicBezTo>
                    <a:pt x="1818" y="179506"/>
                    <a:pt x="94016" y="218944"/>
                    <a:pt x="175782" y="209762"/>
                  </a:cubicBezTo>
                  <a:cubicBezTo>
                    <a:pt x="229485" y="203730"/>
                    <a:pt x="282960" y="190009"/>
                    <a:pt x="333932" y="172278"/>
                  </a:cubicBezTo>
                  <a:cubicBezTo>
                    <a:pt x="394141" y="151336"/>
                    <a:pt x="458727" y="104285"/>
                    <a:pt x="524298" y="121617"/>
                  </a:cubicBezTo>
                  <a:cubicBezTo>
                    <a:pt x="529300" y="122938"/>
                    <a:pt x="531216" y="115610"/>
                    <a:pt x="526417" y="1139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9"/>
            <p:cNvSpPr/>
            <p:nvPr/>
          </p:nvSpPr>
          <p:spPr>
            <a:xfrm>
              <a:off x="1158139" y="1037357"/>
              <a:ext cx="485911" cy="192179"/>
            </a:xfrm>
            <a:custGeom>
              <a:avLst/>
              <a:gdLst/>
              <a:ahLst/>
              <a:cxnLst/>
              <a:rect l="l" t="t" r="r" b="b"/>
              <a:pathLst>
                <a:path w="485911" h="192179" extrusionOk="0">
                  <a:moveTo>
                    <a:pt x="481976" y="102"/>
                  </a:moveTo>
                  <a:cubicBezTo>
                    <a:pt x="442753" y="9834"/>
                    <a:pt x="405016" y="24048"/>
                    <a:pt x="370934" y="46148"/>
                  </a:cubicBezTo>
                  <a:cubicBezTo>
                    <a:pt x="335903" y="68861"/>
                    <a:pt x="306721" y="99269"/>
                    <a:pt x="273430" y="124265"/>
                  </a:cubicBezTo>
                  <a:cubicBezTo>
                    <a:pt x="233277" y="154414"/>
                    <a:pt x="189065" y="171385"/>
                    <a:pt x="138227" y="169204"/>
                  </a:cubicBezTo>
                  <a:cubicBezTo>
                    <a:pt x="115147" y="168217"/>
                    <a:pt x="91277" y="163051"/>
                    <a:pt x="70802" y="152036"/>
                  </a:cubicBezTo>
                  <a:cubicBezTo>
                    <a:pt x="60913" y="146719"/>
                    <a:pt x="51675" y="140187"/>
                    <a:pt x="44074" y="131878"/>
                  </a:cubicBezTo>
                  <a:cubicBezTo>
                    <a:pt x="31377" y="117992"/>
                    <a:pt x="21639" y="76721"/>
                    <a:pt x="51599" y="85510"/>
                  </a:cubicBezTo>
                  <a:cubicBezTo>
                    <a:pt x="54514" y="86363"/>
                    <a:pt x="58668" y="83885"/>
                    <a:pt x="58213" y="80470"/>
                  </a:cubicBezTo>
                  <a:cubicBezTo>
                    <a:pt x="53249" y="43277"/>
                    <a:pt x="4358" y="62765"/>
                    <a:pt x="513" y="92585"/>
                  </a:cubicBezTo>
                  <a:cubicBezTo>
                    <a:pt x="-6651" y="148173"/>
                    <a:pt x="62772" y="183621"/>
                    <a:pt x="107477" y="190077"/>
                  </a:cubicBezTo>
                  <a:cubicBezTo>
                    <a:pt x="166732" y="198632"/>
                    <a:pt x="226417" y="180605"/>
                    <a:pt x="273721" y="144752"/>
                  </a:cubicBezTo>
                  <a:cubicBezTo>
                    <a:pt x="301853" y="123430"/>
                    <a:pt x="325837" y="97265"/>
                    <a:pt x="352950" y="74748"/>
                  </a:cubicBezTo>
                  <a:cubicBezTo>
                    <a:pt x="391914" y="42392"/>
                    <a:pt x="434634" y="19439"/>
                    <a:pt x="483658" y="6223"/>
                  </a:cubicBezTo>
                  <a:cubicBezTo>
                    <a:pt x="487603" y="5161"/>
                    <a:pt x="485940" y="-878"/>
                    <a:pt x="481969" y="1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9"/>
            <p:cNvSpPr/>
            <p:nvPr/>
          </p:nvSpPr>
          <p:spPr>
            <a:xfrm>
              <a:off x="1119781" y="1056485"/>
              <a:ext cx="139061" cy="169555"/>
            </a:xfrm>
            <a:custGeom>
              <a:avLst/>
              <a:gdLst/>
              <a:ahLst/>
              <a:cxnLst/>
              <a:rect l="l" t="t" r="r" b="b"/>
              <a:pathLst>
                <a:path w="139061" h="169555" extrusionOk="0">
                  <a:moveTo>
                    <a:pt x="137292" y="164455"/>
                  </a:moveTo>
                  <a:cubicBezTo>
                    <a:pt x="103925" y="164063"/>
                    <a:pt x="66618" y="149538"/>
                    <a:pt x="42956" y="125599"/>
                  </a:cubicBezTo>
                  <a:cubicBezTo>
                    <a:pt x="13958" y="96265"/>
                    <a:pt x="-1489" y="34273"/>
                    <a:pt x="49868" y="18129"/>
                  </a:cubicBezTo>
                  <a:cubicBezTo>
                    <a:pt x="61072" y="14607"/>
                    <a:pt x="56222" y="-3167"/>
                    <a:pt x="45005" y="494"/>
                  </a:cubicBezTo>
                  <a:cubicBezTo>
                    <a:pt x="-2539" y="16017"/>
                    <a:pt x="-10304" y="68810"/>
                    <a:pt x="11827" y="109013"/>
                  </a:cubicBezTo>
                  <a:cubicBezTo>
                    <a:pt x="37575" y="155779"/>
                    <a:pt x="86821" y="175527"/>
                    <a:pt x="137767" y="167996"/>
                  </a:cubicBezTo>
                  <a:cubicBezTo>
                    <a:pt x="139822" y="167692"/>
                    <a:pt x="139259" y="164474"/>
                    <a:pt x="137286" y="164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29"/>
            <p:cNvSpPr/>
            <p:nvPr/>
          </p:nvSpPr>
          <p:spPr>
            <a:xfrm>
              <a:off x="1084436" y="1017379"/>
              <a:ext cx="113167" cy="197338"/>
            </a:xfrm>
            <a:custGeom>
              <a:avLst/>
              <a:gdLst/>
              <a:ahLst/>
              <a:cxnLst/>
              <a:rect l="l" t="t" r="r" b="b"/>
              <a:pathLst>
                <a:path w="113167" h="197338" extrusionOk="0">
                  <a:moveTo>
                    <a:pt x="113168" y="196175"/>
                  </a:moveTo>
                  <a:cubicBezTo>
                    <a:pt x="87236" y="184711"/>
                    <a:pt x="57119" y="169010"/>
                    <a:pt x="37447" y="148207"/>
                  </a:cubicBezTo>
                  <a:cubicBezTo>
                    <a:pt x="11851" y="121137"/>
                    <a:pt x="-5127" y="23045"/>
                    <a:pt x="57270" y="24594"/>
                  </a:cubicBezTo>
                  <a:cubicBezTo>
                    <a:pt x="74628" y="25024"/>
                    <a:pt x="72395" y="-3095"/>
                    <a:pt x="53982" y="282"/>
                  </a:cubicBezTo>
                  <a:cubicBezTo>
                    <a:pt x="1348" y="9937"/>
                    <a:pt x="-6044" y="69243"/>
                    <a:pt x="3624" y="113176"/>
                  </a:cubicBezTo>
                  <a:cubicBezTo>
                    <a:pt x="13646" y="158729"/>
                    <a:pt x="67084" y="196402"/>
                    <a:pt x="112851" y="197338"/>
                  </a:cubicBezTo>
                  <a:lnTo>
                    <a:pt x="113168" y="1961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9"/>
            <p:cNvSpPr/>
            <p:nvPr/>
          </p:nvSpPr>
          <p:spPr>
            <a:xfrm>
              <a:off x="1481573" y="1012184"/>
              <a:ext cx="409846" cy="106750"/>
            </a:xfrm>
            <a:custGeom>
              <a:avLst/>
              <a:gdLst/>
              <a:ahLst/>
              <a:cxnLst/>
              <a:rect l="l" t="t" r="r" b="b"/>
              <a:pathLst>
                <a:path w="409846" h="106750" extrusionOk="0">
                  <a:moveTo>
                    <a:pt x="752" y="83834"/>
                  </a:moveTo>
                  <a:cubicBezTo>
                    <a:pt x="109373" y="6122"/>
                    <a:pt x="336003" y="-48921"/>
                    <a:pt x="403440" y="104916"/>
                  </a:cubicBezTo>
                  <a:cubicBezTo>
                    <a:pt x="405160" y="108836"/>
                    <a:pt x="410345" y="105776"/>
                    <a:pt x="409807" y="102235"/>
                  </a:cubicBezTo>
                  <a:cubicBezTo>
                    <a:pt x="398995" y="31447"/>
                    <a:pt x="316900" y="4333"/>
                    <a:pt x="255085" y="596"/>
                  </a:cubicBezTo>
                  <a:cubicBezTo>
                    <a:pt x="169525" y="-4570"/>
                    <a:pt x="63997" y="23954"/>
                    <a:pt x="0" y="82854"/>
                  </a:cubicBezTo>
                  <a:lnTo>
                    <a:pt x="752" y="8383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9"/>
            <p:cNvSpPr/>
            <p:nvPr/>
          </p:nvSpPr>
          <p:spPr>
            <a:xfrm>
              <a:off x="1381416" y="832408"/>
              <a:ext cx="264849" cy="162173"/>
            </a:xfrm>
            <a:custGeom>
              <a:avLst/>
              <a:gdLst/>
              <a:ahLst/>
              <a:cxnLst/>
              <a:rect l="l" t="t" r="r" b="b"/>
              <a:pathLst>
                <a:path w="264849" h="162173" extrusionOk="0">
                  <a:moveTo>
                    <a:pt x="262518" y="123937"/>
                  </a:moveTo>
                  <a:cubicBezTo>
                    <a:pt x="213684" y="118195"/>
                    <a:pt x="173702" y="151727"/>
                    <a:pt x="125557" y="150943"/>
                  </a:cubicBezTo>
                  <a:cubicBezTo>
                    <a:pt x="69066" y="150020"/>
                    <a:pt x="-18125" y="77891"/>
                    <a:pt x="34035" y="19148"/>
                  </a:cubicBezTo>
                  <a:cubicBezTo>
                    <a:pt x="43438" y="8563"/>
                    <a:pt x="27750" y="-7118"/>
                    <a:pt x="18467" y="3581"/>
                  </a:cubicBezTo>
                  <a:cubicBezTo>
                    <a:pt x="-19535" y="47388"/>
                    <a:pt x="6333" y="110279"/>
                    <a:pt x="48876" y="141199"/>
                  </a:cubicBezTo>
                  <a:cubicBezTo>
                    <a:pt x="123167" y="195199"/>
                    <a:pt x="185369" y="127756"/>
                    <a:pt x="262518" y="128793"/>
                  </a:cubicBezTo>
                  <a:cubicBezTo>
                    <a:pt x="265717" y="128837"/>
                    <a:pt x="265534" y="124297"/>
                    <a:pt x="262518" y="1239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9"/>
            <p:cNvSpPr/>
            <p:nvPr/>
          </p:nvSpPr>
          <p:spPr>
            <a:xfrm>
              <a:off x="1882118" y="818504"/>
              <a:ext cx="105408" cy="209222"/>
            </a:xfrm>
            <a:custGeom>
              <a:avLst/>
              <a:gdLst/>
              <a:ahLst/>
              <a:cxnLst/>
              <a:rect l="l" t="t" r="r" b="b"/>
              <a:pathLst>
                <a:path w="105408" h="209222" extrusionOk="0">
                  <a:moveTo>
                    <a:pt x="9231" y="207301"/>
                  </a:moveTo>
                  <a:cubicBezTo>
                    <a:pt x="-3555" y="160200"/>
                    <a:pt x="57515" y="147275"/>
                    <a:pt x="82238" y="121015"/>
                  </a:cubicBezTo>
                  <a:cubicBezTo>
                    <a:pt x="97218" y="105105"/>
                    <a:pt x="106659" y="83177"/>
                    <a:pt x="105274" y="61165"/>
                  </a:cubicBezTo>
                  <a:cubicBezTo>
                    <a:pt x="102915" y="23681"/>
                    <a:pt x="65943" y="-11172"/>
                    <a:pt x="27321" y="3384"/>
                  </a:cubicBezTo>
                  <a:cubicBezTo>
                    <a:pt x="-3555" y="15025"/>
                    <a:pt x="-7020" y="67805"/>
                    <a:pt x="19695" y="86591"/>
                  </a:cubicBezTo>
                  <a:cubicBezTo>
                    <a:pt x="44457" y="104005"/>
                    <a:pt x="77553" y="76132"/>
                    <a:pt x="59968" y="50656"/>
                  </a:cubicBezTo>
                  <a:cubicBezTo>
                    <a:pt x="58798" y="48962"/>
                    <a:pt x="55346" y="48766"/>
                    <a:pt x="54966" y="51308"/>
                  </a:cubicBezTo>
                  <a:cubicBezTo>
                    <a:pt x="51476" y="74798"/>
                    <a:pt x="13903" y="57441"/>
                    <a:pt x="19145" y="37991"/>
                  </a:cubicBezTo>
                  <a:cubicBezTo>
                    <a:pt x="30799" y="-5266"/>
                    <a:pt x="76781" y="30137"/>
                    <a:pt x="86127" y="53230"/>
                  </a:cubicBezTo>
                  <a:cubicBezTo>
                    <a:pt x="104572" y="98776"/>
                    <a:pt x="50369" y="121242"/>
                    <a:pt x="25083" y="143260"/>
                  </a:cubicBezTo>
                  <a:cubicBezTo>
                    <a:pt x="5449" y="160351"/>
                    <a:pt x="-8835" y="184247"/>
                    <a:pt x="6391" y="208490"/>
                  </a:cubicBezTo>
                  <a:cubicBezTo>
                    <a:pt x="7315" y="209963"/>
                    <a:pt x="9705" y="209034"/>
                    <a:pt x="9231" y="2072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9"/>
            <p:cNvSpPr/>
            <p:nvPr/>
          </p:nvSpPr>
          <p:spPr>
            <a:xfrm>
              <a:off x="1911295" y="834765"/>
              <a:ext cx="150585" cy="162455"/>
            </a:xfrm>
            <a:custGeom>
              <a:avLst/>
              <a:gdLst/>
              <a:ahLst/>
              <a:cxnLst/>
              <a:rect l="l" t="t" r="r" b="b"/>
              <a:pathLst>
                <a:path w="150585" h="162455" extrusionOk="0">
                  <a:moveTo>
                    <a:pt x="1452" y="162264"/>
                  </a:moveTo>
                  <a:cubicBezTo>
                    <a:pt x="33852" y="137812"/>
                    <a:pt x="74605" y="144584"/>
                    <a:pt x="108156" y="123661"/>
                  </a:cubicBezTo>
                  <a:cubicBezTo>
                    <a:pt x="133974" y="107555"/>
                    <a:pt x="152728" y="78216"/>
                    <a:pt x="150389" y="47099"/>
                  </a:cubicBezTo>
                  <a:cubicBezTo>
                    <a:pt x="148707" y="24765"/>
                    <a:pt x="133936" y="371"/>
                    <a:pt x="109048" y="4"/>
                  </a:cubicBezTo>
                  <a:cubicBezTo>
                    <a:pt x="87726" y="-312"/>
                    <a:pt x="72778" y="19391"/>
                    <a:pt x="80903" y="38917"/>
                  </a:cubicBezTo>
                  <a:cubicBezTo>
                    <a:pt x="83281" y="44633"/>
                    <a:pt x="93834" y="44886"/>
                    <a:pt x="92999" y="37279"/>
                  </a:cubicBezTo>
                  <a:cubicBezTo>
                    <a:pt x="111001" y="22691"/>
                    <a:pt x="121820" y="22173"/>
                    <a:pt x="125444" y="35724"/>
                  </a:cubicBezTo>
                  <a:cubicBezTo>
                    <a:pt x="128738" y="41971"/>
                    <a:pt x="129927" y="48730"/>
                    <a:pt x="129010" y="56021"/>
                  </a:cubicBezTo>
                  <a:cubicBezTo>
                    <a:pt x="128302" y="68908"/>
                    <a:pt x="122497" y="80663"/>
                    <a:pt x="114656" y="90577"/>
                  </a:cubicBezTo>
                  <a:cubicBezTo>
                    <a:pt x="100549" y="108428"/>
                    <a:pt x="79796" y="117925"/>
                    <a:pt x="58924" y="125361"/>
                  </a:cubicBezTo>
                  <a:cubicBezTo>
                    <a:pt x="36849" y="133221"/>
                    <a:pt x="10747" y="137673"/>
                    <a:pt x="86" y="160904"/>
                  </a:cubicBezTo>
                  <a:cubicBezTo>
                    <a:pt x="-275" y="161695"/>
                    <a:pt x="560" y="162934"/>
                    <a:pt x="1445" y="1622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9"/>
            <p:cNvSpPr/>
            <p:nvPr/>
          </p:nvSpPr>
          <p:spPr>
            <a:xfrm>
              <a:off x="1915300" y="855112"/>
              <a:ext cx="332050" cy="155627"/>
            </a:xfrm>
            <a:custGeom>
              <a:avLst/>
              <a:gdLst/>
              <a:ahLst/>
              <a:cxnLst/>
              <a:rect l="l" t="t" r="r" b="b"/>
              <a:pathLst>
                <a:path w="332050" h="155627" extrusionOk="0">
                  <a:moveTo>
                    <a:pt x="2479" y="155499"/>
                  </a:moveTo>
                  <a:cubicBezTo>
                    <a:pt x="82304" y="125596"/>
                    <a:pt x="163152" y="164648"/>
                    <a:pt x="243641" y="145097"/>
                  </a:cubicBezTo>
                  <a:cubicBezTo>
                    <a:pt x="303591" y="130535"/>
                    <a:pt x="337774" y="74479"/>
                    <a:pt x="331261" y="14763"/>
                  </a:cubicBezTo>
                  <a:cubicBezTo>
                    <a:pt x="328840" y="-7444"/>
                    <a:pt x="296648" y="-3397"/>
                    <a:pt x="300840" y="18879"/>
                  </a:cubicBezTo>
                  <a:cubicBezTo>
                    <a:pt x="318090" y="110598"/>
                    <a:pt x="222597" y="136276"/>
                    <a:pt x="151632" y="131818"/>
                  </a:cubicBezTo>
                  <a:cubicBezTo>
                    <a:pt x="99825" y="128562"/>
                    <a:pt x="46141" y="120373"/>
                    <a:pt x="899" y="151736"/>
                  </a:cubicBezTo>
                  <a:cubicBezTo>
                    <a:pt x="-878" y="152969"/>
                    <a:pt x="153" y="156359"/>
                    <a:pt x="2479" y="155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9"/>
            <p:cNvSpPr/>
            <p:nvPr/>
          </p:nvSpPr>
          <p:spPr>
            <a:xfrm>
              <a:off x="1847077" y="1048466"/>
              <a:ext cx="154440" cy="106117"/>
            </a:xfrm>
            <a:custGeom>
              <a:avLst/>
              <a:gdLst/>
              <a:ahLst/>
              <a:cxnLst/>
              <a:rect l="l" t="t" r="r" b="b"/>
              <a:pathLst>
                <a:path w="154440" h="106117" extrusionOk="0">
                  <a:moveTo>
                    <a:pt x="3456" y="104568"/>
                  </a:moveTo>
                  <a:cubicBezTo>
                    <a:pt x="1009" y="62317"/>
                    <a:pt x="29760" y="30814"/>
                    <a:pt x="69103" y="19477"/>
                  </a:cubicBezTo>
                  <a:cubicBezTo>
                    <a:pt x="87934" y="14052"/>
                    <a:pt x="115162" y="9056"/>
                    <a:pt x="129857" y="26451"/>
                  </a:cubicBezTo>
                  <a:cubicBezTo>
                    <a:pt x="151394" y="51934"/>
                    <a:pt x="99145" y="86642"/>
                    <a:pt x="93005" y="51238"/>
                  </a:cubicBezTo>
                  <a:cubicBezTo>
                    <a:pt x="90040" y="34147"/>
                    <a:pt x="63128" y="41203"/>
                    <a:pt x="66732" y="58478"/>
                  </a:cubicBezTo>
                  <a:cubicBezTo>
                    <a:pt x="73017" y="88602"/>
                    <a:pt x="106790" y="103443"/>
                    <a:pt x="133006" y="86016"/>
                  </a:cubicBezTo>
                  <a:cubicBezTo>
                    <a:pt x="156889" y="70145"/>
                    <a:pt x="162327" y="34052"/>
                    <a:pt x="141593" y="13312"/>
                  </a:cubicBezTo>
                  <a:cubicBezTo>
                    <a:pt x="117609" y="-10679"/>
                    <a:pt x="75578" y="2259"/>
                    <a:pt x="50077" y="16992"/>
                  </a:cubicBezTo>
                  <a:cubicBezTo>
                    <a:pt x="18410" y="35279"/>
                    <a:pt x="-2412" y="67375"/>
                    <a:pt x="225" y="104562"/>
                  </a:cubicBezTo>
                  <a:cubicBezTo>
                    <a:pt x="370" y="106623"/>
                    <a:pt x="3582" y="106649"/>
                    <a:pt x="3456" y="104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9"/>
            <p:cNvSpPr/>
            <p:nvPr/>
          </p:nvSpPr>
          <p:spPr>
            <a:xfrm>
              <a:off x="1935643" y="941319"/>
              <a:ext cx="529192" cy="211171"/>
            </a:xfrm>
            <a:custGeom>
              <a:avLst/>
              <a:gdLst/>
              <a:ahLst/>
              <a:cxnLst/>
              <a:rect l="l" t="t" r="r" b="b"/>
              <a:pathLst>
                <a:path w="529192" h="211171" extrusionOk="0">
                  <a:moveTo>
                    <a:pt x="4894" y="121723"/>
                  </a:moveTo>
                  <a:cubicBezTo>
                    <a:pt x="68619" y="104885"/>
                    <a:pt x="130182" y="149040"/>
                    <a:pt x="188381" y="169919"/>
                  </a:cubicBezTo>
                  <a:cubicBezTo>
                    <a:pt x="241407" y="188945"/>
                    <a:pt x="297342" y="203546"/>
                    <a:pt x="353410" y="209869"/>
                  </a:cubicBezTo>
                  <a:cubicBezTo>
                    <a:pt x="435157" y="219088"/>
                    <a:pt x="527375" y="179568"/>
                    <a:pt x="529177" y="85181"/>
                  </a:cubicBezTo>
                  <a:cubicBezTo>
                    <a:pt x="530460" y="18073"/>
                    <a:pt x="450763" y="-34795"/>
                    <a:pt x="402308" y="28254"/>
                  </a:cubicBezTo>
                  <a:cubicBezTo>
                    <a:pt x="386253" y="49145"/>
                    <a:pt x="377173" y="87489"/>
                    <a:pt x="401852" y="106035"/>
                  </a:cubicBezTo>
                  <a:cubicBezTo>
                    <a:pt x="426722" y="124721"/>
                    <a:pt x="448145" y="103114"/>
                    <a:pt x="462277" y="83670"/>
                  </a:cubicBezTo>
                  <a:cubicBezTo>
                    <a:pt x="464326" y="80850"/>
                    <a:pt x="459957" y="77796"/>
                    <a:pt x="457585" y="80053"/>
                  </a:cubicBezTo>
                  <a:cubicBezTo>
                    <a:pt x="433355" y="103127"/>
                    <a:pt x="402738" y="80085"/>
                    <a:pt x="418912" y="50827"/>
                  </a:cubicBezTo>
                  <a:cubicBezTo>
                    <a:pt x="435353" y="21083"/>
                    <a:pt x="476175" y="21791"/>
                    <a:pt x="493090" y="48342"/>
                  </a:cubicBezTo>
                  <a:cubicBezTo>
                    <a:pt x="509549" y="74179"/>
                    <a:pt x="500185" y="110430"/>
                    <a:pt x="485079" y="134281"/>
                  </a:cubicBezTo>
                  <a:cubicBezTo>
                    <a:pt x="444610" y="198177"/>
                    <a:pt x="363856" y="187459"/>
                    <a:pt x="299789" y="177614"/>
                  </a:cubicBezTo>
                  <a:cubicBezTo>
                    <a:pt x="242008" y="168736"/>
                    <a:pt x="187299" y="150595"/>
                    <a:pt x="133034" y="129368"/>
                  </a:cubicBezTo>
                  <a:cubicBezTo>
                    <a:pt x="89833" y="112472"/>
                    <a:pt x="48277" y="98201"/>
                    <a:pt x="2769" y="114047"/>
                  </a:cubicBezTo>
                  <a:cubicBezTo>
                    <a:pt x="-2024" y="115716"/>
                    <a:pt x="-127" y="123045"/>
                    <a:pt x="4887" y="1217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9"/>
            <p:cNvSpPr/>
            <p:nvPr/>
          </p:nvSpPr>
          <p:spPr>
            <a:xfrm>
              <a:off x="2072282" y="1037345"/>
              <a:ext cx="485365" cy="192184"/>
            </a:xfrm>
            <a:custGeom>
              <a:avLst/>
              <a:gdLst/>
              <a:ahLst/>
              <a:cxnLst/>
              <a:rect l="l" t="t" r="r" b="b"/>
              <a:pathLst>
                <a:path w="485365" h="192184" extrusionOk="0">
                  <a:moveTo>
                    <a:pt x="2250" y="6228"/>
                  </a:moveTo>
                  <a:cubicBezTo>
                    <a:pt x="48833" y="18786"/>
                    <a:pt x="90832" y="40310"/>
                    <a:pt x="128259" y="70769"/>
                  </a:cubicBezTo>
                  <a:cubicBezTo>
                    <a:pt x="156916" y="94089"/>
                    <a:pt x="181893" y="121728"/>
                    <a:pt x="211346" y="144106"/>
                  </a:cubicBezTo>
                  <a:cubicBezTo>
                    <a:pt x="258966" y="180294"/>
                    <a:pt x="318658" y="198707"/>
                    <a:pt x="378431" y="190082"/>
                  </a:cubicBezTo>
                  <a:cubicBezTo>
                    <a:pt x="422883" y="183664"/>
                    <a:pt x="486710" y="151283"/>
                    <a:pt x="485344" y="98010"/>
                  </a:cubicBezTo>
                  <a:cubicBezTo>
                    <a:pt x="484516" y="65780"/>
                    <a:pt x="433045" y="40380"/>
                    <a:pt x="427695" y="80475"/>
                  </a:cubicBezTo>
                  <a:cubicBezTo>
                    <a:pt x="427240" y="83890"/>
                    <a:pt x="431394" y="86369"/>
                    <a:pt x="434309" y="85515"/>
                  </a:cubicBezTo>
                  <a:cubicBezTo>
                    <a:pt x="455916" y="79173"/>
                    <a:pt x="453538" y="112445"/>
                    <a:pt x="447158" y="124719"/>
                  </a:cubicBezTo>
                  <a:cubicBezTo>
                    <a:pt x="441752" y="135121"/>
                    <a:pt x="429712" y="143720"/>
                    <a:pt x="419823" y="149525"/>
                  </a:cubicBezTo>
                  <a:cubicBezTo>
                    <a:pt x="399987" y="161172"/>
                    <a:pt x="376079" y="167445"/>
                    <a:pt x="353189" y="169026"/>
                  </a:cubicBezTo>
                  <a:cubicBezTo>
                    <a:pt x="300744" y="172642"/>
                    <a:pt x="253958" y="155462"/>
                    <a:pt x="212478" y="124270"/>
                  </a:cubicBezTo>
                  <a:cubicBezTo>
                    <a:pt x="180944" y="100552"/>
                    <a:pt x="153059" y="72255"/>
                    <a:pt x="120444" y="49928"/>
                  </a:cubicBezTo>
                  <a:cubicBezTo>
                    <a:pt x="85053" y="25697"/>
                    <a:pt x="45337" y="10382"/>
                    <a:pt x="3939" y="107"/>
                  </a:cubicBezTo>
                  <a:cubicBezTo>
                    <a:pt x="-20" y="-873"/>
                    <a:pt x="-1695" y="5159"/>
                    <a:pt x="2250" y="62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9"/>
            <p:cNvSpPr/>
            <p:nvPr/>
          </p:nvSpPr>
          <p:spPr>
            <a:xfrm>
              <a:off x="2457480" y="1056492"/>
              <a:ext cx="139066" cy="169555"/>
            </a:xfrm>
            <a:custGeom>
              <a:avLst/>
              <a:gdLst/>
              <a:ahLst/>
              <a:cxnLst/>
              <a:rect l="l" t="t" r="r" b="b"/>
              <a:pathLst>
                <a:path w="139066" h="169555" extrusionOk="0">
                  <a:moveTo>
                    <a:pt x="1301" y="167995"/>
                  </a:moveTo>
                  <a:cubicBezTo>
                    <a:pt x="52266" y="175526"/>
                    <a:pt x="101480" y="155803"/>
                    <a:pt x="127241" y="109012"/>
                  </a:cubicBezTo>
                  <a:cubicBezTo>
                    <a:pt x="149372" y="68809"/>
                    <a:pt x="141601" y="16016"/>
                    <a:pt x="94063" y="493"/>
                  </a:cubicBezTo>
                  <a:cubicBezTo>
                    <a:pt x="82871" y="-3162"/>
                    <a:pt x="77983" y="14600"/>
                    <a:pt x="89200" y="18128"/>
                  </a:cubicBezTo>
                  <a:cubicBezTo>
                    <a:pt x="140836" y="34353"/>
                    <a:pt x="125028" y="96353"/>
                    <a:pt x="96118" y="125597"/>
                  </a:cubicBezTo>
                  <a:cubicBezTo>
                    <a:pt x="72406" y="149581"/>
                    <a:pt x="35219" y="164062"/>
                    <a:pt x="1776" y="164454"/>
                  </a:cubicBezTo>
                  <a:cubicBezTo>
                    <a:pt x="-172" y="164479"/>
                    <a:pt x="-779" y="167691"/>
                    <a:pt x="1295" y="16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9"/>
            <p:cNvSpPr/>
            <p:nvPr/>
          </p:nvSpPr>
          <p:spPr>
            <a:xfrm>
              <a:off x="2518725" y="1017380"/>
              <a:ext cx="113162" cy="197331"/>
            </a:xfrm>
            <a:custGeom>
              <a:avLst/>
              <a:gdLst/>
              <a:ahLst/>
              <a:cxnLst/>
              <a:rect l="l" t="t" r="r" b="b"/>
              <a:pathLst>
                <a:path w="113162" h="197331" extrusionOk="0">
                  <a:moveTo>
                    <a:pt x="316" y="197331"/>
                  </a:moveTo>
                  <a:cubicBezTo>
                    <a:pt x="46134" y="196396"/>
                    <a:pt x="99527" y="158779"/>
                    <a:pt x="109543" y="113170"/>
                  </a:cubicBezTo>
                  <a:cubicBezTo>
                    <a:pt x="119192" y="69229"/>
                    <a:pt x="111839" y="9937"/>
                    <a:pt x="59185" y="275"/>
                  </a:cubicBezTo>
                  <a:cubicBezTo>
                    <a:pt x="41025" y="-3058"/>
                    <a:pt x="38268" y="25024"/>
                    <a:pt x="55897" y="24588"/>
                  </a:cubicBezTo>
                  <a:cubicBezTo>
                    <a:pt x="118295" y="23038"/>
                    <a:pt x="101317" y="121137"/>
                    <a:pt x="75720" y="148200"/>
                  </a:cubicBezTo>
                  <a:cubicBezTo>
                    <a:pt x="56049" y="169003"/>
                    <a:pt x="25938" y="184704"/>
                    <a:pt x="0" y="196168"/>
                  </a:cubicBezTo>
                  <a:lnTo>
                    <a:pt x="316" y="1973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9"/>
            <p:cNvSpPr/>
            <p:nvPr/>
          </p:nvSpPr>
          <p:spPr>
            <a:xfrm>
              <a:off x="1824916" y="1012227"/>
              <a:ext cx="409846" cy="106721"/>
            </a:xfrm>
            <a:custGeom>
              <a:avLst/>
              <a:gdLst/>
              <a:ahLst/>
              <a:cxnLst/>
              <a:rect l="l" t="t" r="r" b="b"/>
              <a:pathLst>
                <a:path w="409846" h="106721" extrusionOk="0">
                  <a:moveTo>
                    <a:pt x="409846" y="82817"/>
                  </a:moveTo>
                  <a:cubicBezTo>
                    <a:pt x="345691" y="23777"/>
                    <a:pt x="240448" y="-4405"/>
                    <a:pt x="154762" y="558"/>
                  </a:cubicBezTo>
                  <a:cubicBezTo>
                    <a:pt x="92940" y="4137"/>
                    <a:pt x="10833" y="31498"/>
                    <a:pt x="39" y="102198"/>
                  </a:cubicBezTo>
                  <a:cubicBezTo>
                    <a:pt x="-499" y="105701"/>
                    <a:pt x="4674" y="108837"/>
                    <a:pt x="6406" y="104879"/>
                  </a:cubicBezTo>
                  <a:cubicBezTo>
                    <a:pt x="73844" y="-48959"/>
                    <a:pt x="300474" y="6085"/>
                    <a:pt x="409094" y="83797"/>
                  </a:cubicBezTo>
                  <a:lnTo>
                    <a:pt x="409846" y="8281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9"/>
            <p:cNvSpPr/>
            <p:nvPr/>
          </p:nvSpPr>
          <p:spPr>
            <a:xfrm>
              <a:off x="2070067" y="832404"/>
              <a:ext cx="264853" cy="162086"/>
            </a:xfrm>
            <a:custGeom>
              <a:avLst/>
              <a:gdLst/>
              <a:ahLst/>
              <a:cxnLst/>
              <a:rect l="l" t="t" r="r" b="b"/>
              <a:pathLst>
                <a:path w="264853" h="162086" extrusionOk="0">
                  <a:moveTo>
                    <a:pt x="2334" y="128791"/>
                  </a:moveTo>
                  <a:cubicBezTo>
                    <a:pt x="79559" y="127754"/>
                    <a:pt x="141565" y="195002"/>
                    <a:pt x="215976" y="141197"/>
                  </a:cubicBezTo>
                  <a:cubicBezTo>
                    <a:pt x="258614" y="110372"/>
                    <a:pt x="284343" y="47336"/>
                    <a:pt x="246385" y="3579"/>
                  </a:cubicBezTo>
                  <a:cubicBezTo>
                    <a:pt x="237108" y="-7114"/>
                    <a:pt x="221408" y="8555"/>
                    <a:pt x="230817" y="19147"/>
                  </a:cubicBezTo>
                  <a:cubicBezTo>
                    <a:pt x="282794" y="77681"/>
                    <a:pt x="196027" y="150037"/>
                    <a:pt x="139295" y="150941"/>
                  </a:cubicBezTo>
                  <a:cubicBezTo>
                    <a:pt x="91106" y="151713"/>
                    <a:pt x="51238" y="118187"/>
                    <a:pt x="2334" y="123935"/>
                  </a:cubicBezTo>
                  <a:cubicBezTo>
                    <a:pt x="-682" y="124289"/>
                    <a:pt x="-872" y="128829"/>
                    <a:pt x="2334" y="1287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9"/>
        <p:cNvGrpSpPr/>
        <p:nvPr/>
      </p:nvGrpSpPr>
      <p:grpSpPr>
        <a:xfrm>
          <a:off x="0" y="0"/>
          <a:ext cx="0" cy="0"/>
          <a:chOff x="0" y="0"/>
          <a:chExt cx="0" cy="0"/>
        </a:xfrm>
      </p:grpSpPr>
      <p:sp>
        <p:nvSpPr>
          <p:cNvPr id="390" name="Google Shape;390;p30"/>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91" name="Google Shape;391;p30"/>
          <p:cNvSpPr txBox="1">
            <a:spLocks noGrp="1"/>
          </p:cNvSpPr>
          <p:nvPr>
            <p:ph type="title"/>
          </p:nvPr>
        </p:nvSpPr>
        <p:spPr>
          <a:xfrm>
            <a:off x="2241425" y="1293100"/>
            <a:ext cx="46611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2" name="Google Shape;392;p30"/>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393" name="Google Shape;393;p30"/>
          <p:cNvGrpSpPr/>
          <p:nvPr/>
        </p:nvGrpSpPr>
        <p:grpSpPr>
          <a:xfrm>
            <a:off x="-188172" y="4197585"/>
            <a:ext cx="9520331" cy="1161306"/>
            <a:chOff x="-188172" y="4197585"/>
            <a:chExt cx="9520331" cy="1161306"/>
          </a:xfrm>
        </p:grpSpPr>
        <p:grpSp>
          <p:nvGrpSpPr>
            <p:cNvPr id="394" name="Google Shape;394;p30"/>
            <p:cNvGrpSpPr/>
            <p:nvPr/>
          </p:nvGrpSpPr>
          <p:grpSpPr>
            <a:xfrm rot="2700000">
              <a:off x="-134065" y="4483617"/>
              <a:ext cx="1053093" cy="589242"/>
              <a:chOff x="1421480" y="1261419"/>
              <a:chExt cx="873386" cy="488690"/>
            </a:xfrm>
          </p:grpSpPr>
          <p:sp>
            <p:nvSpPr>
              <p:cNvPr id="395" name="Google Shape;395;p30"/>
              <p:cNvSpPr/>
              <p:nvPr/>
            </p:nvSpPr>
            <p:spPr>
              <a:xfrm>
                <a:off x="1586378" y="1366335"/>
                <a:ext cx="275262" cy="237065"/>
              </a:xfrm>
              <a:custGeom>
                <a:avLst/>
                <a:gdLst/>
                <a:ahLst/>
                <a:cxnLst/>
                <a:rect l="l" t="t" r="r" b="b"/>
                <a:pathLst>
                  <a:path w="275262" h="237065" extrusionOk="0">
                    <a:moveTo>
                      <a:pt x="269725" y="235990"/>
                    </a:moveTo>
                    <a:cubicBezTo>
                      <a:pt x="285514" y="157430"/>
                      <a:pt x="269548" y="63391"/>
                      <a:pt x="195661" y="18901"/>
                    </a:cubicBezTo>
                    <a:cubicBezTo>
                      <a:pt x="142628" y="-13025"/>
                      <a:pt x="31175" y="-7682"/>
                      <a:pt x="5509" y="59528"/>
                    </a:cubicBezTo>
                    <a:cubicBezTo>
                      <a:pt x="-19916" y="126117"/>
                      <a:pt x="47350" y="184329"/>
                      <a:pt x="111290" y="174781"/>
                    </a:cubicBezTo>
                    <a:cubicBezTo>
                      <a:pt x="147194" y="169419"/>
                      <a:pt x="169831" y="145833"/>
                      <a:pt x="170526" y="109171"/>
                    </a:cubicBezTo>
                    <a:cubicBezTo>
                      <a:pt x="171108" y="78541"/>
                      <a:pt x="159397" y="53875"/>
                      <a:pt x="127320" y="50397"/>
                    </a:cubicBezTo>
                    <a:cubicBezTo>
                      <a:pt x="122818" y="49910"/>
                      <a:pt x="118493" y="53230"/>
                      <a:pt x="116223" y="56764"/>
                    </a:cubicBezTo>
                    <a:cubicBezTo>
                      <a:pt x="115002" y="58661"/>
                      <a:pt x="113788" y="60558"/>
                      <a:pt x="112568" y="62455"/>
                    </a:cubicBezTo>
                    <a:cubicBezTo>
                      <a:pt x="109849" y="66685"/>
                      <a:pt x="112542" y="72503"/>
                      <a:pt x="117177" y="73786"/>
                    </a:cubicBezTo>
                    <a:cubicBezTo>
                      <a:pt x="161731" y="86136"/>
                      <a:pt x="142091" y="143380"/>
                      <a:pt x="106567" y="152371"/>
                    </a:cubicBezTo>
                    <a:cubicBezTo>
                      <a:pt x="77961" y="159611"/>
                      <a:pt x="42171" y="143070"/>
                      <a:pt x="28399" y="117410"/>
                    </a:cubicBezTo>
                    <a:cubicBezTo>
                      <a:pt x="-6732" y="51940"/>
                      <a:pt x="76879" y="16802"/>
                      <a:pt x="129002" y="16947"/>
                    </a:cubicBezTo>
                    <a:cubicBezTo>
                      <a:pt x="245444" y="17263"/>
                      <a:pt x="272223" y="143544"/>
                      <a:pt x="266791" y="235604"/>
                    </a:cubicBezTo>
                    <a:cubicBezTo>
                      <a:pt x="266696" y="237267"/>
                      <a:pt x="269390" y="237659"/>
                      <a:pt x="269725" y="236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0"/>
              <p:cNvSpPr/>
              <p:nvPr/>
            </p:nvSpPr>
            <p:spPr>
              <a:xfrm>
                <a:off x="1810203" y="1377464"/>
                <a:ext cx="40084" cy="84343"/>
              </a:xfrm>
              <a:custGeom>
                <a:avLst/>
                <a:gdLst/>
                <a:ahLst/>
                <a:cxnLst/>
                <a:rect l="l" t="t" r="r" b="b"/>
                <a:pathLst>
                  <a:path w="40084" h="84343" extrusionOk="0">
                    <a:moveTo>
                      <a:pt x="24395" y="83493"/>
                    </a:moveTo>
                    <a:cubicBezTo>
                      <a:pt x="26013" y="71991"/>
                      <a:pt x="23806" y="62657"/>
                      <a:pt x="19235" y="51914"/>
                    </a:cubicBezTo>
                    <a:cubicBezTo>
                      <a:pt x="16244" y="44889"/>
                      <a:pt x="12456" y="37896"/>
                      <a:pt x="12222" y="30099"/>
                    </a:cubicBezTo>
                    <a:cubicBezTo>
                      <a:pt x="11982" y="22265"/>
                      <a:pt x="12924" y="18635"/>
                      <a:pt x="19943" y="14835"/>
                    </a:cubicBezTo>
                    <a:cubicBezTo>
                      <a:pt x="26051" y="11528"/>
                      <a:pt x="31489" y="11111"/>
                      <a:pt x="35909" y="18604"/>
                    </a:cubicBezTo>
                    <a:cubicBezTo>
                      <a:pt x="36744" y="20014"/>
                      <a:pt x="39014" y="19761"/>
                      <a:pt x="39431" y="18142"/>
                    </a:cubicBezTo>
                    <a:cubicBezTo>
                      <a:pt x="44623" y="-1738"/>
                      <a:pt x="17509" y="-5241"/>
                      <a:pt x="6936" y="7443"/>
                    </a:cubicBezTo>
                    <a:cubicBezTo>
                      <a:pt x="-13425" y="31863"/>
                      <a:pt x="17022" y="60223"/>
                      <a:pt x="22112" y="83499"/>
                    </a:cubicBezTo>
                    <a:cubicBezTo>
                      <a:pt x="22346" y="84580"/>
                      <a:pt x="24224" y="84669"/>
                      <a:pt x="24388" y="83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0"/>
              <p:cNvSpPr/>
              <p:nvPr/>
            </p:nvSpPr>
            <p:spPr>
              <a:xfrm>
                <a:off x="1421480" y="1314033"/>
                <a:ext cx="394911" cy="105280"/>
              </a:xfrm>
              <a:custGeom>
                <a:avLst/>
                <a:gdLst/>
                <a:ahLst/>
                <a:cxnLst/>
                <a:rect l="l" t="t" r="r" b="b"/>
                <a:pathLst>
                  <a:path w="394911" h="105280" extrusionOk="0">
                    <a:moveTo>
                      <a:pt x="394572" y="98822"/>
                    </a:moveTo>
                    <a:cubicBezTo>
                      <a:pt x="370405" y="41028"/>
                      <a:pt x="318182" y="1274"/>
                      <a:pt x="253868" y="3418"/>
                    </a:cubicBezTo>
                    <a:cubicBezTo>
                      <a:pt x="219501" y="4562"/>
                      <a:pt x="190876" y="18018"/>
                      <a:pt x="162890" y="36956"/>
                    </a:cubicBezTo>
                    <a:cubicBezTo>
                      <a:pt x="144356" y="49495"/>
                      <a:pt x="126727" y="63191"/>
                      <a:pt x="105450" y="70728"/>
                    </a:cubicBezTo>
                    <a:cubicBezTo>
                      <a:pt x="88111" y="76868"/>
                      <a:pt x="66398" y="80137"/>
                      <a:pt x="49540" y="69660"/>
                    </a:cubicBezTo>
                    <a:cubicBezTo>
                      <a:pt x="32436" y="59031"/>
                      <a:pt x="10184" y="5701"/>
                      <a:pt x="54971" y="11486"/>
                    </a:cubicBezTo>
                    <a:cubicBezTo>
                      <a:pt x="58405" y="11929"/>
                      <a:pt x="59183" y="6902"/>
                      <a:pt x="56635" y="5346"/>
                    </a:cubicBezTo>
                    <a:cubicBezTo>
                      <a:pt x="34143" y="-8381"/>
                      <a:pt x="6940" y="5827"/>
                      <a:pt x="1211" y="30892"/>
                    </a:cubicBezTo>
                    <a:cubicBezTo>
                      <a:pt x="-7160" y="67497"/>
                      <a:pt x="29432" y="99512"/>
                      <a:pt x="62502" y="104330"/>
                    </a:cubicBezTo>
                    <a:cubicBezTo>
                      <a:pt x="118545" y="112493"/>
                      <a:pt x="157066" y="66056"/>
                      <a:pt x="201480" y="41654"/>
                    </a:cubicBezTo>
                    <a:cubicBezTo>
                      <a:pt x="270903" y="3519"/>
                      <a:pt x="352523" y="30829"/>
                      <a:pt x="385480"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0"/>
              <p:cNvSpPr/>
              <p:nvPr/>
            </p:nvSpPr>
            <p:spPr>
              <a:xfrm>
                <a:off x="1519525" y="1327303"/>
                <a:ext cx="125451" cy="206416"/>
              </a:xfrm>
              <a:custGeom>
                <a:avLst/>
                <a:gdLst/>
                <a:ahLst/>
                <a:cxnLst/>
                <a:rect l="l" t="t" r="r" b="b"/>
                <a:pathLst>
                  <a:path w="125451" h="206416" extrusionOk="0">
                    <a:moveTo>
                      <a:pt x="122385" y="138"/>
                    </a:moveTo>
                    <a:cubicBezTo>
                      <a:pt x="77984" y="16117"/>
                      <a:pt x="32185" y="42068"/>
                      <a:pt x="11350" y="86589"/>
                    </a:cubicBezTo>
                    <a:cubicBezTo>
                      <a:pt x="-7494" y="126843"/>
                      <a:pt x="-3725" y="174077"/>
                      <a:pt x="29074" y="204884"/>
                    </a:cubicBezTo>
                    <a:cubicBezTo>
                      <a:pt x="33595" y="209133"/>
                      <a:pt x="40708" y="203771"/>
                      <a:pt x="37673" y="198251"/>
                    </a:cubicBezTo>
                    <a:cubicBezTo>
                      <a:pt x="-7911" y="115398"/>
                      <a:pt x="47967" y="39007"/>
                      <a:pt x="124257" y="4565"/>
                    </a:cubicBezTo>
                    <a:cubicBezTo>
                      <a:pt x="126742" y="3445"/>
                      <a:pt x="124971" y="-797"/>
                      <a:pt x="122385"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30"/>
              <p:cNvSpPr/>
              <p:nvPr/>
            </p:nvSpPr>
            <p:spPr>
              <a:xfrm>
                <a:off x="1625247" y="1386599"/>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23"/>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0"/>
              <p:cNvSpPr/>
              <p:nvPr/>
            </p:nvSpPr>
            <p:spPr>
              <a:xfrm>
                <a:off x="1735913" y="1261419"/>
                <a:ext cx="77203" cy="106263"/>
              </a:xfrm>
              <a:custGeom>
                <a:avLst/>
                <a:gdLst/>
                <a:ahLst/>
                <a:cxnLst/>
                <a:rect l="l" t="t" r="r" b="b"/>
                <a:pathLst>
                  <a:path w="77203" h="106263" extrusionOk="0">
                    <a:moveTo>
                      <a:pt x="77180" y="103652"/>
                    </a:moveTo>
                    <a:cubicBezTo>
                      <a:pt x="72722" y="60389"/>
                      <a:pt x="57711" y="24517"/>
                      <a:pt x="19025" y="1773"/>
                    </a:cubicBezTo>
                    <a:cubicBezTo>
                      <a:pt x="4810" y="-6580"/>
                      <a:pt x="-8146" y="16942"/>
                      <a:pt x="6341" y="23468"/>
                    </a:cubicBezTo>
                    <a:cubicBezTo>
                      <a:pt x="38128" y="37796"/>
                      <a:pt x="68283" y="67711"/>
                      <a:pt x="71710" y="103646"/>
                    </a:cubicBezTo>
                    <a:cubicBezTo>
                      <a:pt x="72045" y="107130"/>
                      <a:pt x="77546" y="107143"/>
                      <a:pt x="77186" y="1036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30"/>
              <p:cNvSpPr/>
              <p:nvPr/>
            </p:nvSpPr>
            <p:spPr>
              <a:xfrm>
                <a:off x="1778420" y="1450350"/>
                <a:ext cx="55550" cy="95809"/>
              </a:xfrm>
              <a:custGeom>
                <a:avLst/>
                <a:gdLst/>
                <a:ahLst/>
                <a:cxnLst/>
                <a:rect l="l" t="t" r="r" b="b"/>
                <a:pathLst>
                  <a:path w="55550" h="95809" extrusionOk="0">
                    <a:moveTo>
                      <a:pt x="54907" y="94212"/>
                    </a:moveTo>
                    <a:cubicBezTo>
                      <a:pt x="58523" y="60522"/>
                      <a:pt x="46832" y="26269"/>
                      <a:pt x="21627" y="3310"/>
                    </a:cubicBezTo>
                    <a:cubicBezTo>
                      <a:pt x="9683" y="-7573"/>
                      <a:pt x="-8130" y="11043"/>
                      <a:pt x="4125" y="20812"/>
                    </a:cubicBezTo>
                    <a:cubicBezTo>
                      <a:pt x="28374" y="40155"/>
                      <a:pt x="45314" y="64076"/>
                      <a:pt x="51726" y="94642"/>
                    </a:cubicBezTo>
                    <a:cubicBezTo>
                      <a:pt x="52131" y="96564"/>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30"/>
              <p:cNvSpPr/>
              <p:nvPr/>
            </p:nvSpPr>
            <p:spPr>
              <a:xfrm>
                <a:off x="1854751" y="1366219"/>
                <a:ext cx="275228" cy="237154"/>
              </a:xfrm>
              <a:custGeom>
                <a:avLst/>
                <a:gdLst/>
                <a:ahLst/>
                <a:cxnLst/>
                <a:rect l="l" t="t" r="r" b="b"/>
                <a:pathLst>
                  <a:path w="275228" h="237154" extrusionOk="0">
                    <a:moveTo>
                      <a:pt x="8409" y="235707"/>
                    </a:moveTo>
                    <a:cubicBezTo>
                      <a:pt x="2983" y="143666"/>
                      <a:pt x="29927" y="17360"/>
                      <a:pt x="146198" y="17050"/>
                    </a:cubicBezTo>
                    <a:cubicBezTo>
                      <a:pt x="197890" y="16911"/>
                      <a:pt x="270645" y="45486"/>
                      <a:pt x="249854" y="108977"/>
                    </a:cubicBezTo>
                    <a:cubicBezTo>
                      <a:pt x="240338" y="138032"/>
                      <a:pt x="208153" y="154941"/>
                      <a:pt x="178592" y="154030"/>
                    </a:cubicBezTo>
                    <a:cubicBezTo>
                      <a:pt x="132755" y="152626"/>
                      <a:pt x="111667" y="86745"/>
                      <a:pt x="158029" y="73890"/>
                    </a:cubicBezTo>
                    <a:cubicBezTo>
                      <a:pt x="162664" y="72606"/>
                      <a:pt x="165357" y="66789"/>
                      <a:pt x="162638" y="62558"/>
                    </a:cubicBezTo>
                    <a:cubicBezTo>
                      <a:pt x="161418" y="60662"/>
                      <a:pt x="160204" y="58765"/>
                      <a:pt x="158983" y="56868"/>
                    </a:cubicBezTo>
                    <a:cubicBezTo>
                      <a:pt x="156713" y="53333"/>
                      <a:pt x="152382" y="50013"/>
                      <a:pt x="147886" y="50500"/>
                    </a:cubicBezTo>
                    <a:cubicBezTo>
                      <a:pt x="115910" y="53971"/>
                      <a:pt x="104098" y="78702"/>
                      <a:pt x="104680" y="109274"/>
                    </a:cubicBezTo>
                    <a:cubicBezTo>
                      <a:pt x="105337" y="143673"/>
                      <a:pt x="124800" y="166727"/>
                      <a:pt x="158301" y="173796"/>
                    </a:cubicBezTo>
                    <a:cubicBezTo>
                      <a:pt x="223505" y="187556"/>
                      <a:pt x="296008"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30"/>
              <p:cNvSpPr/>
              <p:nvPr/>
            </p:nvSpPr>
            <p:spPr>
              <a:xfrm>
                <a:off x="1866046" y="1377432"/>
                <a:ext cx="40071" cy="84368"/>
              </a:xfrm>
              <a:custGeom>
                <a:avLst/>
                <a:gdLst/>
                <a:ahLst/>
                <a:cxnLst/>
                <a:rect l="l" t="t" r="r" b="b"/>
                <a:pathLst>
                  <a:path w="40071" h="84368" extrusionOk="0">
                    <a:moveTo>
                      <a:pt x="17967" y="83524"/>
                    </a:moveTo>
                    <a:cubicBezTo>
                      <a:pt x="23095" y="60090"/>
                      <a:pt x="53466" y="32028"/>
                      <a:pt x="33149" y="7469"/>
                    </a:cubicBezTo>
                    <a:cubicBezTo>
                      <a:pt x="22609" y="-5266"/>
                      <a:pt x="-4543" y="-1725"/>
                      <a:pt x="654" y="18168"/>
                    </a:cubicBezTo>
                    <a:cubicBezTo>
                      <a:pt x="1078" y="19786"/>
                      <a:pt x="3348" y="20039"/>
                      <a:pt x="4176" y="18629"/>
                    </a:cubicBezTo>
                    <a:cubicBezTo>
                      <a:pt x="11454" y="6293"/>
                      <a:pt x="27187" y="14658"/>
                      <a:pt x="28116" y="26596"/>
                    </a:cubicBezTo>
                    <a:cubicBezTo>
                      <a:pt x="28818" y="35537"/>
                      <a:pt x="24139" y="44055"/>
                      <a:pt x="20851" y="51946"/>
                    </a:cubicBezTo>
                    <a:cubicBezTo>
                      <a:pt x="16361" y="62715"/>
                      <a:pt x="14066" y="71978"/>
                      <a:pt x="15691" y="83524"/>
                    </a:cubicBezTo>
                    <a:cubicBezTo>
                      <a:pt x="15855" y="84694"/>
                      <a:pt x="17733" y="84606"/>
                      <a:pt x="17967"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30"/>
              <p:cNvSpPr/>
              <p:nvPr/>
            </p:nvSpPr>
            <p:spPr>
              <a:xfrm>
                <a:off x="1899943" y="1314007"/>
                <a:ext cx="394923" cy="105297"/>
              </a:xfrm>
              <a:custGeom>
                <a:avLst/>
                <a:gdLst/>
                <a:ahLst/>
                <a:cxnLst/>
                <a:rect l="l" t="t" r="r" b="b"/>
                <a:pathLst>
                  <a:path w="394923" h="105297" extrusionOk="0">
                    <a:moveTo>
                      <a:pt x="9433" y="102680"/>
                    </a:moveTo>
                    <a:cubicBezTo>
                      <a:pt x="42238" y="31165"/>
                      <a:pt x="124282" y="3216"/>
                      <a:pt x="193432" y="41674"/>
                    </a:cubicBezTo>
                    <a:cubicBezTo>
                      <a:pt x="237657" y="66271"/>
                      <a:pt x="276564" y="112487"/>
                      <a:pt x="332410" y="104349"/>
                    </a:cubicBezTo>
                    <a:cubicBezTo>
                      <a:pt x="365436" y="99537"/>
                      <a:pt x="402124" y="67561"/>
                      <a:pt x="393701" y="30912"/>
                    </a:cubicBezTo>
                    <a:cubicBezTo>
                      <a:pt x="387922" y="5758"/>
                      <a:pt x="360795" y="-8375"/>
                      <a:pt x="338278" y="5366"/>
                    </a:cubicBezTo>
                    <a:cubicBezTo>
                      <a:pt x="335730" y="6921"/>
                      <a:pt x="336508" y="11955"/>
                      <a:pt x="339941" y="11506"/>
                    </a:cubicBezTo>
                    <a:cubicBezTo>
                      <a:pt x="382730" y="5979"/>
                      <a:pt x="362635" y="51057"/>
                      <a:pt x="352758" y="62148"/>
                    </a:cubicBezTo>
                    <a:cubicBezTo>
                      <a:pt x="339189" y="77394"/>
                      <a:pt x="318493" y="78924"/>
                      <a:pt x="299662" y="74466"/>
                    </a:cubicBezTo>
                    <a:cubicBezTo>
                      <a:pt x="276216" y="68914"/>
                      <a:pt x="256671" y="53700"/>
                      <a:pt x="237138" y="40498"/>
                    </a:cubicBezTo>
                    <a:cubicBezTo>
                      <a:pt x="207210" y="20270"/>
                      <a:pt x="177959" y="4771"/>
                      <a:pt x="141038" y="3437"/>
                    </a:cubicBezTo>
                    <a:cubicBezTo>
                      <a:pt x="76756" y="1117"/>
                      <a:pt x="24451" y="41174"/>
                      <a:pt x="334" y="98842"/>
                    </a:cubicBezTo>
                    <a:cubicBezTo>
                      <a:pt x="-1822" y="104002"/>
                      <a:pt x="7081" y="107796"/>
                      <a:pt x="9427" y="102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30"/>
              <p:cNvSpPr/>
              <p:nvPr/>
            </p:nvSpPr>
            <p:spPr>
              <a:xfrm>
                <a:off x="2071349" y="1327317"/>
                <a:ext cx="125457" cy="206418"/>
              </a:xfrm>
              <a:custGeom>
                <a:avLst/>
                <a:gdLst/>
                <a:ahLst/>
                <a:cxnLst/>
                <a:rect l="l" t="t" r="r" b="b"/>
                <a:pathLst>
                  <a:path w="125457" h="206418" extrusionOk="0">
                    <a:moveTo>
                      <a:pt x="1205" y="4557"/>
                    </a:moveTo>
                    <a:cubicBezTo>
                      <a:pt x="77494" y="39000"/>
                      <a:pt x="133372" y="115384"/>
                      <a:pt x="87788" y="198244"/>
                    </a:cubicBezTo>
                    <a:cubicBezTo>
                      <a:pt x="84779" y="203713"/>
                      <a:pt x="91823" y="209164"/>
                      <a:pt x="96382" y="204877"/>
                    </a:cubicBezTo>
                    <a:cubicBezTo>
                      <a:pt x="129180" y="174070"/>
                      <a:pt x="132955" y="126848"/>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30"/>
              <p:cNvSpPr/>
              <p:nvPr/>
            </p:nvSpPr>
            <p:spPr>
              <a:xfrm>
                <a:off x="2026323" y="1386599"/>
                <a:ext cx="64788" cy="100806"/>
              </a:xfrm>
              <a:custGeom>
                <a:avLst/>
                <a:gdLst/>
                <a:ahLst/>
                <a:cxnLst/>
                <a:rect l="l" t="t" r="r" b="b"/>
                <a:pathLst>
                  <a:path w="64788" h="100806" extrusionOk="0">
                    <a:moveTo>
                      <a:pt x="16903" y="2203"/>
                    </a:moveTo>
                    <a:cubicBezTo>
                      <a:pt x="37511" y="9387"/>
                      <a:pt x="54906" y="34117"/>
                      <a:pt x="48380" y="56147"/>
                    </a:cubicBezTo>
                    <a:cubicBezTo>
                      <a:pt x="42146" y="77203"/>
                      <a:pt x="22892" y="83520"/>
                      <a:pt x="3852" y="88212"/>
                    </a:cubicBezTo>
                    <a:cubicBezTo>
                      <a:pt x="-1687" y="89578"/>
                      <a:pt x="-865" y="96919"/>
                      <a:pt x="3852" y="98645"/>
                    </a:cubicBezTo>
                    <a:cubicBezTo>
                      <a:pt x="31681" y="108826"/>
                      <a:pt x="61824" y="81206"/>
                      <a:pt x="64524"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30"/>
              <p:cNvSpPr/>
              <p:nvPr/>
            </p:nvSpPr>
            <p:spPr>
              <a:xfrm>
                <a:off x="1903226" y="1261421"/>
                <a:ext cx="77194" cy="106274"/>
              </a:xfrm>
              <a:custGeom>
                <a:avLst/>
                <a:gdLst/>
                <a:ahLst/>
                <a:cxnLst/>
                <a:rect l="l" t="t" r="r" b="b"/>
                <a:pathLst>
                  <a:path w="77194" h="106274" extrusionOk="0">
                    <a:moveTo>
                      <a:pt x="5487" y="103650"/>
                    </a:moveTo>
                    <a:cubicBezTo>
                      <a:pt x="8907" y="67715"/>
                      <a:pt x="39082" y="37794"/>
                      <a:pt x="70856" y="23472"/>
                    </a:cubicBezTo>
                    <a:cubicBezTo>
                      <a:pt x="85330" y="16946"/>
                      <a:pt x="72405" y="-6589"/>
                      <a:pt x="58172" y="1777"/>
                    </a:cubicBezTo>
                    <a:cubicBezTo>
                      <a:pt x="19537" y="24490"/>
                      <a:pt x="4469" y="60437"/>
                      <a:pt x="17" y="103656"/>
                    </a:cubicBezTo>
                    <a:cubicBezTo>
                      <a:pt x="-343" y="107147"/>
                      <a:pt x="5158" y="107147"/>
                      <a:pt x="5493" y="1036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30"/>
              <p:cNvSpPr/>
              <p:nvPr/>
            </p:nvSpPr>
            <p:spPr>
              <a:xfrm>
                <a:off x="1882358" y="1450347"/>
                <a:ext cx="55547" cy="95813"/>
              </a:xfrm>
              <a:custGeom>
                <a:avLst/>
                <a:gdLst/>
                <a:ahLst/>
                <a:cxnLst/>
                <a:rect l="l" t="t" r="r" b="b"/>
                <a:pathLst>
                  <a:path w="55547" h="95813" extrusionOk="0">
                    <a:moveTo>
                      <a:pt x="3824" y="94645"/>
                    </a:moveTo>
                    <a:cubicBezTo>
                      <a:pt x="10230" y="64110"/>
                      <a:pt x="27220" y="40126"/>
                      <a:pt x="51425" y="20815"/>
                    </a:cubicBezTo>
                    <a:cubicBezTo>
                      <a:pt x="63674" y="11045"/>
                      <a:pt x="45867" y="-7576"/>
                      <a:pt x="33923" y="3312"/>
                    </a:cubicBezTo>
                    <a:cubicBezTo>
                      <a:pt x="8725" y="26278"/>
                      <a:pt x="-2973" y="60524"/>
                      <a:pt x="644" y="94215"/>
                    </a:cubicBezTo>
                    <a:cubicBezTo>
                      <a:pt x="821" y="95884"/>
                      <a:pt x="3413" y="96579"/>
                      <a:pt x="3818" y="946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30"/>
              <p:cNvSpPr/>
              <p:nvPr/>
            </p:nvSpPr>
            <p:spPr>
              <a:xfrm>
                <a:off x="1734924" y="1559385"/>
                <a:ext cx="132192" cy="139019"/>
              </a:xfrm>
              <a:custGeom>
                <a:avLst/>
                <a:gdLst/>
                <a:ahLst/>
                <a:cxnLst/>
                <a:rect l="l" t="t" r="r" b="b"/>
                <a:pathLst>
                  <a:path w="132192" h="139019" extrusionOk="0">
                    <a:moveTo>
                      <a:pt x="5028" y="60018"/>
                    </a:moveTo>
                    <a:cubicBezTo>
                      <a:pt x="3340" y="27125"/>
                      <a:pt x="46047" y="7048"/>
                      <a:pt x="73654" y="12904"/>
                    </a:cubicBezTo>
                    <a:cubicBezTo>
                      <a:pt x="98018" y="18070"/>
                      <a:pt x="113958" y="38361"/>
                      <a:pt x="115330" y="62927"/>
                    </a:cubicBezTo>
                    <a:cubicBezTo>
                      <a:pt x="116538" y="84489"/>
                      <a:pt x="104474" y="112924"/>
                      <a:pt x="79453" y="113702"/>
                    </a:cubicBezTo>
                    <a:cubicBezTo>
                      <a:pt x="50081" y="114606"/>
                      <a:pt x="53654" y="75485"/>
                      <a:pt x="72718" y="63945"/>
                    </a:cubicBezTo>
                    <a:cubicBezTo>
                      <a:pt x="77796" y="60872"/>
                      <a:pt x="76152" y="54201"/>
                      <a:pt x="71188" y="52234"/>
                    </a:cubicBezTo>
                    <a:cubicBezTo>
                      <a:pt x="32206" y="36812"/>
                      <a:pt x="22322"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71"/>
                      <a:pt x="5136" y="62181"/>
                      <a:pt x="5028"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30"/>
              <p:cNvSpPr/>
              <p:nvPr/>
            </p:nvSpPr>
            <p:spPr>
              <a:xfrm>
                <a:off x="1755510" y="1602226"/>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2"/>
                      <a:pt x="24620" y="118646"/>
                    </a:cubicBezTo>
                    <a:cubicBezTo>
                      <a:pt x="10721" y="107138"/>
                      <a:pt x="-9254" y="127341"/>
                      <a:pt x="4784" y="138482"/>
                    </a:cubicBezTo>
                    <a:cubicBezTo>
                      <a:pt x="30140" y="158603"/>
                      <a:pt x="68332" y="143408"/>
                      <a:pt x="87454" y="121017"/>
                    </a:cubicBezTo>
                    <a:cubicBezTo>
                      <a:pt x="115440" y="88238"/>
                      <a:pt x="113467" y="39062"/>
                      <a:pt x="98930" y="781"/>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30"/>
              <p:cNvSpPr/>
              <p:nvPr/>
            </p:nvSpPr>
            <p:spPr>
              <a:xfrm>
                <a:off x="1849097" y="1559344"/>
                <a:ext cx="132301" cy="139028"/>
              </a:xfrm>
              <a:custGeom>
                <a:avLst/>
                <a:gdLst/>
                <a:ahLst/>
                <a:cxnLst/>
                <a:rect l="l" t="t" r="r" b="b"/>
                <a:pathLst>
                  <a:path w="132301" h="139028" extrusionOk="0">
                    <a:moveTo>
                      <a:pt x="130954" y="60559"/>
                    </a:moveTo>
                    <a:cubicBezTo>
                      <a:pt x="141761" y="23967"/>
                      <a:pt x="84909" y="-4108"/>
                      <a:pt x="55227" y="495"/>
                    </a:cubicBezTo>
                    <a:cubicBezTo>
                      <a:pt x="13836" y="6913"/>
                      <a:pt x="-7929" y="52807"/>
                      <a:pt x="2656" y="91119"/>
                    </a:cubicBezTo>
                    <a:cubicBezTo>
                      <a:pt x="12381" y="126321"/>
                      <a:pt x="59982" y="158702"/>
                      <a:pt x="90619" y="124506"/>
                    </a:cubicBezTo>
                    <a:cubicBezTo>
                      <a:pt x="110239" y="102602"/>
                      <a:pt x="99933" y="36936"/>
                      <a:pt x="61127" y="52282"/>
                    </a:cubicBezTo>
                    <a:cubicBezTo>
                      <a:pt x="56163" y="54249"/>
                      <a:pt x="54545" y="60932"/>
                      <a:pt x="59597" y="63993"/>
                    </a:cubicBezTo>
                    <a:cubicBezTo>
                      <a:pt x="78794" y="75615"/>
                      <a:pt x="81810" y="114490"/>
                      <a:pt x="52862" y="113750"/>
                    </a:cubicBezTo>
                    <a:cubicBezTo>
                      <a:pt x="27898" y="113112"/>
                      <a:pt x="15790" y="84265"/>
                      <a:pt x="16985" y="62975"/>
                    </a:cubicBezTo>
                    <a:cubicBezTo>
                      <a:pt x="18350" y="38523"/>
                      <a:pt x="34329" y="18188"/>
                      <a:pt x="58661" y="12952"/>
                    </a:cubicBezTo>
                    <a:cubicBezTo>
                      <a:pt x="86034" y="7065"/>
                      <a:pt x="128975" y="27204"/>
                      <a:pt x="127287" y="60066"/>
                    </a:cubicBezTo>
                    <a:cubicBezTo>
                      <a:pt x="127179" y="62210"/>
                      <a:pt x="130366" y="62539"/>
                      <a:pt x="130954"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30"/>
              <p:cNvSpPr/>
              <p:nvPr/>
            </p:nvSpPr>
            <p:spPr>
              <a:xfrm>
                <a:off x="1851487" y="1602226"/>
                <a:ext cx="109339" cy="147883"/>
              </a:xfrm>
              <a:custGeom>
                <a:avLst/>
                <a:gdLst/>
                <a:ahLst/>
                <a:cxnLst/>
                <a:rect l="l" t="t" r="r" b="b"/>
                <a:pathLst>
                  <a:path w="109339" h="147883" extrusionOk="0">
                    <a:moveTo>
                      <a:pt x="10408" y="781"/>
                    </a:moveTo>
                    <a:cubicBezTo>
                      <a:pt x="-4129" y="39056"/>
                      <a:pt x="-6095" y="88238"/>
                      <a:pt x="21885" y="121017"/>
                    </a:cubicBezTo>
                    <a:cubicBezTo>
                      <a:pt x="41019" y="143433"/>
                      <a:pt x="79186" y="158609"/>
                      <a:pt x="104555" y="138482"/>
                    </a:cubicBezTo>
                    <a:cubicBezTo>
                      <a:pt x="118592" y="127347"/>
                      <a:pt x="98623" y="107132"/>
                      <a:pt x="84719" y="118646"/>
                    </a:cubicBezTo>
                    <a:cubicBezTo>
                      <a:pt x="66830" y="133462"/>
                      <a:pt x="31148" y="103635"/>
                      <a:pt x="23181" y="89926"/>
                    </a:cubicBezTo>
                    <a:cubicBezTo>
                      <a:pt x="7335" y="62660"/>
                      <a:pt x="6551" y="31525"/>
                      <a:pt x="12571" y="1376"/>
                    </a:cubicBezTo>
                    <a:cubicBezTo>
                      <a:pt x="12855" y="-53"/>
                      <a:pt x="10920" y="-559"/>
                      <a:pt x="10415" y="7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3" name="Google Shape;413;p30"/>
            <p:cNvGrpSpPr/>
            <p:nvPr/>
          </p:nvGrpSpPr>
          <p:grpSpPr>
            <a:xfrm rot="-2700000" flipH="1">
              <a:off x="8224960" y="4483617"/>
              <a:ext cx="1053093" cy="589242"/>
              <a:chOff x="1421480" y="1261419"/>
              <a:chExt cx="873386" cy="488690"/>
            </a:xfrm>
          </p:grpSpPr>
          <p:sp>
            <p:nvSpPr>
              <p:cNvPr id="414" name="Google Shape;414;p30"/>
              <p:cNvSpPr/>
              <p:nvPr/>
            </p:nvSpPr>
            <p:spPr>
              <a:xfrm>
                <a:off x="1586378" y="1366335"/>
                <a:ext cx="275262" cy="237065"/>
              </a:xfrm>
              <a:custGeom>
                <a:avLst/>
                <a:gdLst/>
                <a:ahLst/>
                <a:cxnLst/>
                <a:rect l="l" t="t" r="r" b="b"/>
                <a:pathLst>
                  <a:path w="275262" h="237065" extrusionOk="0">
                    <a:moveTo>
                      <a:pt x="269725" y="235990"/>
                    </a:moveTo>
                    <a:cubicBezTo>
                      <a:pt x="285514" y="157430"/>
                      <a:pt x="269548" y="63391"/>
                      <a:pt x="195661" y="18901"/>
                    </a:cubicBezTo>
                    <a:cubicBezTo>
                      <a:pt x="142628" y="-13025"/>
                      <a:pt x="31175" y="-7682"/>
                      <a:pt x="5509" y="59528"/>
                    </a:cubicBezTo>
                    <a:cubicBezTo>
                      <a:pt x="-19916" y="126117"/>
                      <a:pt x="47350" y="184329"/>
                      <a:pt x="111290" y="174781"/>
                    </a:cubicBezTo>
                    <a:cubicBezTo>
                      <a:pt x="147194" y="169419"/>
                      <a:pt x="169831" y="145833"/>
                      <a:pt x="170526" y="109171"/>
                    </a:cubicBezTo>
                    <a:cubicBezTo>
                      <a:pt x="171108" y="78541"/>
                      <a:pt x="159397" y="53875"/>
                      <a:pt x="127320" y="50397"/>
                    </a:cubicBezTo>
                    <a:cubicBezTo>
                      <a:pt x="122818" y="49910"/>
                      <a:pt x="118493" y="53230"/>
                      <a:pt x="116223" y="56764"/>
                    </a:cubicBezTo>
                    <a:cubicBezTo>
                      <a:pt x="115002" y="58661"/>
                      <a:pt x="113788" y="60558"/>
                      <a:pt x="112568" y="62455"/>
                    </a:cubicBezTo>
                    <a:cubicBezTo>
                      <a:pt x="109849" y="66685"/>
                      <a:pt x="112542" y="72503"/>
                      <a:pt x="117177" y="73786"/>
                    </a:cubicBezTo>
                    <a:cubicBezTo>
                      <a:pt x="161731" y="86136"/>
                      <a:pt x="142091" y="143380"/>
                      <a:pt x="106567" y="152371"/>
                    </a:cubicBezTo>
                    <a:cubicBezTo>
                      <a:pt x="77961" y="159611"/>
                      <a:pt x="42171" y="143070"/>
                      <a:pt x="28399" y="117410"/>
                    </a:cubicBezTo>
                    <a:cubicBezTo>
                      <a:pt x="-6732" y="51940"/>
                      <a:pt x="76879" y="16802"/>
                      <a:pt x="129002" y="16947"/>
                    </a:cubicBezTo>
                    <a:cubicBezTo>
                      <a:pt x="245444" y="17263"/>
                      <a:pt x="272223" y="143544"/>
                      <a:pt x="266791" y="235604"/>
                    </a:cubicBezTo>
                    <a:cubicBezTo>
                      <a:pt x="266696" y="237267"/>
                      <a:pt x="269390" y="237659"/>
                      <a:pt x="269725" y="236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30"/>
              <p:cNvSpPr/>
              <p:nvPr/>
            </p:nvSpPr>
            <p:spPr>
              <a:xfrm>
                <a:off x="1810203" y="1377464"/>
                <a:ext cx="40084" cy="84343"/>
              </a:xfrm>
              <a:custGeom>
                <a:avLst/>
                <a:gdLst/>
                <a:ahLst/>
                <a:cxnLst/>
                <a:rect l="l" t="t" r="r" b="b"/>
                <a:pathLst>
                  <a:path w="40084" h="84343" extrusionOk="0">
                    <a:moveTo>
                      <a:pt x="24395" y="83493"/>
                    </a:moveTo>
                    <a:cubicBezTo>
                      <a:pt x="26013" y="71991"/>
                      <a:pt x="23806" y="62657"/>
                      <a:pt x="19235" y="51914"/>
                    </a:cubicBezTo>
                    <a:cubicBezTo>
                      <a:pt x="16244" y="44889"/>
                      <a:pt x="12456" y="37896"/>
                      <a:pt x="12222" y="30099"/>
                    </a:cubicBezTo>
                    <a:cubicBezTo>
                      <a:pt x="11982" y="22265"/>
                      <a:pt x="12924" y="18635"/>
                      <a:pt x="19943" y="14835"/>
                    </a:cubicBezTo>
                    <a:cubicBezTo>
                      <a:pt x="26051" y="11528"/>
                      <a:pt x="31489" y="11111"/>
                      <a:pt x="35909" y="18604"/>
                    </a:cubicBezTo>
                    <a:cubicBezTo>
                      <a:pt x="36744" y="20014"/>
                      <a:pt x="39014" y="19761"/>
                      <a:pt x="39431" y="18142"/>
                    </a:cubicBezTo>
                    <a:cubicBezTo>
                      <a:pt x="44623" y="-1738"/>
                      <a:pt x="17509" y="-5241"/>
                      <a:pt x="6936" y="7443"/>
                    </a:cubicBezTo>
                    <a:cubicBezTo>
                      <a:pt x="-13425" y="31863"/>
                      <a:pt x="17022" y="60223"/>
                      <a:pt x="22112" y="83499"/>
                    </a:cubicBezTo>
                    <a:cubicBezTo>
                      <a:pt x="22346" y="84580"/>
                      <a:pt x="24224" y="84669"/>
                      <a:pt x="24388" y="834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30"/>
              <p:cNvSpPr/>
              <p:nvPr/>
            </p:nvSpPr>
            <p:spPr>
              <a:xfrm>
                <a:off x="1421480" y="1314033"/>
                <a:ext cx="394911" cy="105280"/>
              </a:xfrm>
              <a:custGeom>
                <a:avLst/>
                <a:gdLst/>
                <a:ahLst/>
                <a:cxnLst/>
                <a:rect l="l" t="t" r="r" b="b"/>
                <a:pathLst>
                  <a:path w="394911" h="105280" extrusionOk="0">
                    <a:moveTo>
                      <a:pt x="394572" y="98822"/>
                    </a:moveTo>
                    <a:cubicBezTo>
                      <a:pt x="370405" y="41028"/>
                      <a:pt x="318182" y="1274"/>
                      <a:pt x="253868" y="3418"/>
                    </a:cubicBezTo>
                    <a:cubicBezTo>
                      <a:pt x="219501" y="4562"/>
                      <a:pt x="190876" y="18018"/>
                      <a:pt x="162890" y="36956"/>
                    </a:cubicBezTo>
                    <a:cubicBezTo>
                      <a:pt x="144356" y="49495"/>
                      <a:pt x="126727" y="63191"/>
                      <a:pt x="105450" y="70728"/>
                    </a:cubicBezTo>
                    <a:cubicBezTo>
                      <a:pt x="88111" y="76868"/>
                      <a:pt x="66398" y="80137"/>
                      <a:pt x="49540" y="69660"/>
                    </a:cubicBezTo>
                    <a:cubicBezTo>
                      <a:pt x="32436" y="59031"/>
                      <a:pt x="10184" y="5701"/>
                      <a:pt x="54971" y="11486"/>
                    </a:cubicBezTo>
                    <a:cubicBezTo>
                      <a:pt x="58405" y="11929"/>
                      <a:pt x="59183" y="6902"/>
                      <a:pt x="56635" y="5346"/>
                    </a:cubicBezTo>
                    <a:cubicBezTo>
                      <a:pt x="34143" y="-8381"/>
                      <a:pt x="6940" y="5827"/>
                      <a:pt x="1211" y="30892"/>
                    </a:cubicBezTo>
                    <a:cubicBezTo>
                      <a:pt x="-7160" y="67497"/>
                      <a:pt x="29432" y="99512"/>
                      <a:pt x="62502" y="104330"/>
                    </a:cubicBezTo>
                    <a:cubicBezTo>
                      <a:pt x="118545" y="112493"/>
                      <a:pt x="157066" y="66056"/>
                      <a:pt x="201480" y="41654"/>
                    </a:cubicBezTo>
                    <a:cubicBezTo>
                      <a:pt x="270903" y="3519"/>
                      <a:pt x="352523" y="30829"/>
                      <a:pt x="385480"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30"/>
              <p:cNvSpPr/>
              <p:nvPr/>
            </p:nvSpPr>
            <p:spPr>
              <a:xfrm>
                <a:off x="1519525" y="1327303"/>
                <a:ext cx="125451" cy="206416"/>
              </a:xfrm>
              <a:custGeom>
                <a:avLst/>
                <a:gdLst/>
                <a:ahLst/>
                <a:cxnLst/>
                <a:rect l="l" t="t" r="r" b="b"/>
                <a:pathLst>
                  <a:path w="125451" h="206416" extrusionOk="0">
                    <a:moveTo>
                      <a:pt x="122385" y="138"/>
                    </a:moveTo>
                    <a:cubicBezTo>
                      <a:pt x="77984" y="16117"/>
                      <a:pt x="32185" y="42068"/>
                      <a:pt x="11350" y="86589"/>
                    </a:cubicBezTo>
                    <a:cubicBezTo>
                      <a:pt x="-7494" y="126843"/>
                      <a:pt x="-3725" y="174077"/>
                      <a:pt x="29074" y="204884"/>
                    </a:cubicBezTo>
                    <a:cubicBezTo>
                      <a:pt x="33595" y="209133"/>
                      <a:pt x="40708" y="203771"/>
                      <a:pt x="37673" y="198251"/>
                    </a:cubicBezTo>
                    <a:cubicBezTo>
                      <a:pt x="-7911" y="115398"/>
                      <a:pt x="47967" y="39007"/>
                      <a:pt x="124257" y="4565"/>
                    </a:cubicBezTo>
                    <a:cubicBezTo>
                      <a:pt x="126742" y="3445"/>
                      <a:pt x="124971" y="-797"/>
                      <a:pt x="122385"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30"/>
              <p:cNvSpPr/>
              <p:nvPr/>
            </p:nvSpPr>
            <p:spPr>
              <a:xfrm>
                <a:off x="1625247" y="1386599"/>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23"/>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30"/>
              <p:cNvSpPr/>
              <p:nvPr/>
            </p:nvSpPr>
            <p:spPr>
              <a:xfrm>
                <a:off x="1735913" y="1261419"/>
                <a:ext cx="77203" cy="106263"/>
              </a:xfrm>
              <a:custGeom>
                <a:avLst/>
                <a:gdLst/>
                <a:ahLst/>
                <a:cxnLst/>
                <a:rect l="l" t="t" r="r" b="b"/>
                <a:pathLst>
                  <a:path w="77203" h="106263" extrusionOk="0">
                    <a:moveTo>
                      <a:pt x="77180" y="103652"/>
                    </a:moveTo>
                    <a:cubicBezTo>
                      <a:pt x="72722" y="60389"/>
                      <a:pt x="57711" y="24517"/>
                      <a:pt x="19025" y="1773"/>
                    </a:cubicBezTo>
                    <a:cubicBezTo>
                      <a:pt x="4810" y="-6580"/>
                      <a:pt x="-8146" y="16942"/>
                      <a:pt x="6341" y="23468"/>
                    </a:cubicBezTo>
                    <a:cubicBezTo>
                      <a:pt x="38128" y="37796"/>
                      <a:pt x="68283" y="67711"/>
                      <a:pt x="71710" y="103646"/>
                    </a:cubicBezTo>
                    <a:cubicBezTo>
                      <a:pt x="72045" y="107130"/>
                      <a:pt x="77546" y="107143"/>
                      <a:pt x="77186" y="1036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30"/>
              <p:cNvSpPr/>
              <p:nvPr/>
            </p:nvSpPr>
            <p:spPr>
              <a:xfrm>
                <a:off x="1778420" y="1450350"/>
                <a:ext cx="55550" cy="95809"/>
              </a:xfrm>
              <a:custGeom>
                <a:avLst/>
                <a:gdLst/>
                <a:ahLst/>
                <a:cxnLst/>
                <a:rect l="l" t="t" r="r" b="b"/>
                <a:pathLst>
                  <a:path w="55550" h="95809" extrusionOk="0">
                    <a:moveTo>
                      <a:pt x="54907" y="94212"/>
                    </a:moveTo>
                    <a:cubicBezTo>
                      <a:pt x="58523" y="60522"/>
                      <a:pt x="46832" y="26269"/>
                      <a:pt x="21627" y="3310"/>
                    </a:cubicBezTo>
                    <a:cubicBezTo>
                      <a:pt x="9683" y="-7573"/>
                      <a:pt x="-8130" y="11043"/>
                      <a:pt x="4125" y="20812"/>
                    </a:cubicBezTo>
                    <a:cubicBezTo>
                      <a:pt x="28374" y="40155"/>
                      <a:pt x="45314" y="64076"/>
                      <a:pt x="51726" y="94642"/>
                    </a:cubicBezTo>
                    <a:cubicBezTo>
                      <a:pt x="52131" y="96564"/>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30"/>
              <p:cNvSpPr/>
              <p:nvPr/>
            </p:nvSpPr>
            <p:spPr>
              <a:xfrm>
                <a:off x="1854751" y="1366219"/>
                <a:ext cx="275228" cy="237154"/>
              </a:xfrm>
              <a:custGeom>
                <a:avLst/>
                <a:gdLst/>
                <a:ahLst/>
                <a:cxnLst/>
                <a:rect l="l" t="t" r="r" b="b"/>
                <a:pathLst>
                  <a:path w="275228" h="237154" extrusionOk="0">
                    <a:moveTo>
                      <a:pt x="8409" y="235707"/>
                    </a:moveTo>
                    <a:cubicBezTo>
                      <a:pt x="2983" y="143666"/>
                      <a:pt x="29927" y="17360"/>
                      <a:pt x="146198" y="17050"/>
                    </a:cubicBezTo>
                    <a:cubicBezTo>
                      <a:pt x="197890" y="16911"/>
                      <a:pt x="270645" y="45486"/>
                      <a:pt x="249854" y="108977"/>
                    </a:cubicBezTo>
                    <a:cubicBezTo>
                      <a:pt x="240338" y="138032"/>
                      <a:pt x="208153" y="154941"/>
                      <a:pt x="178592" y="154030"/>
                    </a:cubicBezTo>
                    <a:cubicBezTo>
                      <a:pt x="132755" y="152626"/>
                      <a:pt x="111667" y="86745"/>
                      <a:pt x="158029" y="73890"/>
                    </a:cubicBezTo>
                    <a:cubicBezTo>
                      <a:pt x="162664" y="72606"/>
                      <a:pt x="165357" y="66789"/>
                      <a:pt x="162638" y="62558"/>
                    </a:cubicBezTo>
                    <a:cubicBezTo>
                      <a:pt x="161418" y="60662"/>
                      <a:pt x="160204" y="58765"/>
                      <a:pt x="158983" y="56868"/>
                    </a:cubicBezTo>
                    <a:cubicBezTo>
                      <a:pt x="156713" y="53333"/>
                      <a:pt x="152382" y="50013"/>
                      <a:pt x="147886" y="50500"/>
                    </a:cubicBezTo>
                    <a:cubicBezTo>
                      <a:pt x="115910" y="53971"/>
                      <a:pt x="104098" y="78702"/>
                      <a:pt x="104680" y="109274"/>
                    </a:cubicBezTo>
                    <a:cubicBezTo>
                      <a:pt x="105337" y="143673"/>
                      <a:pt x="124800" y="166727"/>
                      <a:pt x="158301" y="173796"/>
                    </a:cubicBezTo>
                    <a:cubicBezTo>
                      <a:pt x="223505" y="187556"/>
                      <a:pt x="296008"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30"/>
              <p:cNvSpPr/>
              <p:nvPr/>
            </p:nvSpPr>
            <p:spPr>
              <a:xfrm>
                <a:off x="1866046" y="1377432"/>
                <a:ext cx="40071" cy="84368"/>
              </a:xfrm>
              <a:custGeom>
                <a:avLst/>
                <a:gdLst/>
                <a:ahLst/>
                <a:cxnLst/>
                <a:rect l="l" t="t" r="r" b="b"/>
                <a:pathLst>
                  <a:path w="40071" h="84368" extrusionOk="0">
                    <a:moveTo>
                      <a:pt x="17967" y="83524"/>
                    </a:moveTo>
                    <a:cubicBezTo>
                      <a:pt x="23095" y="60090"/>
                      <a:pt x="53466" y="32028"/>
                      <a:pt x="33149" y="7469"/>
                    </a:cubicBezTo>
                    <a:cubicBezTo>
                      <a:pt x="22609" y="-5266"/>
                      <a:pt x="-4543" y="-1725"/>
                      <a:pt x="654" y="18168"/>
                    </a:cubicBezTo>
                    <a:cubicBezTo>
                      <a:pt x="1078" y="19786"/>
                      <a:pt x="3348" y="20039"/>
                      <a:pt x="4176" y="18629"/>
                    </a:cubicBezTo>
                    <a:cubicBezTo>
                      <a:pt x="11454" y="6293"/>
                      <a:pt x="27187" y="14658"/>
                      <a:pt x="28116" y="26596"/>
                    </a:cubicBezTo>
                    <a:cubicBezTo>
                      <a:pt x="28818" y="35537"/>
                      <a:pt x="24139" y="44055"/>
                      <a:pt x="20851" y="51946"/>
                    </a:cubicBezTo>
                    <a:cubicBezTo>
                      <a:pt x="16361" y="62715"/>
                      <a:pt x="14066" y="71978"/>
                      <a:pt x="15691" y="83524"/>
                    </a:cubicBezTo>
                    <a:cubicBezTo>
                      <a:pt x="15855" y="84694"/>
                      <a:pt x="17733" y="84606"/>
                      <a:pt x="17967"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0"/>
              <p:cNvSpPr/>
              <p:nvPr/>
            </p:nvSpPr>
            <p:spPr>
              <a:xfrm>
                <a:off x="1899943" y="1314007"/>
                <a:ext cx="394923" cy="105297"/>
              </a:xfrm>
              <a:custGeom>
                <a:avLst/>
                <a:gdLst/>
                <a:ahLst/>
                <a:cxnLst/>
                <a:rect l="l" t="t" r="r" b="b"/>
                <a:pathLst>
                  <a:path w="394923" h="105297" extrusionOk="0">
                    <a:moveTo>
                      <a:pt x="9433" y="102680"/>
                    </a:moveTo>
                    <a:cubicBezTo>
                      <a:pt x="42238" y="31165"/>
                      <a:pt x="124282" y="3216"/>
                      <a:pt x="193432" y="41674"/>
                    </a:cubicBezTo>
                    <a:cubicBezTo>
                      <a:pt x="237657" y="66271"/>
                      <a:pt x="276564" y="112487"/>
                      <a:pt x="332410" y="104349"/>
                    </a:cubicBezTo>
                    <a:cubicBezTo>
                      <a:pt x="365436" y="99537"/>
                      <a:pt x="402124" y="67561"/>
                      <a:pt x="393701" y="30912"/>
                    </a:cubicBezTo>
                    <a:cubicBezTo>
                      <a:pt x="387922" y="5758"/>
                      <a:pt x="360795" y="-8375"/>
                      <a:pt x="338278" y="5366"/>
                    </a:cubicBezTo>
                    <a:cubicBezTo>
                      <a:pt x="335730" y="6921"/>
                      <a:pt x="336508" y="11955"/>
                      <a:pt x="339941" y="11506"/>
                    </a:cubicBezTo>
                    <a:cubicBezTo>
                      <a:pt x="382730" y="5979"/>
                      <a:pt x="362635" y="51057"/>
                      <a:pt x="352758" y="62148"/>
                    </a:cubicBezTo>
                    <a:cubicBezTo>
                      <a:pt x="339189" y="77394"/>
                      <a:pt x="318493" y="78924"/>
                      <a:pt x="299662" y="74466"/>
                    </a:cubicBezTo>
                    <a:cubicBezTo>
                      <a:pt x="276216" y="68914"/>
                      <a:pt x="256671" y="53700"/>
                      <a:pt x="237138" y="40498"/>
                    </a:cubicBezTo>
                    <a:cubicBezTo>
                      <a:pt x="207210" y="20270"/>
                      <a:pt x="177959" y="4771"/>
                      <a:pt x="141038" y="3437"/>
                    </a:cubicBezTo>
                    <a:cubicBezTo>
                      <a:pt x="76756" y="1117"/>
                      <a:pt x="24451" y="41174"/>
                      <a:pt x="334" y="98842"/>
                    </a:cubicBezTo>
                    <a:cubicBezTo>
                      <a:pt x="-1822" y="104002"/>
                      <a:pt x="7081" y="107796"/>
                      <a:pt x="9427" y="102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30"/>
              <p:cNvSpPr/>
              <p:nvPr/>
            </p:nvSpPr>
            <p:spPr>
              <a:xfrm>
                <a:off x="2071349" y="1327317"/>
                <a:ext cx="125457" cy="206418"/>
              </a:xfrm>
              <a:custGeom>
                <a:avLst/>
                <a:gdLst/>
                <a:ahLst/>
                <a:cxnLst/>
                <a:rect l="l" t="t" r="r" b="b"/>
                <a:pathLst>
                  <a:path w="125457" h="206418" extrusionOk="0">
                    <a:moveTo>
                      <a:pt x="1205" y="4557"/>
                    </a:moveTo>
                    <a:cubicBezTo>
                      <a:pt x="77494" y="39000"/>
                      <a:pt x="133372" y="115384"/>
                      <a:pt x="87788" y="198244"/>
                    </a:cubicBezTo>
                    <a:cubicBezTo>
                      <a:pt x="84779" y="203713"/>
                      <a:pt x="91823" y="209164"/>
                      <a:pt x="96382" y="204877"/>
                    </a:cubicBezTo>
                    <a:cubicBezTo>
                      <a:pt x="129180" y="174070"/>
                      <a:pt x="132955" y="126848"/>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30"/>
              <p:cNvSpPr/>
              <p:nvPr/>
            </p:nvSpPr>
            <p:spPr>
              <a:xfrm>
                <a:off x="2026323" y="1386599"/>
                <a:ext cx="64788" cy="100806"/>
              </a:xfrm>
              <a:custGeom>
                <a:avLst/>
                <a:gdLst/>
                <a:ahLst/>
                <a:cxnLst/>
                <a:rect l="l" t="t" r="r" b="b"/>
                <a:pathLst>
                  <a:path w="64788" h="100806" extrusionOk="0">
                    <a:moveTo>
                      <a:pt x="16903" y="2203"/>
                    </a:moveTo>
                    <a:cubicBezTo>
                      <a:pt x="37511" y="9387"/>
                      <a:pt x="54906" y="34117"/>
                      <a:pt x="48380" y="56147"/>
                    </a:cubicBezTo>
                    <a:cubicBezTo>
                      <a:pt x="42146" y="77203"/>
                      <a:pt x="22892" y="83520"/>
                      <a:pt x="3852" y="88212"/>
                    </a:cubicBezTo>
                    <a:cubicBezTo>
                      <a:pt x="-1687" y="89578"/>
                      <a:pt x="-865" y="96919"/>
                      <a:pt x="3852" y="98645"/>
                    </a:cubicBezTo>
                    <a:cubicBezTo>
                      <a:pt x="31681" y="108826"/>
                      <a:pt x="61824" y="81206"/>
                      <a:pt x="64524"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30"/>
              <p:cNvSpPr/>
              <p:nvPr/>
            </p:nvSpPr>
            <p:spPr>
              <a:xfrm>
                <a:off x="1903226" y="1261421"/>
                <a:ext cx="77194" cy="106274"/>
              </a:xfrm>
              <a:custGeom>
                <a:avLst/>
                <a:gdLst/>
                <a:ahLst/>
                <a:cxnLst/>
                <a:rect l="l" t="t" r="r" b="b"/>
                <a:pathLst>
                  <a:path w="77194" h="106274" extrusionOk="0">
                    <a:moveTo>
                      <a:pt x="5487" y="103650"/>
                    </a:moveTo>
                    <a:cubicBezTo>
                      <a:pt x="8907" y="67715"/>
                      <a:pt x="39082" y="37794"/>
                      <a:pt x="70856" y="23472"/>
                    </a:cubicBezTo>
                    <a:cubicBezTo>
                      <a:pt x="85330" y="16946"/>
                      <a:pt x="72405" y="-6589"/>
                      <a:pt x="58172" y="1777"/>
                    </a:cubicBezTo>
                    <a:cubicBezTo>
                      <a:pt x="19537" y="24490"/>
                      <a:pt x="4469" y="60437"/>
                      <a:pt x="17" y="103656"/>
                    </a:cubicBezTo>
                    <a:cubicBezTo>
                      <a:pt x="-343" y="107147"/>
                      <a:pt x="5158" y="107147"/>
                      <a:pt x="5493" y="1036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30"/>
              <p:cNvSpPr/>
              <p:nvPr/>
            </p:nvSpPr>
            <p:spPr>
              <a:xfrm>
                <a:off x="1882358" y="1450347"/>
                <a:ext cx="55547" cy="95813"/>
              </a:xfrm>
              <a:custGeom>
                <a:avLst/>
                <a:gdLst/>
                <a:ahLst/>
                <a:cxnLst/>
                <a:rect l="l" t="t" r="r" b="b"/>
                <a:pathLst>
                  <a:path w="55547" h="95813" extrusionOk="0">
                    <a:moveTo>
                      <a:pt x="3824" y="94645"/>
                    </a:moveTo>
                    <a:cubicBezTo>
                      <a:pt x="10230" y="64110"/>
                      <a:pt x="27220" y="40126"/>
                      <a:pt x="51425" y="20815"/>
                    </a:cubicBezTo>
                    <a:cubicBezTo>
                      <a:pt x="63674" y="11045"/>
                      <a:pt x="45867" y="-7576"/>
                      <a:pt x="33923" y="3312"/>
                    </a:cubicBezTo>
                    <a:cubicBezTo>
                      <a:pt x="8725" y="26278"/>
                      <a:pt x="-2973" y="60524"/>
                      <a:pt x="644" y="94215"/>
                    </a:cubicBezTo>
                    <a:cubicBezTo>
                      <a:pt x="821" y="95884"/>
                      <a:pt x="3413" y="96579"/>
                      <a:pt x="3818" y="946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0"/>
              <p:cNvSpPr/>
              <p:nvPr/>
            </p:nvSpPr>
            <p:spPr>
              <a:xfrm>
                <a:off x="1734924" y="1559385"/>
                <a:ext cx="132192" cy="139019"/>
              </a:xfrm>
              <a:custGeom>
                <a:avLst/>
                <a:gdLst/>
                <a:ahLst/>
                <a:cxnLst/>
                <a:rect l="l" t="t" r="r" b="b"/>
                <a:pathLst>
                  <a:path w="132192" h="139019" extrusionOk="0">
                    <a:moveTo>
                      <a:pt x="5028" y="60018"/>
                    </a:moveTo>
                    <a:cubicBezTo>
                      <a:pt x="3340" y="27125"/>
                      <a:pt x="46047" y="7048"/>
                      <a:pt x="73654" y="12904"/>
                    </a:cubicBezTo>
                    <a:cubicBezTo>
                      <a:pt x="98018" y="18070"/>
                      <a:pt x="113958" y="38361"/>
                      <a:pt x="115330" y="62927"/>
                    </a:cubicBezTo>
                    <a:cubicBezTo>
                      <a:pt x="116538" y="84489"/>
                      <a:pt x="104474" y="112924"/>
                      <a:pt x="79453" y="113702"/>
                    </a:cubicBezTo>
                    <a:cubicBezTo>
                      <a:pt x="50081" y="114606"/>
                      <a:pt x="53654" y="75485"/>
                      <a:pt x="72718" y="63945"/>
                    </a:cubicBezTo>
                    <a:cubicBezTo>
                      <a:pt x="77796" y="60872"/>
                      <a:pt x="76152" y="54201"/>
                      <a:pt x="71188" y="52234"/>
                    </a:cubicBezTo>
                    <a:cubicBezTo>
                      <a:pt x="32206" y="36812"/>
                      <a:pt x="22322"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71"/>
                      <a:pt x="5136" y="62181"/>
                      <a:pt x="5028"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30"/>
              <p:cNvSpPr/>
              <p:nvPr/>
            </p:nvSpPr>
            <p:spPr>
              <a:xfrm>
                <a:off x="1755510" y="1602226"/>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2"/>
                      <a:pt x="24620" y="118646"/>
                    </a:cubicBezTo>
                    <a:cubicBezTo>
                      <a:pt x="10721" y="107138"/>
                      <a:pt x="-9254" y="127341"/>
                      <a:pt x="4784" y="138482"/>
                    </a:cubicBezTo>
                    <a:cubicBezTo>
                      <a:pt x="30140" y="158603"/>
                      <a:pt x="68332" y="143408"/>
                      <a:pt x="87454" y="121017"/>
                    </a:cubicBezTo>
                    <a:cubicBezTo>
                      <a:pt x="115440" y="88238"/>
                      <a:pt x="113467" y="39062"/>
                      <a:pt x="98930" y="781"/>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30"/>
              <p:cNvSpPr/>
              <p:nvPr/>
            </p:nvSpPr>
            <p:spPr>
              <a:xfrm>
                <a:off x="1849097" y="1559344"/>
                <a:ext cx="132301" cy="139028"/>
              </a:xfrm>
              <a:custGeom>
                <a:avLst/>
                <a:gdLst/>
                <a:ahLst/>
                <a:cxnLst/>
                <a:rect l="l" t="t" r="r" b="b"/>
                <a:pathLst>
                  <a:path w="132301" h="139028" extrusionOk="0">
                    <a:moveTo>
                      <a:pt x="130954" y="60559"/>
                    </a:moveTo>
                    <a:cubicBezTo>
                      <a:pt x="141761" y="23967"/>
                      <a:pt x="84909" y="-4108"/>
                      <a:pt x="55227" y="495"/>
                    </a:cubicBezTo>
                    <a:cubicBezTo>
                      <a:pt x="13836" y="6913"/>
                      <a:pt x="-7929" y="52807"/>
                      <a:pt x="2656" y="91119"/>
                    </a:cubicBezTo>
                    <a:cubicBezTo>
                      <a:pt x="12381" y="126321"/>
                      <a:pt x="59982" y="158702"/>
                      <a:pt x="90619" y="124506"/>
                    </a:cubicBezTo>
                    <a:cubicBezTo>
                      <a:pt x="110239" y="102602"/>
                      <a:pt x="99933" y="36936"/>
                      <a:pt x="61127" y="52282"/>
                    </a:cubicBezTo>
                    <a:cubicBezTo>
                      <a:pt x="56163" y="54249"/>
                      <a:pt x="54545" y="60932"/>
                      <a:pt x="59597" y="63993"/>
                    </a:cubicBezTo>
                    <a:cubicBezTo>
                      <a:pt x="78794" y="75615"/>
                      <a:pt x="81810" y="114490"/>
                      <a:pt x="52862" y="113750"/>
                    </a:cubicBezTo>
                    <a:cubicBezTo>
                      <a:pt x="27898" y="113112"/>
                      <a:pt x="15790" y="84265"/>
                      <a:pt x="16985" y="62975"/>
                    </a:cubicBezTo>
                    <a:cubicBezTo>
                      <a:pt x="18350" y="38523"/>
                      <a:pt x="34329" y="18188"/>
                      <a:pt x="58661" y="12952"/>
                    </a:cubicBezTo>
                    <a:cubicBezTo>
                      <a:pt x="86034" y="7065"/>
                      <a:pt x="128975" y="27204"/>
                      <a:pt x="127287" y="60066"/>
                    </a:cubicBezTo>
                    <a:cubicBezTo>
                      <a:pt x="127179" y="62210"/>
                      <a:pt x="130366" y="62539"/>
                      <a:pt x="130954"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0"/>
              <p:cNvSpPr/>
              <p:nvPr/>
            </p:nvSpPr>
            <p:spPr>
              <a:xfrm>
                <a:off x="1851487" y="1602226"/>
                <a:ext cx="109339" cy="147883"/>
              </a:xfrm>
              <a:custGeom>
                <a:avLst/>
                <a:gdLst/>
                <a:ahLst/>
                <a:cxnLst/>
                <a:rect l="l" t="t" r="r" b="b"/>
                <a:pathLst>
                  <a:path w="109339" h="147883" extrusionOk="0">
                    <a:moveTo>
                      <a:pt x="10408" y="781"/>
                    </a:moveTo>
                    <a:cubicBezTo>
                      <a:pt x="-4129" y="39056"/>
                      <a:pt x="-6095" y="88238"/>
                      <a:pt x="21885" y="121017"/>
                    </a:cubicBezTo>
                    <a:cubicBezTo>
                      <a:pt x="41019" y="143433"/>
                      <a:pt x="79186" y="158609"/>
                      <a:pt x="104555" y="138482"/>
                    </a:cubicBezTo>
                    <a:cubicBezTo>
                      <a:pt x="118592" y="127347"/>
                      <a:pt x="98623" y="107132"/>
                      <a:pt x="84719" y="118646"/>
                    </a:cubicBezTo>
                    <a:cubicBezTo>
                      <a:pt x="66830" y="133462"/>
                      <a:pt x="31148" y="103635"/>
                      <a:pt x="23181" y="89926"/>
                    </a:cubicBezTo>
                    <a:cubicBezTo>
                      <a:pt x="7335" y="62660"/>
                      <a:pt x="6551" y="31525"/>
                      <a:pt x="12571" y="1376"/>
                    </a:cubicBezTo>
                    <a:cubicBezTo>
                      <a:pt x="12855" y="-53"/>
                      <a:pt x="10920" y="-559"/>
                      <a:pt x="10415" y="7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31"/>
          <p:cNvSpPr>
            <a:spLocks noGrp="1"/>
          </p:cNvSpPr>
          <p:nvPr>
            <p:ph type="pic" idx="2"/>
          </p:nvPr>
        </p:nvSpPr>
        <p:spPr>
          <a:xfrm>
            <a:off x="0" y="0"/>
            <a:ext cx="9144000" cy="5143500"/>
          </a:xfrm>
          <a:prstGeom prst="rect">
            <a:avLst/>
          </a:prstGeom>
          <a:noFill/>
          <a:ln>
            <a:noFill/>
          </a:ln>
        </p:spPr>
      </p:sp>
      <p:sp>
        <p:nvSpPr>
          <p:cNvPr id="434" name="Google Shape;434;p31"/>
          <p:cNvSpPr txBox="1">
            <a:spLocks noGrp="1"/>
          </p:cNvSpPr>
          <p:nvPr>
            <p:ph type="title"/>
          </p:nvPr>
        </p:nvSpPr>
        <p:spPr>
          <a:xfrm>
            <a:off x="1794850" y="405875"/>
            <a:ext cx="5554200" cy="4875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16" name="Google Shape;1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5"/>
        <p:cNvGrpSpPr/>
        <p:nvPr/>
      </p:nvGrpSpPr>
      <p:grpSpPr>
        <a:xfrm>
          <a:off x="0" y="0"/>
          <a:ext cx="0" cy="0"/>
          <a:chOff x="0" y="0"/>
          <a:chExt cx="0" cy="0"/>
        </a:xfrm>
      </p:grpSpPr>
      <p:sp>
        <p:nvSpPr>
          <p:cNvPr id="436" name="Google Shape;436;p32"/>
          <p:cNvSpPr txBox="1">
            <a:spLocks noGrp="1"/>
          </p:cNvSpPr>
          <p:nvPr>
            <p:ph type="title" hasCustomPrompt="1"/>
          </p:nvPr>
        </p:nvSpPr>
        <p:spPr>
          <a:xfrm>
            <a:off x="4747675" y="2178675"/>
            <a:ext cx="3455400" cy="740100"/>
          </a:xfrm>
          <a:prstGeom prst="rect">
            <a:avLst/>
          </a:prstGeom>
        </p:spPr>
        <p:txBody>
          <a:bodyPr spcFirstLastPara="1" wrap="square" lIns="91425" tIns="91425" rIns="91425" bIns="91425" anchor="b" anchorCtr="0">
            <a:noAutofit/>
          </a:bodyPr>
          <a:lstStyle>
            <a:lvl1pPr lvl="0" rtl="0">
              <a:spcBef>
                <a:spcPts val="0"/>
              </a:spcBef>
              <a:spcAft>
                <a:spcPts val="0"/>
              </a:spcAft>
              <a:buSzPts val="9600"/>
              <a:buNone/>
              <a:defRPr sz="6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37" name="Google Shape;437;p32"/>
          <p:cNvSpPr txBox="1">
            <a:spLocks noGrp="1"/>
          </p:cNvSpPr>
          <p:nvPr>
            <p:ph type="subTitle" idx="1"/>
          </p:nvPr>
        </p:nvSpPr>
        <p:spPr>
          <a:xfrm>
            <a:off x="4747675" y="2918701"/>
            <a:ext cx="3455400" cy="59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38" name="Google Shape;438;p32"/>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9" name="Google Shape;439;p32"/>
          <p:cNvSpPr>
            <a:spLocks noGrp="1"/>
          </p:cNvSpPr>
          <p:nvPr>
            <p:ph type="pic" idx="2"/>
          </p:nvPr>
        </p:nvSpPr>
        <p:spPr>
          <a:xfrm>
            <a:off x="383250" y="405874"/>
            <a:ext cx="3810900" cy="4335600"/>
          </a:xfrm>
          <a:prstGeom prst="rect">
            <a:avLst/>
          </a:prstGeom>
          <a:noFill/>
          <a:ln w="9525" cap="flat" cmpd="sng">
            <a:solidFill>
              <a:schemeClr val="dk1"/>
            </a:solidFill>
            <a:prstDash val="solid"/>
            <a:round/>
            <a:headEnd type="none" w="sm" len="sm"/>
            <a:tailEnd type="none" w="sm" len="sm"/>
          </a:ln>
        </p:spPr>
      </p:sp>
      <p:grpSp>
        <p:nvGrpSpPr>
          <p:cNvPr id="440" name="Google Shape;440;p32"/>
          <p:cNvGrpSpPr/>
          <p:nvPr/>
        </p:nvGrpSpPr>
        <p:grpSpPr>
          <a:xfrm rot="-5400000">
            <a:off x="7967655" y="3941181"/>
            <a:ext cx="1049832" cy="1050007"/>
            <a:chOff x="17274" y="3477377"/>
            <a:chExt cx="940878" cy="941035"/>
          </a:xfrm>
        </p:grpSpPr>
        <p:sp>
          <p:nvSpPr>
            <p:cNvPr id="441" name="Google Shape;441;p32"/>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32"/>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32"/>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32"/>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32"/>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32"/>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32"/>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32"/>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32"/>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32"/>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32"/>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32"/>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32"/>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32"/>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32"/>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32"/>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58"/>
        <p:cNvGrpSpPr/>
        <p:nvPr/>
      </p:nvGrpSpPr>
      <p:grpSpPr>
        <a:xfrm>
          <a:off x="0" y="0"/>
          <a:ext cx="0" cy="0"/>
          <a:chOff x="0" y="0"/>
          <a:chExt cx="0" cy="0"/>
        </a:xfrm>
      </p:grpSpPr>
      <p:sp>
        <p:nvSpPr>
          <p:cNvPr id="459" name="Google Shape;459;p34"/>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0" name="Google Shape;460;p3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34"/>
          <p:cNvSpPr txBox="1">
            <a:spLocks noGrp="1"/>
          </p:cNvSpPr>
          <p:nvPr>
            <p:ph type="title" idx="2" hasCustomPrompt="1"/>
          </p:nvPr>
        </p:nvSpPr>
        <p:spPr>
          <a:xfrm>
            <a:off x="1574000" y="1550175"/>
            <a:ext cx="72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2" name="Google Shape;462;p34"/>
          <p:cNvSpPr txBox="1">
            <a:spLocks noGrp="1"/>
          </p:cNvSpPr>
          <p:nvPr>
            <p:ph type="title" idx="3" hasCustomPrompt="1"/>
          </p:nvPr>
        </p:nvSpPr>
        <p:spPr>
          <a:xfrm>
            <a:off x="1574000" y="3045189"/>
            <a:ext cx="72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3" name="Google Shape;463;p34"/>
          <p:cNvSpPr txBox="1">
            <a:spLocks noGrp="1"/>
          </p:cNvSpPr>
          <p:nvPr>
            <p:ph type="title" idx="4" hasCustomPrompt="1"/>
          </p:nvPr>
        </p:nvSpPr>
        <p:spPr>
          <a:xfrm>
            <a:off x="4215627" y="1550175"/>
            <a:ext cx="72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4" name="Google Shape;464;p34"/>
          <p:cNvSpPr txBox="1">
            <a:spLocks noGrp="1"/>
          </p:cNvSpPr>
          <p:nvPr>
            <p:ph type="title" idx="5" hasCustomPrompt="1"/>
          </p:nvPr>
        </p:nvSpPr>
        <p:spPr>
          <a:xfrm>
            <a:off x="4215627" y="3045189"/>
            <a:ext cx="72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5" name="Google Shape;465;p34"/>
          <p:cNvSpPr txBox="1">
            <a:spLocks noGrp="1"/>
          </p:cNvSpPr>
          <p:nvPr>
            <p:ph type="title" idx="6" hasCustomPrompt="1"/>
          </p:nvPr>
        </p:nvSpPr>
        <p:spPr>
          <a:xfrm>
            <a:off x="6857254" y="1550175"/>
            <a:ext cx="72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6" name="Google Shape;466;p34"/>
          <p:cNvSpPr txBox="1">
            <a:spLocks noGrp="1"/>
          </p:cNvSpPr>
          <p:nvPr>
            <p:ph type="title" idx="7" hasCustomPrompt="1"/>
          </p:nvPr>
        </p:nvSpPr>
        <p:spPr>
          <a:xfrm>
            <a:off x="6857254" y="3045189"/>
            <a:ext cx="7200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7" name="Google Shape;467;p34"/>
          <p:cNvSpPr txBox="1">
            <a:spLocks noGrp="1"/>
          </p:cNvSpPr>
          <p:nvPr>
            <p:ph type="subTitle" idx="1"/>
          </p:nvPr>
        </p:nvSpPr>
        <p:spPr>
          <a:xfrm>
            <a:off x="936500" y="2053769"/>
            <a:ext cx="1995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SzPts val="2000"/>
              <a:buFont typeface="Cormorant"/>
              <a:buNone/>
              <a:defRPr sz="2000" b="1">
                <a:latin typeface="Cormorant"/>
                <a:ea typeface="Cormorant"/>
                <a:cs typeface="Cormorant"/>
                <a:sym typeface="Cormorant"/>
              </a:defRPr>
            </a:lvl2pPr>
            <a:lvl3pPr lvl="2" rtl="0">
              <a:lnSpc>
                <a:spcPct val="100000"/>
              </a:lnSpc>
              <a:spcBef>
                <a:spcPts val="0"/>
              </a:spcBef>
              <a:spcAft>
                <a:spcPts val="0"/>
              </a:spcAft>
              <a:buSzPts val="2000"/>
              <a:buFont typeface="Cormorant"/>
              <a:buNone/>
              <a:defRPr sz="2000" b="1">
                <a:latin typeface="Cormorant"/>
                <a:ea typeface="Cormorant"/>
                <a:cs typeface="Cormorant"/>
                <a:sym typeface="Cormorant"/>
              </a:defRPr>
            </a:lvl3pPr>
            <a:lvl4pPr lvl="3" rtl="0">
              <a:lnSpc>
                <a:spcPct val="100000"/>
              </a:lnSpc>
              <a:spcBef>
                <a:spcPts val="0"/>
              </a:spcBef>
              <a:spcAft>
                <a:spcPts val="0"/>
              </a:spcAft>
              <a:buSzPts val="2000"/>
              <a:buFont typeface="Cormorant"/>
              <a:buNone/>
              <a:defRPr sz="2000" b="1">
                <a:latin typeface="Cormorant"/>
                <a:ea typeface="Cormorant"/>
                <a:cs typeface="Cormorant"/>
                <a:sym typeface="Cormorant"/>
              </a:defRPr>
            </a:lvl4pPr>
            <a:lvl5pPr lvl="4" rtl="0">
              <a:lnSpc>
                <a:spcPct val="100000"/>
              </a:lnSpc>
              <a:spcBef>
                <a:spcPts val="0"/>
              </a:spcBef>
              <a:spcAft>
                <a:spcPts val="0"/>
              </a:spcAft>
              <a:buSzPts val="2000"/>
              <a:buFont typeface="Cormorant"/>
              <a:buNone/>
              <a:defRPr sz="2000" b="1">
                <a:latin typeface="Cormorant"/>
                <a:ea typeface="Cormorant"/>
                <a:cs typeface="Cormorant"/>
                <a:sym typeface="Cormorant"/>
              </a:defRPr>
            </a:lvl5pPr>
            <a:lvl6pPr lvl="5" rtl="0">
              <a:lnSpc>
                <a:spcPct val="100000"/>
              </a:lnSpc>
              <a:spcBef>
                <a:spcPts val="0"/>
              </a:spcBef>
              <a:spcAft>
                <a:spcPts val="0"/>
              </a:spcAft>
              <a:buSzPts val="2000"/>
              <a:buFont typeface="Cormorant"/>
              <a:buNone/>
              <a:defRPr sz="2000" b="1">
                <a:latin typeface="Cormorant"/>
                <a:ea typeface="Cormorant"/>
                <a:cs typeface="Cormorant"/>
                <a:sym typeface="Cormorant"/>
              </a:defRPr>
            </a:lvl6pPr>
            <a:lvl7pPr lvl="6" rtl="0">
              <a:lnSpc>
                <a:spcPct val="100000"/>
              </a:lnSpc>
              <a:spcBef>
                <a:spcPts val="0"/>
              </a:spcBef>
              <a:spcAft>
                <a:spcPts val="0"/>
              </a:spcAft>
              <a:buSzPts val="2000"/>
              <a:buFont typeface="Cormorant"/>
              <a:buNone/>
              <a:defRPr sz="2000" b="1">
                <a:latin typeface="Cormorant"/>
                <a:ea typeface="Cormorant"/>
                <a:cs typeface="Cormorant"/>
                <a:sym typeface="Cormorant"/>
              </a:defRPr>
            </a:lvl7pPr>
            <a:lvl8pPr lvl="7" rtl="0">
              <a:lnSpc>
                <a:spcPct val="100000"/>
              </a:lnSpc>
              <a:spcBef>
                <a:spcPts val="0"/>
              </a:spcBef>
              <a:spcAft>
                <a:spcPts val="0"/>
              </a:spcAft>
              <a:buSzPts val="2000"/>
              <a:buFont typeface="Cormorant"/>
              <a:buNone/>
              <a:defRPr sz="2000" b="1">
                <a:latin typeface="Cormorant"/>
                <a:ea typeface="Cormorant"/>
                <a:cs typeface="Cormorant"/>
                <a:sym typeface="Cormorant"/>
              </a:defRPr>
            </a:lvl8pPr>
            <a:lvl9pPr lvl="8" rtl="0">
              <a:lnSpc>
                <a:spcPct val="100000"/>
              </a:lnSpc>
              <a:spcBef>
                <a:spcPts val="0"/>
              </a:spcBef>
              <a:spcAft>
                <a:spcPts val="0"/>
              </a:spcAft>
              <a:buSzPts val="2000"/>
              <a:buFont typeface="Cormorant"/>
              <a:buNone/>
              <a:defRPr sz="2000" b="1">
                <a:latin typeface="Cormorant"/>
                <a:ea typeface="Cormorant"/>
                <a:cs typeface="Cormorant"/>
                <a:sym typeface="Cormorant"/>
              </a:defRPr>
            </a:lvl9pPr>
          </a:lstStyle>
          <a:p>
            <a:endParaRPr/>
          </a:p>
        </p:txBody>
      </p:sp>
      <p:sp>
        <p:nvSpPr>
          <p:cNvPr id="468" name="Google Shape;468;p34"/>
          <p:cNvSpPr txBox="1">
            <a:spLocks noGrp="1"/>
          </p:cNvSpPr>
          <p:nvPr>
            <p:ph type="subTitle" idx="8"/>
          </p:nvPr>
        </p:nvSpPr>
        <p:spPr>
          <a:xfrm>
            <a:off x="3581802" y="2053769"/>
            <a:ext cx="1995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SzPts val="2000"/>
              <a:buFont typeface="Cormorant"/>
              <a:buNone/>
              <a:defRPr sz="2000" b="1">
                <a:latin typeface="Cormorant"/>
                <a:ea typeface="Cormorant"/>
                <a:cs typeface="Cormorant"/>
                <a:sym typeface="Cormorant"/>
              </a:defRPr>
            </a:lvl2pPr>
            <a:lvl3pPr lvl="2" rtl="0">
              <a:lnSpc>
                <a:spcPct val="100000"/>
              </a:lnSpc>
              <a:spcBef>
                <a:spcPts val="0"/>
              </a:spcBef>
              <a:spcAft>
                <a:spcPts val="0"/>
              </a:spcAft>
              <a:buSzPts val="2000"/>
              <a:buFont typeface="Cormorant"/>
              <a:buNone/>
              <a:defRPr sz="2000" b="1">
                <a:latin typeface="Cormorant"/>
                <a:ea typeface="Cormorant"/>
                <a:cs typeface="Cormorant"/>
                <a:sym typeface="Cormorant"/>
              </a:defRPr>
            </a:lvl3pPr>
            <a:lvl4pPr lvl="3" rtl="0">
              <a:lnSpc>
                <a:spcPct val="100000"/>
              </a:lnSpc>
              <a:spcBef>
                <a:spcPts val="0"/>
              </a:spcBef>
              <a:spcAft>
                <a:spcPts val="0"/>
              </a:spcAft>
              <a:buSzPts val="2000"/>
              <a:buFont typeface="Cormorant"/>
              <a:buNone/>
              <a:defRPr sz="2000" b="1">
                <a:latin typeface="Cormorant"/>
                <a:ea typeface="Cormorant"/>
                <a:cs typeface="Cormorant"/>
                <a:sym typeface="Cormorant"/>
              </a:defRPr>
            </a:lvl4pPr>
            <a:lvl5pPr lvl="4" rtl="0">
              <a:lnSpc>
                <a:spcPct val="100000"/>
              </a:lnSpc>
              <a:spcBef>
                <a:spcPts val="0"/>
              </a:spcBef>
              <a:spcAft>
                <a:spcPts val="0"/>
              </a:spcAft>
              <a:buSzPts val="2000"/>
              <a:buFont typeface="Cormorant"/>
              <a:buNone/>
              <a:defRPr sz="2000" b="1">
                <a:latin typeface="Cormorant"/>
                <a:ea typeface="Cormorant"/>
                <a:cs typeface="Cormorant"/>
                <a:sym typeface="Cormorant"/>
              </a:defRPr>
            </a:lvl5pPr>
            <a:lvl6pPr lvl="5" rtl="0">
              <a:lnSpc>
                <a:spcPct val="100000"/>
              </a:lnSpc>
              <a:spcBef>
                <a:spcPts val="0"/>
              </a:spcBef>
              <a:spcAft>
                <a:spcPts val="0"/>
              </a:spcAft>
              <a:buSzPts val="2000"/>
              <a:buFont typeface="Cormorant"/>
              <a:buNone/>
              <a:defRPr sz="2000" b="1">
                <a:latin typeface="Cormorant"/>
                <a:ea typeface="Cormorant"/>
                <a:cs typeface="Cormorant"/>
                <a:sym typeface="Cormorant"/>
              </a:defRPr>
            </a:lvl6pPr>
            <a:lvl7pPr lvl="6" rtl="0">
              <a:lnSpc>
                <a:spcPct val="100000"/>
              </a:lnSpc>
              <a:spcBef>
                <a:spcPts val="0"/>
              </a:spcBef>
              <a:spcAft>
                <a:spcPts val="0"/>
              </a:spcAft>
              <a:buSzPts val="2000"/>
              <a:buFont typeface="Cormorant"/>
              <a:buNone/>
              <a:defRPr sz="2000" b="1">
                <a:latin typeface="Cormorant"/>
                <a:ea typeface="Cormorant"/>
                <a:cs typeface="Cormorant"/>
                <a:sym typeface="Cormorant"/>
              </a:defRPr>
            </a:lvl7pPr>
            <a:lvl8pPr lvl="7" rtl="0">
              <a:lnSpc>
                <a:spcPct val="100000"/>
              </a:lnSpc>
              <a:spcBef>
                <a:spcPts val="0"/>
              </a:spcBef>
              <a:spcAft>
                <a:spcPts val="0"/>
              </a:spcAft>
              <a:buSzPts val="2000"/>
              <a:buFont typeface="Cormorant"/>
              <a:buNone/>
              <a:defRPr sz="2000" b="1">
                <a:latin typeface="Cormorant"/>
                <a:ea typeface="Cormorant"/>
                <a:cs typeface="Cormorant"/>
                <a:sym typeface="Cormorant"/>
              </a:defRPr>
            </a:lvl8pPr>
            <a:lvl9pPr lvl="8" rtl="0">
              <a:lnSpc>
                <a:spcPct val="100000"/>
              </a:lnSpc>
              <a:spcBef>
                <a:spcPts val="0"/>
              </a:spcBef>
              <a:spcAft>
                <a:spcPts val="0"/>
              </a:spcAft>
              <a:buSzPts val="2000"/>
              <a:buFont typeface="Cormorant"/>
              <a:buNone/>
              <a:defRPr sz="2000" b="1">
                <a:latin typeface="Cormorant"/>
                <a:ea typeface="Cormorant"/>
                <a:cs typeface="Cormorant"/>
                <a:sym typeface="Cormorant"/>
              </a:defRPr>
            </a:lvl9pPr>
          </a:lstStyle>
          <a:p>
            <a:endParaRPr/>
          </a:p>
        </p:txBody>
      </p:sp>
      <p:sp>
        <p:nvSpPr>
          <p:cNvPr id="469" name="Google Shape;469;p34"/>
          <p:cNvSpPr txBox="1">
            <a:spLocks noGrp="1"/>
          </p:cNvSpPr>
          <p:nvPr>
            <p:ph type="subTitle" idx="9"/>
          </p:nvPr>
        </p:nvSpPr>
        <p:spPr>
          <a:xfrm>
            <a:off x="6227104" y="2053769"/>
            <a:ext cx="19803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SzPts val="2000"/>
              <a:buFont typeface="Cormorant"/>
              <a:buNone/>
              <a:defRPr sz="2000" b="1">
                <a:latin typeface="Cormorant"/>
                <a:ea typeface="Cormorant"/>
                <a:cs typeface="Cormorant"/>
                <a:sym typeface="Cormorant"/>
              </a:defRPr>
            </a:lvl2pPr>
            <a:lvl3pPr lvl="2" rtl="0">
              <a:lnSpc>
                <a:spcPct val="100000"/>
              </a:lnSpc>
              <a:spcBef>
                <a:spcPts val="0"/>
              </a:spcBef>
              <a:spcAft>
                <a:spcPts val="0"/>
              </a:spcAft>
              <a:buSzPts val="2000"/>
              <a:buFont typeface="Cormorant"/>
              <a:buNone/>
              <a:defRPr sz="2000" b="1">
                <a:latin typeface="Cormorant"/>
                <a:ea typeface="Cormorant"/>
                <a:cs typeface="Cormorant"/>
                <a:sym typeface="Cormorant"/>
              </a:defRPr>
            </a:lvl3pPr>
            <a:lvl4pPr lvl="3" rtl="0">
              <a:lnSpc>
                <a:spcPct val="100000"/>
              </a:lnSpc>
              <a:spcBef>
                <a:spcPts val="0"/>
              </a:spcBef>
              <a:spcAft>
                <a:spcPts val="0"/>
              </a:spcAft>
              <a:buSzPts val="2000"/>
              <a:buFont typeface="Cormorant"/>
              <a:buNone/>
              <a:defRPr sz="2000" b="1">
                <a:latin typeface="Cormorant"/>
                <a:ea typeface="Cormorant"/>
                <a:cs typeface="Cormorant"/>
                <a:sym typeface="Cormorant"/>
              </a:defRPr>
            </a:lvl4pPr>
            <a:lvl5pPr lvl="4" rtl="0">
              <a:lnSpc>
                <a:spcPct val="100000"/>
              </a:lnSpc>
              <a:spcBef>
                <a:spcPts val="0"/>
              </a:spcBef>
              <a:spcAft>
                <a:spcPts val="0"/>
              </a:spcAft>
              <a:buSzPts val="2000"/>
              <a:buFont typeface="Cormorant"/>
              <a:buNone/>
              <a:defRPr sz="2000" b="1">
                <a:latin typeface="Cormorant"/>
                <a:ea typeface="Cormorant"/>
                <a:cs typeface="Cormorant"/>
                <a:sym typeface="Cormorant"/>
              </a:defRPr>
            </a:lvl5pPr>
            <a:lvl6pPr lvl="5" rtl="0">
              <a:lnSpc>
                <a:spcPct val="100000"/>
              </a:lnSpc>
              <a:spcBef>
                <a:spcPts val="0"/>
              </a:spcBef>
              <a:spcAft>
                <a:spcPts val="0"/>
              </a:spcAft>
              <a:buSzPts val="2000"/>
              <a:buFont typeface="Cormorant"/>
              <a:buNone/>
              <a:defRPr sz="2000" b="1">
                <a:latin typeface="Cormorant"/>
                <a:ea typeface="Cormorant"/>
                <a:cs typeface="Cormorant"/>
                <a:sym typeface="Cormorant"/>
              </a:defRPr>
            </a:lvl6pPr>
            <a:lvl7pPr lvl="6" rtl="0">
              <a:lnSpc>
                <a:spcPct val="100000"/>
              </a:lnSpc>
              <a:spcBef>
                <a:spcPts val="0"/>
              </a:spcBef>
              <a:spcAft>
                <a:spcPts val="0"/>
              </a:spcAft>
              <a:buSzPts val="2000"/>
              <a:buFont typeface="Cormorant"/>
              <a:buNone/>
              <a:defRPr sz="2000" b="1">
                <a:latin typeface="Cormorant"/>
                <a:ea typeface="Cormorant"/>
                <a:cs typeface="Cormorant"/>
                <a:sym typeface="Cormorant"/>
              </a:defRPr>
            </a:lvl7pPr>
            <a:lvl8pPr lvl="7" rtl="0">
              <a:lnSpc>
                <a:spcPct val="100000"/>
              </a:lnSpc>
              <a:spcBef>
                <a:spcPts val="0"/>
              </a:spcBef>
              <a:spcAft>
                <a:spcPts val="0"/>
              </a:spcAft>
              <a:buSzPts val="2000"/>
              <a:buFont typeface="Cormorant"/>
              <a:buNone/>
              <a:defRPr sz="2000" b="1">
                <a:latin typeface="Cormorant"/>
                <a:ea typeface="Cormorant"/>
                <a:cs typeface="Cormorant"/>
                <a:sym typeface="Cormorant"/>
              </a:defRPr>
            </a:lvl8pPr>
            <a:lvl9pPr lvl="8" rtl="0">
              <a:lnSpc>
                <a:spcPct val="100000"/>
              </a:lnSpc>
              <a:spcBef>
                <a:spcPts val="0"/>
              </a:spcBef>
              <a:spcAft>
                <a:spcPts val="0"/>
              </a:spcAft>
              <a:buSzPts val="2000"/>
              <a:buFont typeface="Cormorant"/>
              <a:buNone/>
              <a:defRPr sz="2000" b="1">
                <a:latin typeface="Cormorant"/>
                <a:ea typeface="Cormorant"/>
                <a:cs typeface="Cormorant"/>
                <a:sym typeface="Cormorant"/>
              </a:defRPr>
            </a:lvl9pPr>
          </a:lstStyle>
          <a:p>
            <a:endParaRPr/>
          </a:p>
        </p:txBody>
      </p:sp>
      <p:sp>
        <p:nvSpPr>
          <p:cNvPr id="470" name="Google Shape;470;p34"/>
          <p:cNvSpPr txBox="1">
            <a:spLocks noGrp="1"/>
          </p:cNvSpPr>
          <p:nvPr>
            <p:ph type="subTitle" idx="13"/>
          </p:nvPr>
        </p:nvSpPr>
        <p:spPr>
          <a:xfrm>
            <a:off x="936500" y="3548849"/>
            <a:ext cx="1995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SzPts val="2000"/>
              <a:buFont typeface="Cormorant"/>
              <a:buNone/>
              <a:defRPr sz="2000" b="1">
                <a:latin typeface="Cormorant"/>
                <a:ea typeface="Cormorant"/>
                <a:cs typeface="Cormorant"/>
                <a:sym typeface="Cormorant"/>
              </a:defRPr>
            </a:lvl2pPr>
            <a:lvl3pPr lvl="2" rtl="0">
              <a:lnSpc>
                <a:spcPct val="100000"/>
              </a:lnSpc>
              <a:spcBef>
                <a:spcPts val="0"/>
              </a:spcBef>
              <a:spcAft>
                <a:spcPts val="0"/>
              </a:spcAft>
              <a:buSzPts val="2000"/>
              <a:buFont typeface="Cormorant"/>
              <a:buNone/>
              <a:defRPr sz="2000" b="1">
                <a:latin typeface="Cormorant"/>
                <a:ea typeface="Cormorant"/>
                <a:cs typeface="Cormorant"/>
                <a:sym typeface="Cormorant"/>
              </a:defRPr>
            </a:lvl3pPr>
            <a:lvl4pPr lvl="3" rtl="0">
              <a:lnSpc>
                <a:spcPct val="100000"/>
              </a:lnSpc>
              <a:spcBef>
                <a:spcPts val="0"/>
              </a:spcBef>
              <a:spcAft>
                <a:spcPts val="0"/>
              </a:spcAft>
              <a:buSzPts val="2000"/>
              <a:buFont typeface="Cormorant"/>
              <a:buNone/>
              <a:defRPr sz="2000" b="1">
                <a:latin typeface="Cormorant"/>
                <a:ea typeface="Cormorant"/>
                <a:cs typeface="Cormorant"/>
                <a:sym typeface="Cormorant"/>
              </a:defRPr>
            </a:lvl4pPr>
            <a:lvl5pPr lvl="4" rtl="0">
              <a:lnSpc>
                <a:spcPct val="100000"/>
              </a:lnSpc>
              <a:spcBef>
                <a:spcPts val="0"/>
              </a:spcBef>
              <a:spcAft>
                <a:spcPts val="0"/>
              </a:spcAft>
              <a:buSzPts val="2000"/>
              <a:buFont typeface="Cormorant"/>
              <a:buNone/>
              <a:defRPr sz="2000" b="1">
                <a:latin typeface="Cormorant"/>
                <a:ea typeface="Cormorant"/>
                <a:cs typeface="Cormorant"/>
                <a:sym typeface="Cormorant"/>
              </a:defRPr>
            </a:lvl5pPr>
            <a:lvl6pPr lvl="5" rtl="0">
              <a:lnSpc>
                <a:spcPct val="100000"/>
              </a:lnSpc>
              <a:spcBef>
                <a:spcPts val="0"/>
              </a:spcBef>
              <a:spcAft>
                <a:spcPts val="0"/>
              </a:spcAft>
              <a:buSzPts val="2000"/>
              <a:buFont typeface="Cormorant"/>
              <a:buNone/>
              <a:defRPr sz="2000" b="1">
                <a:latin typeface="Cormorant"/>
                <a:ea typeface="Cormorant"/>
                <a:cs typeface="Cormorant"/>
                <a:sym typeface="Cormorant"/>
              </a:defRPr>
            </a:lvl6pPr>
            <a:lvl7pPr lvl="6" rtl="0">
              <a:lnSpc>
                <a:spcPct val="100000"/>
              </a:lnSpc>
              <a:spcBef>
                <a:spcPts val="0"/>
              </a:spcBef>
              <a:spcAft>
                <a:spcPts val="0"/>
              </a:spcAft>
              <a:buSzPts val="2000"/>
              <a:buFont typeface="Cormorant"/>
              <a:buNone/>
              <a:defRPr sz="2000" b="1">
                <a:latin typeface="Cormorant"/>
                <a:ea typeface="Cormorant"/>
                <a:cs typeface="Cormorant"/>
                <a:sym typeface="Cormorant"/>
              </a:defRPr>
            </a:lvl7pPr>
            <a:lvl8pPr lvl="7" rtl="0">
              <a:lnSpc>
                <a:spcPct val="100000"/>
              </a:lnSpc>
              <a:spcBef>
                <a:spcPts val="0"/>
              </a:spcBef>
              <a:spcAft>
                <a:spcPts val="0"/>
              </a:spcAft>
              <a:buSzPts val="2000"/>
              <a:buFont typeface="Cormorant"/>
              <a:buNone/>
              <a:defRPr sz="2000" b="1">
                <a:latin typeface="Cormorant"/>
                <a:ea typeface="Cormorant"/>
                <a:cs typeface="Cormorant"/>
                <a:sym typeface="Cormorant"/>
              </a:defRPr>
            </a:lvl8pPr>
            <a:lvl9pPr lvl="8" rtl="0">
              <a:lnSpc>
                <a:spcPct val="100000"/>
              </a:lnSpc>
              <a:spcBef>
                <a:spcPts val="0"/>
              </a:spcBef>
              <a:spcAft>
                <a:spcPts val="0"/>
              </a:spcAft>
              <a:buSzPts val="2000"/>
              <a:buFont typeface="Cormorant"/>
              <a:buNone/>
              <a:defRPr sz="2000" b="1">
                <a:latin typeface="Cormorant"/>
                <a:ea typeface="Cormorant"/>
                <a:cs typeface="Cormorant"/>
                <a:sym typeface="Cormorant"/>
              </a:defRPr>
            </a:lvl9pPr>
          </a:lstStyle>
          <a:p>
            <a:endParaRPr/>
          </a:p>
        </p:txBody>
      </p:sp>
      <p:sp>
        <p:nvSpPr>
          <p:cNvPr id="471" name="Google Shape;471;p34"/>
          <p:cNvSpPr txBox="1">
            <a:spLocks noGrp="1"/>
          </p:cNvSpPr>
          <p:nvPr>
            <p:ph type="subTitle" idx="14"/>
          </p:nvPr>
        </p:nvSpPr>
        <p:spPr>
          <a:xfrm>
            <a:off x="3590802" y="3548849"/>
            <a:ext cx="19770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SzPts val="2000"/>
              <a:buFont typeface="Cormorant"/>
              <a:buNone/>
              <a:defRPr sz="2000" b="1">
                <a:latin typeface="Cormorant"/>
                <a:ea typeface="Cormorant"/>
                <a:cs typeface="Cormorant"/>
                <a:sym typeface="Cormorant"/>
              </a:defRPr>
            </a:lvl2pPr>
            <a:lvl3pPr lvl="2" rtl="0">
              <a:lnSpc>
                <a:spcPct val="100000"/>
              </a:lnSpc>
              <a:spcBef>
                <a:spcPts val="0"/>
              </a:spcBef>
              <a:spcAft>
                <a:spcPts val="0"/>
              </a:spcAft>
              <a:buSzPts val="2000"/>
              <a:buFont typeface="Cormorant"/>
              <a:buNone/>
              <a:defRPr sz="2000" b="1">
                <a:latin typeface="Cormorant"/>
                <a:ea typeface="Cormorant"/>
                <a:cs typeface="Cormorant"/>
                <a:sym typeface="Cormorant"/>
              </a:defRPr>
            </a:lvl3pPr>
            <a:lvl4pPr lvl="3" rtl="0">
              <a:lnSpc>
                <a:spcPct val="100000"/>
              </a:lnSpc>
              <a:spcBef>
                <a:spcPts val="0"/>
              </a:spcBef>
              <a:spcAft>
                <a:spcPts val="0"/>
              </a:spcAft>
              <a:buSzPts val="2000"/>
              <a:buFont typeface="Cormorant"/>
              <a:buNone/>
              <a:defRPr sz="2000" b="1">
                <a:latin typeface="Cormorant"/>
                <a:ea typeface="Cormorant"/>
                <a:cs typeface="Cormorant"/>
                <a:sym typeface="Cormorant"/>
              </a:defRPr>
            </a:lvl4pPr>
            <a:lvl5pPr lvl="4" rtl="0">
              <a:lnSpc>
                <a:spcPct val="100000"/>
              </a:lnSpc>
              <a:spcBef>
                <a:spcPts val="0"/>
              </a:spcBef>
              <a:spcAft>
                <a:spcPts val="0"/>
              </a:spcAft>
              <a:buSzPts val="2000"/>
              <a:buFont typeface="Cormorant"/>
              <a:buNone/>
              <a:defRPr sz="2000" b="1">
                <a:latin typeface="Cormorant"/>
                <a:ea typeface="Cormorant"/>
                <a:cs typeface="Cormorant"/>
                <a:sym typeface="Cormorant"/>
              </a:defRPr>
            </a:lvl5pPr>
            <a:lvl6pPr lvl="5" rtl="0">
              <a:lnSpc>
                <a:spcPct val="100000"/>
              </a:lnSpc>
              <a:spcBef>
                <a:spcPts val="0"/>
              </a:spcBef>
              <a:spcAft>
                <a:spcPts val="0"/>
              </a:spcAft>
              <a:buSzPts val="2000"/>
              <a:buFont typeface="Cormorant"/>
              <a:buNone/>
              <a:defRPr sz="2000" b="1">
                <a:latin typeface="Cormorant"/>
                <a:ea typeface="Cormorant"/>
                <a:cs typeface="Cormorant"/>
                <a:sym typeface="Cormorant"/>
              </a:defRPr>
            </a:lvl6pPr>
            <a:lvl7pPr lvl="6" rtl="0">
              <a:lnSpc>
                <a:spcPct val="100000"/>
              </a:lnSpc>
              <a:spcBef>
                <a:spcPts val="0"/>
              </a:spcBef>
              <a:spcAft>
                <a:spcPts val="0"/>
              </a:spcAft>
              <a:buSzPts val="2000"/>
              <a:buFont typeface="Cormorant"/>
              <a:buNone/>
              <a:defRPr sz="2000" b="1">
                <a:latin typeface="Cormorant"/>
                <a:ea typeface="Cormorant"/>
                <a:cs typeface="Cormorant"/>
                <a:sym typeface="Cormorant"/>
              </a:defRPr>
            </a:lvl7pPr>
            <a:lvl8pPr lvl="7" rtl="0">
              <a:lnSpc>
                <a:spcPct val="100000"/>
              </a:lnSpc>
              <a:spcBef>
                <a:spcPts val="0"/>
              </a:spcBef>
              <a:spcAft>
                <a:spcPts val="0"/>
              </a:spcAft>
              <a:buSzPts val="2000"/>
              <a:buFont typeface="Cormorant"/>
              <a:buNone/>
              <a:defRPr sz="2000" b="1">
                <a:latin typeface="Cormorant"/>
                <a:ea typeface="Cormorant"/>
                <a:cs typeface="Cormorant"/>
                <a:sym typeface="Cormorant"/>
              </a:defRPr>
            </a:lvl8pPr>
            <a:lvl9pPr lvl="8" rtl="0">
              <a:lnSpc>
                <a:spcPct val="100000"/>
              </a:lnSpc>
              <a:spcBef>
                <a:spcPts val="0"/>
              </a:spcBef>
              <a:spcAft>
                <a:spcPts val="0"/>
              </a:spcAft>
              <a:buSzPts val="2000"/>
              <a:buFont typeface="Cormorant"/>
              <a:buNone/>
              <a:defRPr sz="2000" b="1">
                <a:latin typeface="Cormorant"/>
                <a:ea typeface="Cormorant"/>
                <a:cs typeface="Cormorant"/>
                <a:sym typeface="Cormorant"/>
              </a:defRPr>
            </a:lvl9pPr>
          </a:lstStyle>
          <a:p>
            <a:endParaRPr/>
          </a:p>
        </p:txBody>
      </p:sp>
      <p:sp>
        <p:nvSpPr>
          <p:cNvPr id="472" name="Google Shape;472;p34"/>
          <p:cNvSpPr txBox="1">
            <a:spLocks noGrp="1"/>
          </p:cNvSpPr>
          <p:nvPr>
            <p:ph type="subTitle" idx="15"/>
          </p:nvPr>
        </p:nvSpPr>
        <p:spPr>
          <a:xfrm>
            <a:off x="6227104" y="3548849"/>
            <a:ext cx="1980300" cy="6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SzPts val="2000"/>
              <a:buFont typeface="Cormorant"/>
              <a:buNone/>
              <a:defRPr sz="2000" b="1">
                <a:latin typeface="Cormorant"/>
                <a:ea typeface="Cormorant"/>
                <a:cs typeface="Cormorant"/>
                <a:sym typeface="Cormorant"/>
              </a:defRPr>
            </a:lvl2pPr>
            <a:lvl3pPr lvl="2" rtl="0">
              <a:lnSpc>
                <a:spcPct val="100000"/>
              </a:lnSpc>
              <a:spcBef>
                <a:spcPts val="0"/>
              </a:spcBef>
              <a:spcAft>
                <a:spcPts val="0"/>
              </a:spcAft>
              <a:buSzPts val="2000"/>
              <a:buFont typeface="Cormorant"/>
              <a:buNone/>
              <a:defRPr sz="2000" b="1">
                <a:latin typeface="Cormorant"/>
                <a:ea typeface="Cormorant"/>
                <a:cs typeface="Cormorant"/>
                <a:sym typeface="Cormorant"/>
              </a:defRPr>
            </a:lvl3pPr>
            <a:lvl4pPr lvl="3" rtl="0">
              <a:lnSpc>
                <a:spcPct val="100000"/>
              </a:lnSpc>
              <a:spcBef>
                <a:spcPts val="0"/>
              </a:spcBef>
              <a:spcAft>
                <a:spcPts val="0"/>
              </a:spcAft>
              <a:buSzPts val="2000"/>
              <a:buFont typeface="Cormorant"/>
              <a:buNone/>
              <a:defRPr sz="2000" b="1">
                <a:latin typeface="Cormorant"/>
                <a:ea typeface="Cormorant"/>
                <a:cs typeface="Cormorant"/>
                <a:sym typeface="Cormorant"/>
              </a:defRPr>
            </a:lvl4pPr>
            <a:lvl5pPr lvl="4" rtl="0">
              <a:lnSpc>
                <a:spcPct val="100000"/>
              </a:lnSpc>
              <a:spcBef>
                <a:spcPts val="0"/>
              </a:spcBef>
              <a:spcAft>
                <a:spcPts val="0"/>
              </a:spcAft>
              <a:buSzPts val="2000"/>
              <a:buFont typeface="Cormorant"/>
              <a:buNone/>
              <a:defRPr sz="2000" b="1">
                <a:latin typeface="Cormorant"/>
                <a:ea typeface="Cormorant"/>
                <a:cs typeface="Cormorant"/>
                <a:sym typeface="Cormorant"/>
              </a:defRPr>
            </a:lvl5pPr>
            <a:lvl6pPr lvl="5" rtl="0">
              <a:lnSpc>
                <a:spcPct val="100000"/>
              </a:lnSpc>
              <a:spcBef>
                <a:spcPts val="0"/>
              </a:spcBef>
              <a:spcAft>
                <a:spcPts val="0"/>
              </a:spcAft>
              <a:buSzPts val="2000"/>
              <a:buFont typeface="Cormorant"/>
              <a:buNone/>
              <a:defRPr sz="2000" b="1">
                <a:latin typeface="Cormorant"/>
                <a:ea typeface="Cormorant"/>
                <a:cs typeface="Cormorant"/>
                <a:sym typeface="Cormorant"/>
              </a:defRPr>
            </a:lvl6pPr>
            <a:lvl7pPr lvl="6" rtl="0">
              <a:lnSpc>
                <a:spcPct val="100000"/>
              </a:lnSpc>
              <a:spcBef>
                <a:spcPts val="0"/>
              </a:spcBef>
              <a:spcAft>
                <a:spcPts val="0"/>
              </a:spcAft>
              <a:buSzPts val="2000"/>
              <a:buFont typeface="Cormorant"/>
              <a:buNone/>
              <a:defRPr sz="2000" b="1">
                <a:latin typeface="Cormorant"/>
                <a:ea typeface="Cormorant"/>
                <a:cs typeface="Cormorant"/>
                <a:sym typeface="Cormorant"/>
              </a:defRPr>
            </a:lvl7pPr>
            <a:lvl8pPr lvl="7" rtl="0">
              <a:lnSpc>
                <a:spcPct val="100000"/>
              </a:lnSpc>
              <a:spcBef>
                <a:spcPts val="0"/>
              </a:spcBef>
              <a:spcAft>
                <a:spcPts val="0"/>
              </a:spcAft>
              <a:buSzPts val="2000"/>
              <a:buFont typeface="Cormorant"/>
              <a:buNone/>
              <a:defRPr sz="2000" b="1">
                <a:latin typeface="Cormorant"/>
                <a:ea typeface="Cormorant"/>
                <a:cs typeface="Cormorant"/>
                <a:sym typeface="Cormorant"/>
              </a:defRPr>
            </a:lvl8pPr>
            <a:lvl9pPr lvl="8" rtl="0">
              <a:lnSpc>
                <a:spcPct val="100000"/>
              </a:lnSpc>
              <a:spcBef>
                <a:spcPts val="0"/>
              </a:spcBef>
              <a:spcAft>
                <a:spcPts val="0"/>
              </a:spcAft>
              <a:buSzPts val="2000"/>
              <a:buFont typeface="Cormorant"/>
              <a:buNone/>
              <a:defRPr sz="2000" b="1">
                <a:latin typeface="Cormorant"/>
                <a:ea typeface="Cormorant"/>
                <a:cs typeface="Cormorant"/>
                <a:sym typeface="Cormorant"/>
              </a:defRPr>
            </a:lvl9pPr>
          </a:lstStyle>
          <a:p>
            <a:endParaRPr/>
          </a:p>
        </p:txBody>
      </p:sp>
      <p:grpSp>
        <p:nvGrpSpPr>
          <p:cNvPr id="473" name="Google Shape;473;p34"/>
          <p:cNvGrpSpPr/>
          <p:nvPr/>
        </p:nvGrpSpPr>
        <p:grpSpPr>
          <a:xfrm>
            <a:off x="152392" y="162481"/>
            <a:ext cx="8839207" cy="1049832"/>
            <a:chOff x="152392" y="162481"/>
            <a:chExt cx="8839207" cy="1049832"/>
          </a:xfrm>
        </p:grpSpPr>
        <p:grpSp>
          <p:nvGrpSpPr>
            <p:cNvPr id="474" name="Google Shape;474;p34"/>
            <p:cNvGrpSpPr/>
            <p:nvPr/>
          </p:nvGrpSpPr>
          <p:grpSpPr>
            <a:xfrm rot="5400000">
              <a:off x="152480" y="162394"/>
              <a:ext cx="1049832" cy="1050007"/>
              <a:chOff x="17274" y="3477377"/>
              <a:chExt cx="940878" cy="941035"/>
            </a:xfrm>
          </p:grpSpPr>
          <p:sp>
            <p:nvSpPr>
              <p:cNvPr id="475" name="Google Shape;475;p34"/>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34"/>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34"/>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34"/>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34"/>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34"/>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34"/>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34"/>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4"/>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34"/>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34"/>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34"/>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34"/>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34"/>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4"/>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4"/>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1" name="Google Shape;491;p34"/>
            <p:cNvGrpSpPr/>
            <p:nvPr/>
          </p:nvGrpSpPr>
          <p:grpSpPr>
            <a:xfrm rot="-5400000" flipH="1">
              <a:off x="7941680" y="162394"/>
              <a:ext cx="1049832" cy="1050007"/>
              <a:chOff x="17274" y="3477377"/>
              <a:chExt cx="940878" cy="941035"/>
            </a:xfrm>
          </p:grpSpPr>
          <p:sp>
            <p:nvSpPr>
              <p:cNvPr id="492" name="Google Shape;492;p34"/>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4"/>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4"/>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4"/>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4"/>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4"/>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4"/>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34"/>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34"/>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34"/>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34"/>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34"/>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34"/>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34"/>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4"/>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4"/>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08" name="Google Shape;508;p34"/>
          <p:cNvGrpSpPr/>
          <p:nvPr/>
        </p:nvGrpSpPr>
        <p:grpSpPr>
          <a:xfrm flipH="1">
            <a:off x="3697512" y="4589334"/>
            <a:ext cx="1749239" cy="464631"/>
            <a:chOff x="1084436" y="818504"/>
            <a:chExt cx="1547451" cy="411032"/>
          </a:xfrm>
        </p:grpSpPr>
        <p:sp>
          <p:nvSpPr>
            <p:cNvPr id="509" name="Google Shape;509;p34"/>
            <p:cNvSpPr/>
            <p:nvPr/>
          </p:nvSpPr>
          <p:spPr>
            <a:xfrm>
              <a:off x="1728857" y="818506"/>
              <a:ext cx="105354" cy="209237"/>
            </a:xfrm>
            <a:custGeom>
              <a:avLst/>
              <a:gdLst/>
              <a:ahLst/>
              <a:cxnLst/>
              <a:rect l="l" t="t" r="r" b="b"/>
              <a:pathLst>
                <a:path w="105354" h="209237" extrusionOk="0">
                  <a:moveTo>
                    <a:pt x="98969" y="208500"/>
                  </a:moveTo>
                  <a:cubicBezTo>
                    <a:pt x="114176" y="184289"/>
                    <a:pt x="99924" y="160400"/>
                    <a:pt x="80278" y="143270"/>
                  </a:cubicBezTo>
                  <a:cubicBezTo>
                    <a:pt x="54169" y="120507"/>
                    <a:pt x="19195" y="110415"/>
                    <a:pt x="19606" y="68100"/>
                  </a:cubicBezTo>
                  <a:cubicBezTo>
                    <a:pt x="19878" y="39930"/>
                    <a:pt x="51905" y="-3030"/>
                    <a:pt x="78583" y="29098"/>
                  </a:cubicBezTo>
                  <a:cubicBezTo>
                    <a:pt x="99974" y="54859"/>
                    <a:pt x="53448" y="71925"/>
                    <a:pt x="50394" y="51318"/>
                  </a:cubicBezTo>
                  <a:cubicBezTo>
                    <a:pt x="50015" y="48763"/>
                    <a:pt x="46575" y="48953"/>
                    <a:pt x="45392" y="50667"/>
                  </a:cubicBezTo>
                  <a:cubicBezTo>
                    <a:pt x="28079" y="75738"/>
                    <a:pt x="59835" y="103333"/>
                    <a:pt x="84912" y="87183"/>
                  </a:cubicBezTo>
                  <a:cubicBezTo>
                    <a:pt x="112779" y="69238"/>
                    <a:pt x="108852" y="15016"/>
                    <a:pt x="78033" y="3394"/>
                  </a:cubicBezTo>
                  <a:cubicBezTo>
                    <a:pt x="39733" y="-11048"/>
                    <a:pt x="3349" y="23009"/>
                    <a:pt x="238" y="59993"/>
                  </a:cubicBezTo>
                  <a:cubicBezTo>
                    <a:pt x="-1501" y="80664"/>
                    <a:pt x="6416" y="100709"/>
                    <a:pt x="19448" y="116504"/>
                  </a:cubicBezTo>
                  <a:cubicBezTo>
                    <a:pt x="43508" y="145673"/>
                    <a:pt x="109301" y="158749"/>
                    <a:pt x="96123" y="207305"/>
                  </a:cubicBezTo>
                  <a:cubicBezTo>
                    <a:pt x="95656" y="209032"/>
                    <a:pt x="98033" y="209986"/>
                    <a:pt x="98963" y="208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34"/>
            <p:cNvSpPr/>
            <p:nvPr/>
          </p:nvSpPr>
          <p:spPr>
            <a:xfrm>
              <a:off x="1654410" y="834759"/>
              <a:ext cx="150617" cy="162454"/>
            </a:xfrm>
            <a:custGeom>
              <a:avLst/>
              <a:gdLst/>
              <a:ahLst/>
              <a:cxnLst/>
              <a:rect l="l" t="t" r="r" b="b"/>
              <a:pathLst>
                <a:path w="150617" h="162454" extrusionOk="0">
                  <a:moveTo>
                    <a:pt x="150538" y="160904"/>
                  </a:moveTo>
                  <a:cubicBezTo>
                    <a:pt x="139909" y="137729"/>
                    <a:pt x="113819" y="133069"/>
                    <a:pt x="91701" y="125361"/>
                  </a:cubicBezTo>
                  <a:cubicBezTo>
                    <a:pt x="73382" y="118974"/>
                    <a:pt x="54716" y="110602"/>
                    <a:pt x="40786" y="96540"/>
                  </a:cubicBezTo>
                  <a:cubicBezTo>
                    <a:pt x="30385" y="86037"/>
                    <a:pt x="22430" y="71013"/>
                    <a:pt x="21608" y="56020"/>
                  </a:cubicBezTo>
                  <a:cubicBezTo>
                    <a:pt x="22038" y="51057"/>
                    <a:pt x="22462" y="46093"/>
                    <a:pt x="22892" y="41136"/>
                  </a:cubicBezTo>
                  <a:cubicBezTo>
                    <a:pt x="26135" y="23538"/>
                    <a:pt x="37713" y="22254"/>
                    <a:pt x="57619" y="37278"/>
                  </a:cubicBezTo>
                  <a:cubicBezTo>
                    <a:pt x="56790" y="44816"/>
                    <a:pt x="67312" y="44689"/>
                    <a:pt x="69715" y="38916"/>
                  </a:cubicBezTo>
                  <a:cubicBezTo>
                    <a:pt x="77834" y="19403"/>
                    <a:pt x="62823" y="-281"/>
                    <a:pt x="41570" y="3"/>
                  </a:cubicBezTo>
                  <a:cubicBezTo>
                    <a:pt x="16549" y="332"/>
                    <a:pt x="2101" y="24803"/>
                    <a:pt x="236" y="47098"/>
                  </a:cubicBezTo>
                  <a:cubicBezTo>
                    <a:pt x="-2357" y="78032"/>
                    <a:pt x="16758" y="107795"/>
                    <a:pt x="42468" y="123660"/>
                  </a:cubicBezTo>
                  <a:cubicBezTo>
                    <a:pt x="76196" y="144476"/>
                    <a:pt x="116646" y="137716"/>
                    <a:pt x="149173" y="162263"/>
                  </a:cubicBezTo>
                  <a:cubicBezTo>
                    <a:pt x="150058" y="162933"/>
                    <a:pt x="150892" y="161688"/>
                    <a:pt x="150532" y="160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34"/>
            <p:cNvSpPr/>
            <p:nvPr/>
          </p:nvSpPr>
          <p:spPr>
            <a:xfrm>
              <a:off x="1468981" y="855101"/>
              <a:ext cx="332058" cy="155662"/>
            </a:xfrm>
            <a:custGeom>
              <a:avLst/>
              <a:gdLst/>
              <a:ahLst/>
              <a:cxnLst/>
              <a:rect l="l" t="t" r="r" b="b"/>
              <a:pathLst>
                <a:path w="332058" h="155662" extrusionOk="0">
                  <a:moveTo>
                    <a:pt x="331156" y="151760"/>
                  </a:moveTo>
                  <a:cubicBezTo>
                    <a:pt x="285982" y="120435"/>
                    <a:pt x="232172" y="128585"/>
                    <a:pt x="180423" y="131842"/>
                  </a:cubicBezTo>
                  <a:cubicBezTo>
                    <a:pt x="109527" y="136293"/>
                    <a:pt x="13888" y="111013"/>
                    <a:pt x="31214" y="18903"/>
                  </a:cubicBezTo>
                  <a:cubicBezTo>
                    <a:pt x="35343" y="-3039"/>
                    <a:pt x="3253" y="-7756"/>
                    <a:pt x="793" y="14786"/>
                  </a:cubicBezTo>
                  <a:cubicBezTo>
                    <a:pt x="-5739" y="74661"/>
                    <a:pt x="28501" y="130343"/>
                    <a:pt x="88414" y="145121"/>
                  </a:cubicBezTo>
                  <a:cubicBezTo>
                    <a:pt x="168845" y="164956"/>
                    <a:pt x="249706" y="125601"/>
                    <a:pt x="329575" y="155522"/>
                  </a:cubicBezTo>
                  <a:cubicBezTo>
                    <a:pt x="331883" y="156389"/>
                    <a:pt x="332951" y="153012"/>
                    <a:pt x="331156" y="1517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34"/>
            <p:cNvSpPr/>
            <p:nvPr/>
          </p:nvSpPr>
          <p:spPr>
            <a:xfrm>
              <a:off x="1714805" y="1048417"/>
              <a:ext cx="154452" cy="106179"/>
            </a:xfrm>
            <a:custGeom>
              <a:avLst/>
              <a:gdLst/>
              <a:ahLst/>
              <a:cxnLst/>
              <a:rect l="l" t="t" r="r" b="b"/>
              <a:pathLst>
                <a:path w="154452" h="106179" extrusionOk="0">
                  <a:moveTo>
                    <a:pt x="154229" y="104617"/>
                  </a:moveTo>
                  <a:cubicBezTo>
                    <a:pt x="156746" y="69125"/>
                    <a:pt x="137776" y="37667"/>
                    <a:pt x="107975" y="19121"/>
                  </a:cubicBezTo>
                  <a:cubicBezTo>
                    <a:pt x="82176" y="3066"/>
                    <a:pt x="37749" y="-11534"/>
                    <a:pt x="12855" y="13367"/>
                  </a:cubicBezTo>
                  <a:cubicBezTo>
                    <a:pt x="-7576" y="33797"/>
                    <a:pt x="-2574" y="68758"/>
                    <a:pt x="20228" y="85135"/>
                  </a:cubicBezTo>
                  <a:cubicBezTo>
                    <a:pt x="46292" y="103858"/>
                    <a:pt x="81291" y="89321"/>
                    <a:pt x="87715" y="58534"/>
                  </a:cubicBezTo>
                  <a:cubicBezTo>
                    <a:pt x="91313" y="41290"/>
                    <a:pt x="64414" y="34177"/>
                    <a:pt x="61442" y="51294"/>
                  </a:cubicBezTo>
                  <a:cubicBezTo>
                    <a:pt x="56030" y="82511"/>
                    <a:pt x="14676" y="60804"/>
                    <a:pt x="22548" y="33620"/>
                  </a:cubicBezTo>
                  <a:cubicBezTo>
                    <a:pt x="30288" y="6873"/>
                    <a:pt x="65666" y="13658"/>
                    <a:pt x="85344" y="19532"/>
                  </a:cubicBezTo>
                  <a:cubicBezTo>
                    <a:pt x="124599" y="31255"/>
                    <a:pt x="153458" y="61980"/>
                    <a:pt x="150992" y="104624"/>
                  </a:cubicBezTo>
                  <a:cubicBezTo>
                    <a:pt x="150872" y="106710"/>
                    <a:pt x="154078" y="106685"/>
                    <a:pt x="154223" y="1046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34"/>
            <p:cNvSpPr/>
            <p:nvPr/>
          </p:nvSpPr>
          <p:spPr>
            <a:xfrm>
              <a:off x="1251500" y="941432"/>
              <a:ext cx="529184" cy="211057"/>
            </a:xfrm>
            <a:custGeom>
              <a:avLst/>
              <a:gdLst/>
              <a:ahLst/>
              <a:cxnLst/>
              <a:rect l="l" t="t" r="r" b="b"/>
              <a:pathLst>
                <a:path w="529184" h="211057" extrusionOk="0">
                  <a:moveTo>
                    <a:pt x="526417" y="113934"/>
                  </a:moveTo>
                  <a:cubicBezTo>
                    <a:pt x="480991" y="98120"/>
                    <a:pt x="439283" y="112265"/>
                    <a:pt x="396152" y="129255"/>
                  </a:cubicBezTo>
                  <a:cubicBezTo>
                    <a:pt x="341943" y="150615"/>
                    <a:pt x="287127" y="168503"/>
                    <a:pt x="229396" y="177501"/>
                  </a:cubicBezTo>
                  <a:cubicBezTo>
                    <a:pt x="165108" y="187524"/>
                    <a:pt x="84987" y="197660"/>
                    <a:pt x="44107" y="134168"/>
                  </a:cubicBezTo>
                  <a:cubicBezTo>
                    <a:pt x="29671" y="111740"/>
                    <a:pt x="21641" y="81167"/>
                    <a:pt x="33073" y="55729"/>
                  </a:cubicBezTo>
                  <a:cubicBezTo>
                    <a:pt x="45739" y="27553"/>
                    <a:pt x="73510" y="20566"/>
                    <a:pt x="97380" y="40142"/>
                  </a:cubicBezTo>
                  <a:cubicBezTo>
                    <a:pt x="112524" y="47838"/>
                    <a:pt x="118437" y="60889"/>
                    <a:pt x="115111" y="79302"/>
                  </a:cubicBezTo>
                  <a:cubicBezTo>
                    <a:pt x="98746" y="93529"/>
                    <a:pt x="84241" y="93744"/>
                    <a:pt x="71601" y="79947"/>
                  </a:cubicBezTo>
                  <a:cubicBezTo>
                    <a:pt x="69255" y="77715"/>
                    <a:pt x="64841" y="80718"/>
                    <a:pt x="66909" y="83564"/>
                  </a:cubicBezTo>
                  <a:cubicBezTo>
                    <a:pt x="80801" y="102679"/>
                    <a:pt x="101149" y="123862"/>
                    <a:pt x="126094" y="106890"/>
                  </a:cubicBezTo>
                  <a:cubicBezTo>
                    <a:pt x="152279" y="89078"/>
                    <a:pt x="143186" y="49134"/>
                    <a:pt x="126884" y="28147"/>
                  </a:cubicBezTo>
                  <a:cubicBezTo>
                    <a:pt x="78208" y="-34510"/>
                    <a:pt x="-1274" y="17638"/>
                    <a:pt x="16" y="85075"/>
                  </a:cubicBezTo>
                  <a:cubicBezTo>
                    <a:pt x="1818" y="179506"/>
                    <a:pt x="94016" y="218944"/>
                    <a:pt x="175782" y="209762"/>
                  </a:cubicBezTo>
                  <a:cubicBezTo>
                    <a:pt x="229485" y="203730"/>
                    <a:pt x="282960" y="190009"/>
                    <a:pt x="333932" y="172278"/>
                  </a:cubicBezTo>
                  <a:cubicBezTo>
                    <a:pt x="394141" y="151336"/>
                    <a:pt x="458727" y="104285"/>
                    <a:pt x="524298" y="121617"/>
                  </a:cubicBezTo>
                  <a:cubicBezTo>
                    <a:pt x="529300" y="122938"/>
                    <a:pt x="531216" y="115610"/>
                    <a:pt x="526417" y="1139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34"/>
            <p:cNvSpPr/>
            <p:nvPr/>
          </p:nvSpPr>
          <p:spPr>
            <a:xfrm>
              <a:off x="1158139" y="1037357"/>
              <a:ext cx="485911" cy="192179"/>
            </a:xfrm>
            <a:custGeom>
              <a:avLst/>
              <a:gdLst/>
              <a:ahLst/>
              <a:cxnLst/>
              <a:rect l="l" t="t" r="r" b="b"/>
              <a:pathLst>
                <a:path w="485911" h="192179" extrusionOk="0">
                  <a:moveTo>
                    <a:pt x="481976" y="102"/>
                  </a:moveTo>
                  <a:cubicBezTo>
                    <a:pt x="442753" y="9834"/>
                    <a:pt x="405016" y="24048"/>
                    <a:pt x="370934" y="46148"/>
                  </a:cubicBezTo>
                  <a:cubicBezTo>
                    <a:pt x="335903" y="68861"/>
                    <a:pt x="306721" y="99269"/>
                    <a:pt x="273430" y="124265"/>
                  </a:cubicBezTo>
                  <a:cubicBezTo>
                    <a:pt x="233277" y="154414"/>
                    <a:pt x="189065" y="171385"/>
                    <a:pt x="138227" y="169204"/>
                  </a:cubicBezTo>
                  <a:cubicBezTo>
                    <a:pt x="115147" y="168217"/>
                    <a:pt x="91277" y="163051"/>
                    <a:pt x="70802" y="152036"/>
                  </a:cubicBezTo>
                  <a:cubicBezTo>
                    <a:pt x="60913" y="146719"/>
                    <a:pt x="51675" y="140187"/>
                    <a:pt x="44074" y="131878"/>
                  </a:cubicBezTo>
                  <a:cubicBezTo>
                    <a:pt x="31377" y="117992"/>
                    <a:pt x="21639" y="76721"/>
                    <a:pt x="51599" y="85510"/>
                  </a:cubicBezTo>
                  <a:cubicBezTo>
                    <a:pt x="54514" y="86363"/>
                    <a:pt x="58668" y="83885"/>
                    <a:pt x="58213" y="80470"/>
                  </a:cubicBezTo>
                  <a:cubicBezTo>
                    <a:pt x="53249" y="43277"/>
                    <a:pt x="4358" y="62765"/>
                    <a:pt x="513" y="92585"/>
                  </a:cubicBezTo>
                  <a:cubicBezTo>
                    <a:pt x="-6651" y="148173"/>
                    <a:pt x="62772" y="183621"/>
                    <a:pt x="107477" y="190077"/>
                  </a:cubicBezTo>
                  <a:cubicBezTo>
                    <a:pt x="166732" y="198632"/>
                    <a:pt x="226417" y="180605"/>
                    <a:pt x="273721" y="144752"/>
                  </a:cubicBezTo>
                  <a:cubicBezTo>
                    <a:pt x="301853" y="123430"/>
                    <a:pt x="325837" y="97265"/>
                    <a:pt x="352950" y="74748"/>
                  </a:cubicBezTo>
                  <a:cubicBezTo>
                    <a:pt x="391914" y="42392"/>
                    <a:pt x="434634" y="19439"/>
                    <a:pt x="483658" y="6223"/>
                  </a:cubicBezTo>
                  <a:cubicBezTo>
                    <a:pt x="487603" y="5161"/>
                    <a:pt x="485940" y="-878"/>
                    <a:pt x="481969" y="1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34"/>
            <p:cNvSpPr/>
            <p:nvPr/>
          </p:nvSpPr>
          <p:spPr>
            <a:xfrm>
              <a:off x="1119781" y="1056485"/>
              <a:ext cx="139061" cy="169555"/>
            </a:xfrm>
            <a:custGeom>
              <a:avLst/>
              <a:gdLst/>
              <a:ahLst/>
              <a:cxnLst/>
              <a:rect l="l" t="t" r="r" b="b"/>
              <a:pathLst>
                <a:path w="139061" h="169555" extrusionOk="0">
                  <a:moveTo>
                    <a:pt x="137292" y="164455"/>
                  </a:moveTo>
                  <a:cubicBezTo>
                    <a:pt x="103925" y="164063"/>
                    <a:pt x="66618" y="149538"/>
                    <a:pt x="42956" y="125599"/>
                  </a:cubicBezTo>
                  <a:cubicBezTo>
                    <a:pt x="13958" y="96265"/>
                    <a:pt x="-1489" y="34273"/>
                    <a:pt x="49868" y="18129"/>
                  </a:cubicBezTo>
                  <a:cubicBezTo>
                    <a:pt x="61072" y="14607"/>
                    <a:pt x="56222" y="-3167"/>
                    <a:pt x="45005" y="494"/>
                  </a:cubicBezTo>
                  <a:cubicBezTo>
                    <a:pt x="-2539" y="16017"/>
                    <a:pt x="-10304" y="68810"/>
                    <a:pt x="11827" y="109013"/>
                  </a:cubicBezTo>
                  <a:cubicBezTo>
                    <a:pt x="37575" y="155779"/>
                    <a:pt x="86821" y="175527"/>
                    <a:pt x="137767" y="167996"/>
                  </a:cubicBezTo>
                  <a:cubicBezTo>
                    <a:pt x="139822" y="167692"/>
                    <a:pt x="139259" y="164474"/>
                    <a:pt x="137286" y="164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4"/>
            <p:cNvSpPr/>
            <p:nvPr/>
          </p:nvSpPr>
          <p:spPr>
            <a:xfrm>
              <a:off x="1084436" y="1017379"/>
              <a:ext cx="113167" cy="197338"/>
            </a:xfrm>
            <a:custGeom>
              <a:avLst/>
              <a:gdLst/>
              <a:ahLst/>
              <a:cxnLst/>
              <a:rect l="l" t="t" r="r" b="b"/>
              <a:pathLst>
                <a:path w="113167" h="197338" extrusionOk="0">
                  <a:moveTo>
                    <a:pt x="113168" y="196175"/>
                  </a:moveTo>
                  <a:cubicBezTo>
                    <a:pt x="87236" y="184711"/>
                    <a:pt x="57119" y="169010"/>
                    <a:pt x="37447" y="148207"/>
                  </a:cubicBezTo>
                  <a:cubicBezTo>
                    <a:pt x="11851" y="121137"/>
                    <a:pt x="-5127" y="23045"/>
                    <a:pt x="57270" y="24594"/>
                  </a:cubicBezTo>
                  <a:cubicBezTo>
                    <a:pt x="74628" y="25024"/>
                    <a:pt x="72395" y="-3095"/>
                    <a:pt x="53982" y="282"/>
                  </a:cubicBezTo>
                  <a:cubicBezTo>
                    <a:pt x="1348" y="9937"/>
                    <a:pt x="-6044" y="69243"/>
                    <a:pt x="3624" y="113176"/>
                  </a:cubicBezTo>
                  <a:cubicBezTo>
                    <a:pt x="13646" y="158729"/>
                    <a:pt x="67084" y="196402"/>
                    <a:pt x="112851" y="197338"/>
                  </a:cubicBezTo>
                  <a:lnTo>
                    <a:pt x="113168" y="1961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34"/>
            <p:cNvSpPr/>
            <p:nvPr/>
          </p:nvSpPr>
          <p:spPr>
            <a:xfrm>
              <a:off x="1481573" y="1012184"/>
              <a:ext cx="409846" cy="106750"/>
            </a:xfrm>
            <a:custGeom>
              <a:avLst/>
              <a:gdLst/>
              <a:ahLst/>
              <a:cxnLst/>
              <a:rect l="l" t="t" r="r" b="b"/>
              <a:pathLst>
                <a:path w="409846" h="106750" extrusionOk="0">
                  <a:moveTo>
                    <a:pt x="752" y="83834"/>
                  </a:moveTo>
                  <a:cubicBezTo>
                    <a:pt x="109373" y="6122"/>
                    <a:pt x="336003" y="-48921"/>
                    <a:pt x="403440" y="104916"/>
                  </a:cubicBezTo>
                  <a:cubicBezTo>
                    <a:pt x="405160" y="108836"/>
                    <a:pt x="410345" y="105776"/>
                    <a:pt x="409807" y="102235"/>
                  </a:cubicBezTo>
                  <a:cubicBezTo>
                    <a:pt x="398995" y="31447"/>
                    <a:pt x="316900" y="4333"/>
                    <a:pt x="255085" y="596"/>
                  </a:cubicBezTo>
                  <a:cubicBezTo>
                    <a:pt x="169525" y="-4570"/>
                    <a:pt x="63997" y="23954"/>
                    <a:pt x="0" y="82854"/>
                  </a:cubicBezTo>
                  <a:lnTo>
                    <a:pt x="752" y="8383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34"/>
            <p:cNvSpPr/>
            <p:nvPr/>
          </p:nvSpPr>
          <p:spPr>
            <a:xfrm>
              <a:off x="1381416" y="832408"/>
              <a:ext cx="264849" cy="162173"/>
            </a:xfrm>
            <a:custGeom>
              <a:avLst/>
              <a:gdLst/>
              <a:ahLst/>
              <a:cxnLst/>
              <a:rect l="l" t="t" r="r" b="b"/>
              <a:pathLst>
                <a:path w="264849" h="162173" extrusionOk="0">
                  <a:moveTo>
                    <a:pt x="262518" y="123937"/>
                  </a:moveTo>
                  <a:cubicBezTo>
                    <a:pt x="213684" y="118195"/>
                    <a:pt x="173702" y="151727"/>
                    <a:pt x="125557" y="150943"/>
                  </a:cubicBezTo>
                  <a:cubicBezTo>
                    <a:pt x="69066" y="150020"/>
                    <a:pt x="-18125" y="77891"/>
                    <a:pt x="34035" y="19148"/>
                  </a:cubicBezTo>
                  <a:cubicBezTo>
                    <a:pt x="43438" y="8563"/>
                    <a:pt x="27750" y="-7118"/>
                    <a:pt x="18467" y="3581"/>
                  </a:cubicBezTo>
                  <a:cubicBezTo>
                    <a:pt x="-19535" y="47388"/>
                    <a:pt x="6333" y="110279"/>
                    <a:pt x="48876" y="141199"/>
                  </a:cubicBezTo>
                  <a:cubicBezTo>
                    <a:pt x="123167" y="195199"/>
                    <a:pt x="185369" y="127756"/>
                    <a:pt x="262518" y="128793"/>
                  </a:cubicBezTo>
                  <a:cubicBezTo>
                    <a:pt x="265717" y="128837"/>
                    <a:pt x="265534" y="124297"/>
                    <a:pt x="262518" y="1239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4"/>
            <p:cNvSpPr/>
            <p:nvPr/>
          </p:nvSpPr>
          <p:spPr>
            <a:xfrm>
              <a:off x="1882118" y="818504"/>
              <a:ext cx="105408" cy="209222"/>
            </a:xfrm>
            <a:custGeom>
              <a:avLst/>
              <a:gdLst/>
              <a:ahLst/>
              <a:cxnLst/>
              <a:rect l="l" t="t" r="r" b="b"/>
              <a:pathLst>
                <a:path w="105408" h="209222" extrusionOk="0">
                  <a:moveTo>
                    <a:pt x="9231" y="207301"/>
                  </a:moveTo>
                  <a:cubicBezTo>
                    <a:pt x="-3555" y="160200"/>
                    <a:pt x="57515" y="147275"/>
                    <a:pt x="82238" y="121015"/>
                  </a:cubicBezTo>
                  <a:cubicBezTo>
                    <a:pt x="97218" y="105105"/>
                    <a:pt x="106659" y="83177"/>
                    <a:pt x="105274" y="61165"/>
                  </a:cubicBezTo>
                  <a:cubicBezTo>
                    <a:pt x="102915" y="23681"/>
                    <a:pt x="65943" y="-11172"/>
                    <a:pt x="27321" y="3384"/>
                  </a:cubicBezTo>
                  <a:cubicBezTo>
                    <a:pt x="-3555" y="15025"/>
                    <a:pt x="-7020" y="67805"/>
                    <a:pt x="19695" y="86591"/>
                  </a:cubicBezTo>
                  <a:cubicBezTo>
                    <a:pt x="44457" y="104005"/>
                    <a:pt x="77553" y="76132"/>
                    <a:pt x="59968" y="50656"/>
                  </a:cubicBezTo>
                  <a:cubicBezTo>
                    <a:pt x="58798" y="48962"/>
                    <a:pt x="55346" y="48766"/>
                    <a:pt x="54966" y="51308"/>
                  </a:cubicBezTo>
                  <a:cubicBezTo>
                    <a:pt x="51476" y="74798"/>
                    <a:pt x="13903" y="57441"/>
                    <a:pt x="19145" y="37991"/>
                  </a:cubicBezTo>
                  <a:cubicBezTo>
                    <a:pt x="30799" y="-5266"/>
                    <a:pt x="76781" y="30137"/>
                    <a:pt x="86127" y="53230"/>
                  </a:cubicBezTo>
                  <a:cubicBezTo>
                    <a:pt x="104572" y="98776"/>
                    <a:pt x="50369" y="121242"/>
                    <a:pt x="25083" y="143260"/>
                  </a:cubicBezTo>
                  <a:cubicBezTo>
                    <a:pt x="5449" y="160351"/>
                    <a:pt x="-8835" y="184247"/>
                    <a:pt x="6391" y="208490"/>
                  </a:cubicBezTo>
                  <a:cubicBezTo>
                    <a:pt x="7315" y="209963"/>
                    <a:pt x="9705" y="209034"/>
                    <a:pt x="9231" y="2072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34"/>
            <p:cNvSpPr/>
            <p:nvPr/>
          </p:nvSpPr>
          <p:spPr>
            <a:xfrm>
              <a:off x="1911295" y="834765"/>
              <a:ext cx="150585" cy="162455"/>
            </a:xfrm>
            <a:custGeom>
              <a:avLst/>
              <a:gdLst/>
              <a:ahLst/>
              <a:cxnLst/>
              <a:rect l="l" t="t" r="r" b="b"/>
              <a:pathLst>
                <a:path w="150585" h="162455" extrusionOk="0">
                  <a:moveTo>
                    <a:pt x="1452" y="162264"/>
                  </a:moveTo>
                  <a:cubicBezTo>
                    <a:pt x="33852" y="137812"/>
                    <a:pt x="74605" y="144584"/>
                    <a:pt x="108156" y="123661"/>
                  </a:cubicBezTo>
                  <a:cubicBezTo>
                    <a:pt x="133974" y="107555"/>
                    <a:pt x="152728" y="78216"/>
                    <a:pt x="150389" y="47099"/>
                  </a:cubicBezTo>
                  <a:cubicBezTo>
                    <a:pt x="148707" y="24765"/>
                    <a:pt x="133936" y="371"/>
                    <a:pt x="109048" y="4"/>
                  </a:cubicBezTo>
                  <a:cubicBezTo>
                    <a:pt x="87726" y="-312"/>
                    <a:pt x="72778" y="19391"/>
                    <a:pt x="80903" y="38917"/>
                  </a:cubicBezTo>
                  <a:cubicBezTo>
                    <a:pt x="83281" y="44633"/>
                    <a:pt x="93834" y="44886"/>
                    <a:pt x="92999" y="37279"/>
                  </a:cubicBezTo>
                  <a:cubicBezTo>
                    <a:pt x="111001" y="22691"/>
                    <a:pt x="121820" y="22173"/>
                    <a:pt x="125444" y="35724"/>
                  </a:cubicBezTo>
                  <a:cubicBezTo>
                    <a:pt x="128738" y="41971"/>
                    <a:pt x="129927" y="48730"/>
                    <a:pt x="129010" y="56021"/>
                  </a:cubicBezTo>
                  <a:cubicBezTo>
                    <a:pt x="128302" y="68908"/>
                    <a:pt x="122497" y="80663"/>
                    <a:pt x="114656" y="90577"/>
                  </a:cubicBezTo>
                  <a:cubicBezTo>
                    <a:pt x="100549" y="108428"/>
                    <a:pt x="79796" y="117925"/>
                    <a:pt x="58924" y="125361"/>
                  </a:cubicBezTo>
                  <a:cubicBezTo>
                    <a:pt x="36849" y="133221"/>
                    <a:pt x="10747" y="137673"/>
                    <a:pt x="86" y="160904"/>
                  </a:cubicBezTo>
                  <a:cubicBezTo>
                    <a:pt x="-275" y="161695"/>
                    <a:pt x="560" y="162934"/>
                    <a:pt x="1445" y="1622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34"/>
            <p:cNvSpPr/>
            <p:nvPr/>
          </p:nvSpPr>
          <p:spPr>
            <a:xfrm>
              <a:off x="1915300" y="855112"/>
              <a:ext cx="332050" cy="155627"/>
            </a:xfrm>
            <a:custGeom>
              <a:avLst/>
              <a:gdLst/>
              <a:ahLst/>
              <a:cxnLst/>
              <a:rect l="l" t="t" r="r" b="b"/>
              <a:pathLst>
                <a:path w="332050" h="155627" extrusionOk="0">
                  <a:moveTo>
                    <a:pt x="2479" y="155499"/>
                  </a:moveTo>
                  <a:cubicBezTo>
                    <a:pt x="82304" y="125596"/>
                    <a:pt x="163152" y="164648"/>
                    <a:pt x="243641" y="145097"/>
                  </a:cubicBezTo>
                  <a:cubicBezTo>
                    <a:pt x="303591" y="130535"/>
                    <a:pt x="337774" y="74479"/>
                    <a:pt x="331261" y="14763"/>
                  </a:cubicBezTo>
                  <a:cubicBezTo>
                    <a:pt x="328840" y="-7444"/>
                    <a:pt x="296648" y="-3397"/>
                    <a:pt x="300840" y="18879"/>
                  </a:cubicBezTo>
                  <a:cubicBezTo>
                    <a:pt x="318090" y="110598"/>
                    <a:pt x="222597" y="136276"/>
                    <a:pt x="151632" y="131818"/>
                  </a:cubicBezTo>
                  <a:cubicBezTo>
                    <a:pt x="99825" y="128562"/>
                    <a:pt x="46141" y="120373"/>
                    <a:pt x="899" y="151736"/>
                  </a:cubicBezTo>
                  <a:cubicBezTo>
                    <a:pt x="-878" y="152969"/>
                    <a:pt x="153" y="156359"/>
                    <a:pt x="2479" y="155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4"/>
            <p:cNvSpPr/>
            <p:nvPr/>
          </p:nvSpPr>
          <p:spPr>
            <a:xfrm>
              <a:off x="1847077" y="1048466"/>
              <a:ext cx="154440" cy="106117"/>
            </a:xfrm>
            <a:custGeom>
              <a:avLst/>
              <a:gdLst/>
              <a:ahLst/>
              <a:cxnLst/>
              <a:rect l="l" t="t" r="r" b="b"/>
              <a:pathLst>
                <a:path w="154440" h="106117" extrusionOk="0">
                  <a:moveTo>
                    <a:pt x="3456" y="104568"/>
                  </a:moveTo>
                  <a:cubicBezTo>
                    <a:pt x="1009" y="62317"/>
                    <a:pt x="29760" y="30814"/>
                    <a:pt x="69103" y="19477"/>
                  </a:cubicBezTo>
                  <a:cubicBezTo>
                    <a:pt x="87934" y="14052"/>
                    <a:pt x="115162" y="9056"/>
                    <a:pt x="129857" y="26451"/>
                  </a:cubicBezTo>
                  <a:cubicBezTo>
                    <a:pt x="151394" y="51934"/>
                    <a:pt x="99145" y="86642"/>
                    <a:pt x="93005" y="51238"/>
                  </a:cubicBezTo>
                  <a:cubicBezTo>
                    <a:pt x="90040" y="34147"/>
                    <a:pt x="63128" y="41203"/>
                    <a:pt x="66732" y="58478"/>
                  </a:cubicBezTo>
                  <a:cubicBezTo>
                    <a:pt x="73017" y="88602"/>
                    <a:pt x="106790" y="103443"/>
                    <a:pt x="133006" y="86016"/>
                  </a:cubicBezTo>
                  <a:cubicBezTo>
                    <a:pt x="156889" y="70145"/>
                    <a:pt x="162327" y="34052"/>
                    <a:pt x="141593" y="13312"/>
                  </a:cubicBezTo>
                  <a:cubicBezTo>
                    <a:pt x="117609" y="-10679"/>
                    <a:pt x="75578" y="2259"/>
                    <a:pt x="50077" y="16992"/>
                  </a:cubicBezTo>
                  <a:cubicBezTo>
                    <a:pt x="18410" y="35279"/>
                    <a:pt x="-2412" y="67375"/>
                    <a:pt x="225" y="104562"/>
                  </a:cubicBezTo>
                  <a:cubicBezTo>
                    <a:pt x="370" y="106623"/>
                    <a:pt x="3582" y="106649"/>
                    <a:pt x="3456" y="104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34"/>
            <p:cNvSpPr/>
            <p:nvPr/>
          </p:nvSpPr>
          <p:spPr>
            <a:xfrm>
              <a:off x="1935643" y="941319"/>
              <a:ext cx="529192" cy="211171"/>
            </a:xfrm>
            <a:custGeom>
              <a:avLst/>
              <a:gdLst/>
              <a:ahLst/>
              <a:cxnLst/>
              <a:rect l="l" t="t" r="r" b="b"/>
              <a:pathLst>
                <a:path w="529192" h="211171" extrusionOk="0">
                  <a:moveTo>
                    <a:pt x="4894" y="121723"/>
                  </a:moveTo>
                  <a:cubicBezTo>
                    <a:pt x="68619" y="104885"/>
                    <a:pt x="130182" y="149040"/>
                    <a:pt x="188381" y="169919"/>
                  </a:cubicBezTo>
                  <a:cubicBezTo>
                    <a:pt x="241407" y="188945"/>
                    <a:pt x="297342" y="203546"/>
                    <a:pt x="353410" y="209869"/>
                  </a:cubicBezTo>
                  <a:cubicBezTo>
                    <a:pt x="435157" y="219088"/>
                    <a:pt x="527375" y="179568"/>
                    <a:pt x="529177" y="85181"/>
                  </a:cubicBezTo>
                  <a:cubicBezTo>
                    <a:pt x="530460" y="18073"/>
                    <a:pt x="450763" y="-34795"/>
                    <a:pt x="402308" y="28254"/>
                  </a:cubicBezTo>
                  <a:cubicBezTo>
                    <a:pt x="386253" y="49145"/>
                    <a:pt x="377173" y="87489"/>
                    <a:pt x="401852" y="106035"/>
                  </a:cubicBezTo>
                  <a:cubicBezTo>
                    <a:pt x="426722" y="124721"/>
                    <a:pt x="448145" y="103114"/>
                    <a:pt x="462277" y="83670"/>
                  </a:cubicBezTo>
                  <a:cubicBezTo>
                    <a:pt x="464326" y="80850"/>
                    <a:pt x="459957" y="77796"/>
                    <a:pt x="457585" y="80053"/>
                  </a:cubicBezTo>
                  <a:cubicBezTo>
                    <a:pt x="433355" y="103127"/>
                    <a:pt x="402738" y="80085"/>
                    <a:pt x="418912" y="50827"/>
                  </a:cubicBezTo>
                  <a:cubicBezTo>
                    <a:pt x="435353" y="21083"/>
                    <a:pt x="476175" y="21791"/>
                    <a:pt x="493090" y="48342"/>
                  </a:cubicBezTo>
                  <a:cubicBezTo>
                    <a:pt x="509549" y="74179"/>
                    <a:pt x="500185" y="110430"/>
                    <a:pt x="485079" y="134281"/>
                  </a:cubicBezTo>
                  <a:cubicBezTo>
                    <a:pt x="444610" y="198177"/>
                    <a:pt x="363856" y="187459"/>
                    <a:pt x="299789" y="177614"/>
                  </a:cubicBezTo>
                  <a:cubicBezTo>
                    <a:pt x="242008" y="168736"/>
                    <a:pt x="187299" y="150595"/>
                    <a:pt x="133034" y="129368"/>
                  </a:cubicBezTo>
                  <a:cubicBezTo>
                    <a:pt x="89833" y="112472"/>
                    <a:pt x="48277" y="98201"/>
                    <a:pt x="2769" y="114047"/>
                  </a:cubicBezTo>
                  <a:cubicBezTo>
                    <a:pt x="-2024" y="115716"/>
                    <a:pt x="-127" y="123045"/>
                    <a:pt x="4887" y="1217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34"/>
            <p:cNvSpPr/>
            <p:nvPr/>
          </p:nvSpPr>
          <p:spPr>
            <a:xfrm>
              <a:off x="2072282" y="1037345"/>
              <a:ext cx="485365" cy="192184"/>
            </a:xfrm>
            <a:custGeom>
              <a:avLst/>
              <a:gdLst/>
              <a:ahLst/>
              <a:cxnLst/>
              <a:rect l="l" t="t" r="r" b="b"/>
              <a:pathLst>
                <a:path w="485365" h="192184" extrusionOk="0">
                  <a:moveTo>
                    <a:pt x="2250" y="6228"/>
                  </a:moveTo>
                  <a:cubicBezTo>
                    <a:pt x="48833" y="18786"/>
                    <a:pt x="90832" y="40310"/>
                    <a:pt x="128259" y="70769"/>
                  </a:cubicBezTo>
                  <a:cubicBezTo>
                    <a:pt x="156916" y="94089"/>
                    <a:pt x="181893" y="121728"/>
                    <a:pt x="211346" y="144106"/>
                  </a:cubicBezTo>
                  <a:cubicBezTo>
                    <a:pt x="258966" y="180294"/>
                    <a:pt x="318658" y="198707"/>
                    <a:pt x="378431" y="190082"/>
                  </a:cubicBezTo>
                  <a:cubicBezTo>
                    <a:pt x="422883" y="183664"/>
                    <a:pt x="486710" y="151283"/>
                    <a:pt x="485344" y="98010"/>
                  </a:cubicBezTo>
                  <a:cubicBezTo>
                    <a:pt x="484516" y="65780"/>
                    <a:pt x="433045" y="40380"/>
                    <a:pt x="427695" y="80475"/>
                  </a:cubicBezTo>
                  <a:cubicBezTo>
                    <a:pt x="427240" y="83890"/>
                    <a:pt x="431394" y="86369"/>
                    <a:pt x="434309" y="85515"/>
                  </a:cubicBezTo>
                  <a:cubicBezTo>
                    <a:pt x="455916" y="79173"/>
                    <a:pt x="453538" y="112445"/>
                    <a:pt x="447158" y="124719"/>
                  </a:cubicBezTo>
                  <a:cubicBezTo>
                    <a:pt x="441752" y="135121"/>
                    <a:pt x="429712" y="143720"/>
                    <a:pt x="419823" y="149525"/>
                  </a:cubicBezTo>
                  <a:cubicBezTo>
                    <a:pt x="399987" y="161172"/>
                    <a:pt x="376079" y="167445"/>
                    <a:pt x="353189" y="169026"/>
                  </a:cubicBezTo>
                  <a:cubicBezTo>
                    <a:pt x="300744" y="172642"/>
                    <a:pt x="253958" y="155462"/>
                    <a:pt x="212478" y="124270"/>
                  </a:cubicBezTo>
                  <a:cubicBezTo>
                    <a:pt x="180944" y="100552"/>
                    <a:pt x="153059" y="72255"/>
                    <a:pt x="120444" y="49928"/>
                  </a:cubicBezTo>
                  <a:cubicBezTo>
                    <a:pt x="85053" y="25697"/>
                    <a:pt x="45337" y="10382"/>
                    <a:pt x="3939" y="107"/>
                  </a:cubicBezTo>
                  <a:cubicBezTo>
                    <a:pt x="-20" y="-873"/>
                    <a:pt x="-1695" y="5159"/>
                    <a:pt x="2250" y="62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4"/>
            <p:cNvSpPr/>
            <p:nvPr/>
          </p:nvSpPr>
          <p:spPr>
            <a:xfrm>
              <a:off x="2457480" y="1056492"/>
              <a:ext cx="139066" cy="169555"/>
            </a:xfrm>
            <a:custGeom>
              <a:avLst/>
              <a:gdLst/>
              <a:ahLst/>
              <a:cxnLst/>
              <a:rect l="l" t="t" r="r" b="b"/>
              <a:pathLst>
                <a:path w="139066" h="169555" extrusionOk="0">
                  <a:moveTo>
                    <a:pt x="1301" y="167995"/>
                  </a:moveTo>
                  <a:cubicBezTo>
                    <a:pt x="52266" y="175526"/>
                    <a:pt x="101480" y="155803"/>
                    <a:pt x="127241" y="109012"/>
                  </a:cubicBezTo>
                  <a:cubicBezTo>
                    <a:pt x="149372" y="68809"/>
                    <a:pt x="141601" y="16016"/>
                    <a:pt x="94063" y="493"/>
                  </a:cubicBezTo>
                  <a:cubicBezTo>
                    <a:pt x="82871" y="-3162"/>
                    <a:pt x="77983" y="14600"/>
                    <a:pt x="89200" y="18128"/>
                  </a:cubicBezTo>
                  <a:cubicBezTo>
                    <a:pt x="140836" y="34353"/>
                    <a:pt x="125028" y="96353"/>
                    <a:pt x="96118" y="125597"/>
                  </a:cubicBezTo>
                  <a:cubicBezTo>
                    <a:pt x="72406" y="149581"/>
                    <a:pt x="35219" y="164062"/>
                    <a:pt x="1776" y="164454"/>
                  </a:cubicBezTo>
                  <a:cubicBezTo>
                    <a:pt x="-172" y="164479"/>
                    <a:pt x="-779" y="167691"/>
                    <a:pt x="1295" y="16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34"/>
            <p:cNvSpPr/>
            <p:nvPr/>
          </p:nvSpPr>
          <p:spPr>
            <a:xfrm>
              <a:off x="2518725" y="1017380"/>
              <a:ext cx="113162" cy="197331"/>
            </a:xfrm>
            <a:custGeom>
              <a:avLst/>
              <a:gdLst/>
              <a:ahLst/>
              <a:cxnLst/>
              <a:rect l="l" t="t" r="r" b="b"/>
              <a:pathLst>
                <a:path w="113162" h="197331" extrusionOk="0">
                  <a:moveTo>
                    <a:pt x="316" y="197331"/>
                  </a:moveTo>
                  <a:cubicBezTo>
                    <a:pt x="46134" y="196396"/>
                    <a:pt x="99527" y="158779"/>
                    <a:pt x="109543" y="113170"/>
                  </a:cubicBezTo>
                  <a:cubicBezTo>
                    <a:pt x="119192" y="69229"/>
                    <a:pt x="111839" y="9937"/>
                    <a:pt x="59185" y="275"/>
                  </a:cubicBezTo>
                  <a:cubicBezTo>
                    <a:pt x="41025" y="-3058"/>
                    <a:pt x="38268" y="25024"/>
                    <a:pt x="55897" y="24588"/>
                  </a:cubicBezTo>
                  <a:cubicBezTo>
                    <a:pt x="118295" y="23038"/>
                    <a:pt x="101317" y="121137"/>
                    <a:pt x="75720" y="148200"/>
                  </a:cubicBezTo>
                  <a:cubicBezTo>
                    <a:pt x="56049" y="169003"/>
                    <a:pt x="25938" y="184704"/>
                    <a:pt x="0" y="196168"/>
                  </a:cubicBezTo>
                  <a:lnTo>
                    <a:pt x="316" y="1973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34"/>
            <p:cNvSpPr/>
            <p:nvPr/>
          </p:nvSpPr>
          <p:spPr>
            <a:xfrm>
              <a:off x="1824916" y="1012227"/>
              <a:ext cx="409846" cy="106721"/>
            </a:xfrm>
            <a:custGeom>
              <a:avLst/>
              <a:gdLst/>
              <a:ahLst/>
              <a:cxnLst/>
              <a:rect l="l" t="t" r="r" b="b"/>
              <a:pathLst>
                <a:path w="409846" h="106721" extrusionOk="0">
                  <a:moveTo>
                    <a:pt x="409846" y="82817"/>
                  </a:moveTo>
                  <a:cubicBezTo>
                    <a:pt x="345691" y="23777"/>
                    <a:pt x="240448" y="-4405"/>
                    <a:pt x="154762" y="558"/>
                  </a:cubicBezTo>
                  <a:cubicBezTo>
                    <a:pt x="92940" y="4137"/>
                    <a:pt x="10833" y="31498"/>
                    <a:pt x="39" y="102198"/>
                  </a:cubicBezTo>
                  <a:cubicBezTo>
                    <a:pt x="-499" y="105701"/>
                    <a:pt x="4674" y="108837"/>
                    <a:pt x="6406" y="104879"/>
                  </a:cubicBezTo>
                  <a:cubicBezTo>
                    <a:pt x="73844" y="-48959"/>
                    <a:pt x="300474" y="6085"/>
                    <a:pt x="409094" y="83797"/>
                  </a:cubicBezTo>
                  <a:lnTo>
                    <a:pt x="409846" y="8281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34"/>
            <p:cNvSpPr/>
            <p:nvPr/>
          </p:nvSpPr>
          <p:spPr>
            <a:xfrm>
              <a:off x="2070067" y="832404"/>
              <a:ext cx="264853" cy="162086"/>
            </a:xfrm>
            <a:custGeom>
              <a:avLst/>
              <a:gdLst/>
              <a:ahLst/>
              <a:cxnLst/>
              <a:rect l="l" t="t" r="r" b="b"/>
              <a:pathLst>
                <a:path w="264853" h="162086" extrusionOk="0">
                  <a:moveTo>
                    <a:pt x="2334" y="128791"/>
                  </a:moveTo>
                  <a:cubicBezTo>
                    <a:pt x="79559" y="127754"/>
                    <a:pt x="141565" y="195002"/>
                    <a:pt x="215976" y="141197"/>
                  </a:cubicBezTo>
                  <a:cubicBezTo>
                    <a:pt x="258614" y="110372"/>
                    <a:pt x="284343" y="47336"/>
                    <a:pt x="246385" y="3579"/>
                  </a:cubicBezTo>
                  <a:cubicBezTo>
                    <a:pt x="237108" y="-7114"/>
                    <a:pt x="221408" y="8555"/>
                    <a:pt x="230817" y="19147"/>
                  </a:cubicBezTo>
                  <a:cubicBezTo>
                    <a:pt x="282794" y="77681"/>
                    <a:pt x="196027" y="150037"/>
                    <a:pt x="139295" y="150941"/>
                  </a:cubicBezTo>
                  <a:cubicBezTo>
                    <a:pt x="91106" y="151713"/>
                    <a:pt x="51238" y="118187"/>
                    <a:pt x="2334" y="123935"/>
                  </a:cubicBezTo>
                  <a:cubicBezTo>
                    <a:pt x="-682" y="124289"/>
                    <a:pt x="-872" y="128829"/>
                    <a:pt x="2334" y="1287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529"/>
        <p:cNvGrpSpPr/>
        <p:nvPr/>
      </p:nvGrpSpPr>
      <p:grpSpPr>
        <a:xfrm>
          <a:off x="0" y="0"/>
          <a:ext cx="0" cy="0"/>
          <a:chOff x="0" y="0"/>
          <a:chExt cx="0" cy="0"/>
        </a:xfrm>
      </p:grpSpPr>
      <p:sp>
        <p:nvSpPr>
          <p:cNvPr id="530" name="Google Shape;530;p35"/>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1" name="Google Shape;531;p3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32" name="Google Shape;532;p35"/>
          <p:cNvGrpSpPr/>
          <p:nvPr/>
        </p:nvGrpSpPr>
        <p:grpSpPr>
          <a:xfrm rot="-5400000" flipH="1">
            <a:off x="7941680" y="162394"/>
            <a:ext cx="1049832" cy="1050007"/>
            <a:chOff x="17274" y="3477377"/>
            <a:chExt cx="940878" cy="941035"/>
          </a:xfrm>
        </p:grpSpPr>
        <p:sp>
          <p:nvSpPr>
            <p:cNvPr id="533" name="Google Shape;533;p35"/>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5"/>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5"/>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35"/>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35"/>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35"/>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35"/>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35"/>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35"/>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35"/>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35"/>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35"/>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35"/>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35"/>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35"/>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35"/>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9" name="Google Shape;549;p35"/>
          <p:cNvGrpSpPr/>
          <p:nvPr/>
        </p:nvGrpSpPr>
        <p:grpSpPr>
          <a:xfrm rot="5400000" flipH="1">
            <a:off x="152480" y="3941169"/>
            <a:ext cx="1049832" cy="1050007"/>
            <a:chOff x="17274" y="3477377"/>
            <a:chExt cx="940878" cy="941035"/>
          </a:xfrm>
        </p:grpSpPr>
        <p:sp>
          <p:nvSpPr>
            <p:cNvPr id="550" name="Google Shape;550;p35"/>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35"/>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35"/>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35"/>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35"/>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5"/>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5"/>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5"/>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5"/>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35"/>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5"/>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5"/>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5"/>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5"/>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5"/>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35"/>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566"/>
        <p:cNvGrpSpPr/>
        <p:nvPr/>
      </p:nvGrpSpPr>
      <p:grpSpPr>
        <a:xfrm>
          <a:off x="0" y="0"/>
          <a:ext cx="0" cy="0"/>
          <a:chOff x="0" y="0"/>
          <a:chExt cx="0" cy="0"/>
        </a:xfrm>
      </p:grpSpPr>
      <p:sp>
        <p:nvSpPr>
          <p:cNvPr id="567" name="Google Shape;567;p36"/>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68" name="Google Shape;568;p36"/>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69" name="Google Shape;569;p36"/>
          <p:cNvGrpSpPr/>
          <p:nvPr/>
        </p:nvGrpSpPr>
        <p:grpSpPr>
          <a:xfrm>
            <a:off x="152402" y="152392"/>
            <a:ext cx="8839189" cy="841972"/>
            <a:chOff x="152402" y="152392"/>
            <a:chExt cx="8839189" cy="841972"/>
          </a:xfrm>
        </p:grpSpPr>
        <p:grpSp>
          <p:nvGrpSpPr>
            <p:cNvPr id="570" name="Google Shape;570;p36"/>
            <p:cNvGrpSpPr/>
            <p:nvPr/>
          </p:nvGrpSpPr>
          <p:grpSpPr>
            <a:xfrm>
              <a:off x="8148802" y="152392"/>
              <a:ext cx="842789" cy="841972"/>
              <a:chOff x="8692416" y="1405527"/>
              <a:chExt cx="451583" cy="451145"/>
            </a:xfrm>
          </p:grpSpPr>
          <p:grpSp>
            <p:nvGrpSpPr>
              <p:cNvPr id="571" name="Google Shape;571;p36"/>
              <p:cNvGrpSpPr/>
              <p:nvPr/>
            </p:nvGrpSpPr>
            <p:grpSpPr>
              <a:xfrm>
                <a:off x="8692416" y="1409211"/>
                <a:ext cx="307919" cy="183332"/>
                <a:chOff x="8692416" y="1409211"/>
                <a:chExt cx="307919" cy="183332"/>
              </a:xfrm>
            </p:grpSpPr>
            <p:sp>
              <p:nvSpPr>
                <p:cNvPr id="572" name="Google Shape;572;p36"/>
                <p:cNvSpPr/>
                <p:nvPr/>
              </p:nvSpPr>
              <p:spPr>
                <a:xfrm>
                  <a:off x="8804126" y="1409211"/>
                  <a:ext cx="196209" cy="183332"/>
                </a:xfrm>
                <a:custGeom>
                  <a:avLst/>
                  <a:gdLst/>
                  <a:ahLst/>
                  <a:cxnLst/>
                  <a:rect l="l" t="t" r="r" b="b"/>
                  <a:pathLst>
                    <a:path w="196209" h="183332" extrusionOk="0">
                      <a:moveTo>
                        <a:pt x="140629" y="177571"/>
                      </a:moveTo>
                      <a:cubicBezTo>
                        <a:pt x="113186" y="186518"/>
                        <a:pt x="82265" y="185178"/>
                        <a:pt x="56340" y="172620"/>
                      </a:cubicBezTo>
                      <a:cubicBezTo>
                        <a:pt x="30352" y="160062"/>
                        <a:pt x="9801" y="136116"/>
                        <a:pt x="2719" y="108155"/>
                      </a:cubicBezTo>
                      <a:cubicBezTo>
                        <a:pt x="-4363" y="80193"/>
                        <a:pt x="2530" y="48742"/>
                        <a:pt x="21752" y="27211"/>
                      </a:cubicBezTo>
                      <a:cubicBezTo>
                        <a:pt x="40912" y="5680"/>
                        <a:pt x="72212" y="-4784"/>
                        <a:pt x="100223" y="2102"/>
                      </a:cubicBezTo>
                      <a:cubicBezTo>
                        <a:pt x="114830" y="5699"/>
                        <a:pt x="128551" y="13920"/>
                        <a:pt x="137593" y="25978"/>
                      </a:cubicBezTo>
                      <a:cubicBezTo>
                        <a:pt x="146446" y="37777"/>
                        <a:pt x="150619" y="53035"/>
                        <a:pt x="148912" y="67705"/>
                      </a:cubicBezTo>
                      <a:cubicBezTo>
                        <a:pt x="147205" y="82647"/>
                        <a:pt x="138795" y="96747"/>
                        <a:pt x="126148" y="104803"/>
                      </a:cubicBezTo>
                      <a:cubicBezTo>
                        <a:pt x="115526" y="111512"/>
                        <a:pt x="95860" y="112018"/>
                        <a:pt x="83783" y="102666"/>
                      </a:cubicBezTo>
                      <a:cubicBezTo>
                        <a:pt x="69493" y="91600"/>
                        <a:pt x="67280" y="51125"/>
                        <a:pt x="94090" y="57297"/>
                      </a:cubicBezTo>
                      <a:cubicBezTo>
                        <a:pt x="101994" y="59131"/>
                        <a:pt x="107748" y="67724"/>
                        <a:pt x="106357" y="75761"/>
                      </a:cubicBezTo>
                      <a:cubicBezTo>
                        <a:pt x="105029" y="83797"/>
                        <a:pt x="96746" y="90026"/>
                        <a:pt x="88652" y="89141"/>
                      </a:cubicBezTo>
                      <a:cubicBezTo>
                        <a:pt x="94406" y="99391"/>
                        <a:pt x="109645" y="101446"/>
                        <a:pt x="119509" y="95078"/>
                      </a:cubicBezTo>
                      <a:cubicBezTo>
                        <a:pt x="129373" y="88711"/>
                        <a:pt x="133989" y="76273"/>
                        <a:pt x="133799" y="64537"/>
                      </a:cubicBezTo>
                      <a:cubicBezTo>
                        <a:pt x="133294" y="39889"/>
                        <a:pt x="111921" y="17435"/>
                        <a:pt x="87261" y="15823"/>
                      </a:cubicBezTo>
                      <a:cubicBezTo>
                        <a:pt x="73413" y="14912"/>
                        <a:pt x="59628" y="19908"/>
                        <a:pt x="47867" y="27306"/>
                      </a:cubicBezTo>
                      <a:cubicBezTo>
                        <a:pt x="37307" y="33901"/>
                        <a:pt x="27949" y="42557"/>
                        <a:pt x="21562" y="53199"/>
                      </a:cubicBezTo>
                      <a:cubicBezTo>
                        <a:pt x="5881" y="79321"/>
                        <a:pt x="11066" y="115066"/>
                        <a:pt x="30668" y="138405"/>
                      </a:cubicBezTo>
                      <a:cubicBezTo>
                        <a:pt x="50270" y="161744"/>
                        <a:pt x="82076" y="168693"/>
                        <a:pt x="112427" y="171696"/>
                      </a:cubicBezTo>
                      <a:cubicBezTo>
                        <a:pt x="147331" y="175162"/>
                        <a:pt x="170727" y="156698"/>
                        <a:pt x="196210" y="139638"/>
                      </a:cubicBezTo>
                      <a:cubicBezTo>
                        <a:pt x="183816" y="157722"/>
                        <a:pt x="161053" y="170912"/>
                        <a:pt x="140629" y="177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6"/>
                <p:cNvSpPr/>
                <p:nvPr/>
              </p:nvSpPr>
              <p:spPr>
                <a:xfrm>
                  <a:off x="8692416" y="1413105"/>
                  <a:ext cx="104501" cy="87983"/>
                </a:xfrm>
                <a:custGeom>
                  <a:avLst/>
                  <a:gdLst/>
                  <a:ahLst/>
                  <a:cxnLst/>
                  <a:rect l="l" t="t" r="r" b="b"/>
                  <a:pathLst>
                    <a:path w="104501" h="87983" extrusionOk="0">
                      <a:moveTo>
                        <a:pt x="89390" y="39284"/>
                      </a:moveTo>
                      <a:cubicBezTo>
                        <a:pt x="89200" y="38917"/>
                        <a:pt x="88947" y="38556"/>
                        <a:pt x="88694" y="38202"/>
                      </a:cubicBezTo>
                      <a:cubicBezTo>
                        <a:pt x="81612" y="27244"/>
                        <a:pt x="70547" y="18126"/>
                        <a:pt x="57963" y="14313"/>
                      </a:cubicBezTo>
                      <a:cubicBezTo>
                        <a:pt x="44874" y="10355"/>
                        <a:pt x="29698" y="12524"/>
                        <a:pt x="19329" y="21383"/>
                      </a:cubicBezTo>
                      <a:cubicBezTo>
                        <a:pt x="8958" y="30241"/>
                        <a:pt x="4469" y="46012"/>
                        <a:pt x="10096" y="58437"/>
                      </a:cubicBezTo>
                      <a:cubicBezTo>
                        <a:pt x="15787" y="70830"/>
                        <a:pt x="31216" y="77786"/>
                        <a:pt x="44242" y="73827"/>
                      </a:cubicBezTo>
                      <a:cubicBezTo>
                        <a:pt x="49806" y="72145"/>
                        <a:pt x="54991" y="68465"/>
                        <a:pt x="57141" y="63103"/>
                      </a:cubicBezTo>
                      <a:cubicBezTo>
                        <a:pt x="60555" y="54674"/>
                        <a:pt x="54865" y="48693"/>
                        <a:pt x="46328" y="48964"/>
                      </a:cubicBezTo>
                      <a:cubicBezTo>
                        <a:pt x="49490" y="53302"/>
                        <a:pt x="47214" y="60251"/>
                        <a:pt x="42345" y="62408"/>
                      </a:cubicBezTo>
                      <a:cubicBezTo>
                        <a:pt x="37413" y="64564"/>
                        <a:pt x="31152" y="62022"/>
                        <a:pt x="28560" y="57305"/>
                      </a:cubicBezTo>
                      <a:cubicBezTo>
                        <a:pt x="26031" y="52594"/>
                        <a:pt x="27042" y="46391"/>
                        <a:pt x="30457" y="42262"/>
                      </a:cubicBezTo>
                      <a:cubicBezTo>
                        <a:pt x="33872" y="38133"/>
                        <a:pt x="39373" y="36014"/>
                        <a:pt x="44684" y="36071"/>
                      </a:cubicBezTo>
                      <a:cubicBezTo>
                        <a:pt x="57394" y="36211"/>
                        <a:pt x="68080" y="48851"/>
                        <a:pt x="67385" y="61535"/>
                      </a:cubicBezTo>
                      <a:cubicBezTo>
                        <a:pt x="66689" y="74219"/>
                        <a:pt x="55877" y="85190"/>
                        <a:pt x="43420" y="87479"/>
                      </a:cubicBezTo>
                      <a:cubicBezTo>
                        <a:pt x="30900" y="89768"/>
                        <a:pt x="17621" y="84077"/>
                        <a:pt x="9464" y="74352"/>
                      </a:cubicBezTo>
                      <a:cubicBezTo>
                        <a:pt x="-9695" y="51551"/>
                        <a:pt x="2192" y="16811"/>
                        <a:pt x="27612" y="4683"/>
                      </a:cubicBezTo>
                      <a:cubicBezTo>
                        <a:pt x="42914" y="-2627"/>
                        <a:pt x="62010" y="-1292"/>
                        <a:pt x="76174" y="8079"/>
                      </a:cubicBezTo>
                      <a:cubicBezTo>
                        <a:pt x="87303" y="15451"/>
                        <a:pt x="95460" y="26473"/>
                        <a:pt x="99950" y="38986"/>
                      </a:cubicBezTo>
                      <a:cubicBezTo>
                        <a:pt x="102226" y="45221"/>
                        <a:pt x="103553" y="51759"/>
                        <a:pt x="104123" y="58348"/>
                      </a:cubicBezTo>
                      <a:cubicBezTo>
                        <a:pt x="104755" y="65316"/>
                        <a:pt x="103490" y="72284"/>
                        <a:pt x="104502" y="79208"/>
                      </a:cubicBezTo>
                      <a:cubicBezTo>
                        <a:pt x="102605" y="65784"/>
                        <a:pt x="96724" y="50823"/>
                        <a:pt x="89390" y="392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6"/>
                <p:cNvSpPr/>
                <p:nvPr/>
              </p:nvSpPr>
              <p:spPr>
                <a:xfrm>
                  <a:off x="8842362" y="1506730"/>
                  <a:ext cx="122880" cy="78559"/>
                </a:xfrm>
                <a:custGeom>
                  <a:avLst/>
                  <a:gdLst/>
                  <a:ahLst/>
                  <a:cxnLst/>
                  <a:rect l="l" t="t" r="r" b="b"/>
                  <a:pathLst>
                    <a:path w="122880" h="78559" extrusionOk="0">
                      <a:moveTo>
                        <a:pt x="122880" y="66311"/>
                      </a:moveTo>
                      <a:cubicBezTo>
                        <a:pt x="81147" y="79691"/>
                        <a:pt x="18927" y="69403"/>
                        <a:pt x="13425" y="19317"/>
                      </a:cubicBezTo>
                      <a:cubicBezTo>
                        <a:pt x="16777" y="21436"/>
                        <a:pt x="21582" y="20512"/>
                        <a:pt x="24111" y="17534"/>
                      </a:cubicBezTo>
                      <a:cubicBezTo>
                        <a:pt x="26704" y="14556"/>
                        <a:pt x="27020" y="9959"/>
                        <a:pt x="25186" y="6462"/>
                      </a:cubicBezTo>
                      <a:cubicBezTo>
                        <a:pt x="19369" y="-4806"/>
                        <a:pt x="3055" y="-89"/>
                        <a:pt x="463" y="11028"/>
                      </a:cubicBezTo>
                      <a:cubicBezTo>
                        <a:pt x="-549" y="15511"/>
                        <a:pt x="210" y="20430"/>
                        <a:pt x="1664" y="24736"/>
                      </a:cubicBezTo>
                      <a:cubicBezTo>
                        <a:pt x="3371" y="29915"/>
                        <a:pt x="6027" y="34860"/>
                        <a:pt x="8999" y="39438"/>
                      </a:cubicBezTo>
                      <a:cubicBezTo>
                        <a:pt x="16966" y="51749"/>
                        <a:pt x="28032" y="61898"/>
                        <a:pt x="40931" y="68885"/>
                      </a:cubicBezTo>
                      <a:cubicBezTo>
                        <a:pt x="49974" y="73804"/>
                        <a:pt x="59964" y="77156"/>
                        <a:pt x="70208" y="78408"/>
                      </a:cubicBezTo>
                      <a:cubicBezTo>
                        <a:pt x="75013" y="78989"/>
                        <a:pt x="78934" y="77725"/>
                        <a:pt x="83613" y="77504"/>
                      </a:cubicBezTo>
                      <a:cubicBezTo>
                        <a:pt x="90821" y="77162"/>
                        <a:pt x="97461" y="77738"/>
                        <a:pt x="104543" y="7543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5" name="Google Shape;575;p36"/>
              <p:cNvGrpSpPr/>
              <p:nvPr/>
            </p:nvGrpSpPr>
            <p:grpSpPr>
              <a:xfrm>
                <a:off x="8957049" y="1548735"/>
                <a:ext cx="183335" cy="307937"/>
                <a:chOff x="8957049" y="1548735"/>
                <a:chExt cx="183335" cy="307937"/>
              </a:xfrm>
            </p:grpSpPr>
            <p:sp>
              <p:nvSpPr>
                <p:cNvPr id="576" name="Google Shape;576;p36"/>
                <p:cNvSpPr/>
                <p:nvPr/>
              </p:nvSpPr>
              <p:spPr>
                <a:xfrm>
                  <a:off x="8957049" y="1548735"/>
                  <a:ext cx="183335" cy="196244"/>
                </a:xfrm>
                <a:custGeom>
                  <a:avLst/>
                  <a:gdLst/>
                  <a:ahLst/>
                  <a:cxnLst/>
                  <a:rect l="l" t="t" r="r" b="b"/>
                  <a:pathLst>
                    <a:path w="183335" h="196244" extrusionOk="0">
                      <a:moveTo>
                        <a:pt x="5790" y="55613"/>
                      </a:moveTo>
                      <a:cubicBezTo>
                        <a:pt x="-3189" y="83043"/>
                        <a:pt x="-1860" y="113944"/>
                        <a:pt x="10722" y="139920"/>
                      </a:cubicBezTo>
                      <a:cubicBezTo>
                        <a:pt x="23242" y="165896"/>
                        <a:pt x="47208" y="186408"/>
                        <a:pt x="75156" y="193516"/>
                      </a:cubicBezTo>
                      <a:cubicBezTo>
                        <a:pt x="103168" y="200623"/>
                        <a:pt x="134594" y="193699"/>
                        <a:pt x="156093" y="174495"/>
                      </a:cubicBezTo>
                      <a:cubicBezTo>
                        <a:pt x="177655" y="155292"/>
                        <a:pt x="188089" y="124055"/>
                        <a:pt x="181260" y="96037"/>
                      </a:cubicBezTo>
                      <a:cubicBezTo>
                        <a:pt x="177655" y="81386"/>
                        <a:pt x="169435" y="67703"/>
                        <a:pt x="157358" y="58635"/>
                      </a:cubicBezTo>
                      <a:cubicBezTo>
                        <a:pt x="145534" y="49764"/>
                        <a:pt x="130295" y="45622"/>
                        <a:pt x="115625" y="47317"/>
                      </a:cubicBezTo>
                      <a:cubicBezTo>
                        <a:pt x="100702" y="49043"/>
                        <a:pt x="86601" y="57408"/>
                        <a:pt x="78507" y="70118"/>
                      </a:cubicBezTo>
                      <a:cubicBezTo>
                        <a:pt x="71805" y="80710"/>
                        <a:pt x="71299" y="100387"/>
                        <a:pt x="80658" y="112452"/>
                      </a:cubicBezTo>
                      <a:cubicBezTo>
                        <a:pt x="91723" y="126730"/>
                        <a:pt x="132192" y="128937"/>
                        <a:pt x="126058" y="102177"/>
                      </a:cubicBezTo>
                      <a:cubicBezTo>
                        <a:pt x="124224" y="94235"/>
                        <a:pt x="115625" y="88500"/>
                        <a:pt x="107594" y="89866"/>
                      </a:cubicBezTo>
                      <a:cubicBezTo>
                        <a:pt x="99564" y="91225"/>
                        <a:pt x="93304" y="99470"/>
                        <a:pt x="94189" y="107571"/>
                      </a:cubicBezTo>
                      <a:cubicBezTo>
                        <a:pt x="83945" y="101848"/>
                        <a:pt x="81859" y="86584"/>
                        <a:pt x="88245" y="76720"/>
                      </a:cubicBezTo>
                      <a:cubicBezTo>
                        <a:pt x="94632" y="66855"/>
                        <a:pt x="107089" y="62233"/>
                        <a:pt x="118786" y="62454"/>
                      </a:cubicBezTo>
                      <a:cubicBezTo>
                        <a:pt x="143447" y="62922"/>
                        <a:pt x="165894" y="84345"/>
                        <a:pt x="167475" y="108949"/>
                      </a:cubicBezTo>
                      <a:cubicBezTo>
                        <a:pt x="168424" y="122841"/>
                        <a:pt x="163428" y="136607"/>
                        <a:pt x="156030" y="148399"/>
                      </a:cubicBezTo>
                      <a:cubicBezTo>
                        <a:pt x="149454" y="158915"/>
                        <a:pt x="140791" y="168286"/>
                        <a:pt x="130105" y="174685"/>
                      </a:cubicBezTo>
                      <a:cubicBezTo>
                        <a:pt x="103990" y="190392"/>
                        <a:pt x="68264" y="185194"/>
                        <a:pt x="44931" y="165586"/>
                      </a:cubicBezTo>
                      <a:cubicBezTo>
                        <a:pt x="21599" y="145978"/>
                        <a:pt x="14643" y="114166"/>
                        <a:pt x="11608" y="83833"/>
                      </a:cubicBezTo>
                      <a:cubicBezTo>
                        <a:pt x="8193" y="48885"/>
                        <a:pt x="26657" y="25508"/>
                        <a:pt x="43667" y="0"/>
                      </a:cubicBezTo>
                      <a:cubicBezTo>
                        <a:pt x="25582" y="12419"/>
                        <a:pt x="12430" y="35182"/>
                        <a:pt x="5728" y="55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6"/>
                <p:cNvSpPr/>
                <p:nvPr/>
              </p:nvSpPr>
              <p:spPr>
                <a:xfrm>
                  <a:off x="9048525" y="1752185"/>
                  <a:ext cx="87973" cy="104487"/>
                </a:xfrm>
                <a:custGeom>
                  <a:avLst/>
                  <a:gdLst/>
                  <a:ahLst/>
                  <a:cxnLst/>
                  <a:rect l="l" t="t" r="r" b="b"/>
                  <a:pathLst>
                    <a:path w="87973" h="104487" extrusionOk="0">
                      <a:moveTo>
                        <a:pt x="48683" y="15081"/>
                      </a:moveTo>
                      <a:cubicBezTo>
                        <a:pt x="49062" y="15308"/>
                        <a:pt x="49378" y="15542"/>
                        <a:pt x="49758" y="15776"/>
                      </a:cubicBezTo>
                      <a:cubicBezTo>
                        <a:pt x="60697" y="22896"/>
                        <a:pt x="69866" y="33924"/>
                        <a:pt x="73660" y="46514"/>
                      </a:cubicBezTo>
                      <a:cubicBezTo>
                        <a:pt x="77580" y="59590"/>
                        <a:pt x="75430" y="74772"/>
                        <a:pt x="66578" y="85167"/>
                      </a:cubicBezTo>
                      <a:cubicBezTo>
                        <a:pt x="57725" y="95563"/>
                        <a:pt x="41917" y="100046"/>
                        <a:pt x="29524" y="94368"/>
                      </a:cubicBezTo>
                      <a:cubicBezTo>
                        <a:pt x="17130" y="88702"/>
                        <a:pt x="10174" y="73261"/>
                        <a:pt x="14158" y="60222"/>
                      </a:cubicBezTo>
                      <a:cubicBezTo>
                        <a:pt x="15802" y="54696"/>
                        <a:pt x="19470" y="49492"/>
                        <a:pt x="24844" y="47342"/>
                      </a:cubicBezTo>
                      <a:cubicBezTo>
                        <a:pt x="33318" y="43965"/>
                        <a:pt x="39261" y="49637"/>
                        <a:pt x="39009" y="58155"/>
                      </a:cubicBezTo>
                      <a:cubicBezTo>
                        <a:pt x="34645" y="55006"/>
                        <a:pt x="27690" y="57269"/>
                        <a:pt x="25540" y="62176"/>
                      </a:cubicBezTo>
                      <a:cubicBezTo>
                        <a:pt x="23390" y="67083"/>
                        <a:pt x="25919" y="73343"/>
                        <a:pt x="30662" y="75904"/>
                      </a:cubicBezTo>
                      <a:cubicBezTo>
                        <a:pt x="35341" y="78465"/>
                        <a:pt x="41601" y="77472"/>
                        <a:pt x="45711" y="74051"/>
                      </a:cubicBezTo>
                      <a:cubicBezTo>
                        <a:pt x="49821" y="70630"/>
                        <a:pt x="51971" y="65135"/>
                        <a:pt x="51908" y="59773"/>
                      </a:cubicBezTo>
                      <a:cubicBezTo>
                        <a:pt x="51718" y="47070"/>
                        <a:pt x="39135" y="36384"/>
                        <a:pt x="26425" y="37086"/>
                      </a:cubicBezTo>
                      <a:cubicBezTo>
                        <a:pt x="13716" y="37788"/>
                        <a:pt x="2777" y="48600"/>
                        <a:pt x="500" y="61095"/>
                      </a:cubicBezTo>
                      <a:cubicBezTo>
                        <a:pt x="-1776" y="73596"/>
                        <a:pt x="3915" y="86849"/>
                        <a:pt x="13589" y="95025"/>
                      </a:cubicBezTo>
                      <a:cubicBezTo>
                        <a:pt x="36416" y="114191"/>
                        <a:pt x="71130" y="102278"/>
                        <a:pt x="83271" y="76871"/>
                      </a:cubicBezTo>
                      <a:cubicBezTo>
                        <a:pt x="90606" y="61556"/>
                        <a:pt x="89278" y="42454"/>
                        <a:pt x="79856" y="28309"/>
                      </a:cubicBezTo>
                      <a:cubicBezTo>
                        <a:pt x="72522" y="17174"/>
                        <a:pt x="61456" y="9030"/>
                        <a:pt x="48999" y="4527"/>
                      </a:cubicBezTo>
                      <a:cubicBezTo>
                        <a:pt x="42739" y="2289"/>
                        <a:pt x="36226" y="929"/>
                        <a:pt x="29587" y="348"/>
                      </a:cubicBezTo>
                      <a:cubicBezTo>
                        <a:pt x="22631" y="-266"/>
                        <a:pt x="15676" y="967"/>
                        <a:pt x="8720" y="0"/>
                      </a:cubicBezTo>
                      <a:cubicBezTo>
                        <a:pt x="22188" y="1865"/>
                        <a:pt x="37112" y="7796"/>
                        <a:pt x="48683" y="15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36"/>
                <p:cNvSpPr/>
                <p:nvPr/>
              </p:nvSpPr>
              <p:spPr>
                <a:xfrm>
                  <a:off x="8964274" y="1583886"/>
                  <a:ext cx="78568" cy="122857"/>
                </a:xfrm>
                <a:custGeom>
                  <a:avLst/>
                  <a:gdLst/>
                  <a:ahLst/>
                  <a:cxnLst/>
                  <a:rect l="l" t="t" r="r" b="b"/>
                  <a:pathLst>
                    <a:path w="78568" h="122857" extrusionOk="0">
                      <a:moveTo>
                        <a:pt x="12286" y="0"/>
                      </a:moveTo>
                      <a:cubicBezTo>
                        <a:pt x="-1119" y="41676"/>
                        <a:pt x="9188" y="103947"/>
                        <a:pt x="59268" y="109411"/>
                      </a:cubicBezTo>
                      <a:cubicBezTo>
                        <a:pt x="57118" y="106091"/>
                        <a:pt x="58066" y="101298"/>
                        <a:pt x="61038" y="98724"/>
                      </a:cubicBezTo>
                      <a:cubicBezTo>
                        <a:pt x="64010" y="96151"/>
                        <a:pt x="68626" y="95835"/>
                        <a:pt x="72104" y="97649"/>
                      </a:cubicBezTo>
                      <a:cubicBezTo>
                        <a:pt x="83359" y="103511"/>
                        <a:pt x="78680" y="119793"/>
                        <a:pt x="67551" y="122373"/>
                      </a:cubicBezTo>
                      <a:cubicBezTo>
                        <a:pt x="63062" y="123410"/>
                        <a:pt x="58130" y="122670"/>
                        <a:pt x="53830" y="121216"/>
                      </a:cubicBezTo>
                      <a:cubicBezTo>
                        <a:pt x="48645" y="119471"/>
                        <a:pt x="43713" y="116809"/>
                        <a:pt x="39160" y="113843"/>
                      </a:cubicBezTo>
                      <a:cubicBezTo>
                        <a:pt x="26830" y="105857"/>
                        <a:pt x="16713" y="94842"/>
                        <a:pt x="9694" y="81943"/>
                      </a:cubicBezTo>
                      <a:cubicBezTo>
                        <a:pt x="4762" y="72862"/>
                        <a:pt x="1410" y="62897"/>
                        <a:pt x="146" y="52634"/>
                      </a:cubicBezTo>
                      <a:cubicBezTo>
                        <a:pt x="-424" y="47860"/>
                        <a:pt x="841" y="43921"/>
                        <a:pt x="1094" y="39261"/>
                      </a:cubicBezTo>
                      <a:cubicBezTo>
                        <a:pt x="1410" y="32027"/>
                        <a:pt x="841" y="25381"/>
                        <a:pt x="3118" y="183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9" name="Google Shape;579;p36"/>
              <p:cNvGrpSpPr/>
              <p:nvPr/>
            </p:nvGrpSpPr>
            <p:grpSpPr>
              <a:xfrm>
                <a:off x="8964558" y="1405527"/>
                <a:ext cx="179441" cy="178860"/>
                <a:chOff x="8964558" y="1405527"/>
                <a:chExt cx="179441" cy="178860"/>
              </a:xfrm>
            </p:grpSpPr>
            <p:grpSp>
              <p:nvGrpSpPr>
                <p:cNvPr id="580" name="Google Shape;580;p36"/>
                <p:cNvGrpSpPr/>
                <p:nvPr/>
              </p:nvGrpSpPr>
              <p:grpSpPr>
                <a:xfrm>
                  <a:off x="8999577" y="1405527"/>
                  <a:ext cx="144422" cy="144257"/>
                  <a:chOff x="8999577" y="1405527"/>
                  <a:chExt cx="144422" cy="144257"/>
                </a:xfrm>
              </p:grpSpPr>
              <p:sp>
                <p:nvSpPr>
                  <p:cNvPr id="581" name="Google Shape;581;p36"/>
                  <p:cNvSpPr/>
                  <p:nvPr/>
                </p:nvSpPr>
                <p:spPr>
                  <a:xfrm>
                    <a:off x="8999577" y="1448297"/>
                    <a:ext cx="101487" cy="101487"/>
                  </a:xfrm>
                  <a:custGeom>
                    <a:avLst/>
                    <a:gdLst/>
                    <a:ahLst/>
                    <a:cxnLst/>
                    <a:rect l="l" t="t" r="r" b="b"/>
                    <a:pathLst>
                      <a:path w="101487" h="101487" extrusionOk="0">
                        <a:moveTo>
                          <a:pt x="39331" y="62126"/>
                        </a:moveTo>
                        <a:cubicBezTo>
                          <a:pt x="43124" y="25135"/>
                          <a:pt x="19918" y="0"/>
                          <a:pt x="19918" y="0"/>
                        </a:cubicBezTo>
                        <a:cubicBezTo>
                          <a:pt x="39836" y="52167"/>
                          <a:pt x="0" y="101488"/>
                          <a:pt x="0" y="101488"/>
                        </a:cubicBezTo>
                        <a:cubicBezTo>
                          <a:pt x="0" y="101488"/>
                          <a:pt x="49321" y="61651"/>
                          <a:pt x="101488" y="81569"/>
                        </a:cubicBezTo>
                        <a:cubicBezTo>
                          <a:pt x="101488" y="81569"/>
                          <a:pt x="76321" y="58332"/>
                          <a:pt x="39331" y="62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36"/>
                  <p:cNvSpPr/>
                  <p:nvPr/>
                </p:nvSpPr>
                <p:spPr>
                  <a:xfrm>
                    <a:off x="9044200" y="1433778"/>
                    <a:ext cx="70775" cy="69461"/>
                  </a:xfrm>
                  <a:custGeom>
                    <a:avLst/>
                    <a:gdLst/>
                    <a:ahLst/>
                    <a:cxnLst/>
                    <a:rect l="l" t="t" r="r" b="b"/>
                    <a:pathLst>
                      <a:path w="70775" h="69461" extrusionOk="0">
                        <a:moveTo>
                          <a:pt x="1916" y="69462"/>
                        </a:moveTo>
                        <a:cubicBezTo>
                          <a:pt x="1916" y="69462"/>
                          <a:pt x="15574" y="51124"/>
                          <a:pt x="14057" y="30220"/>
                        </a:cubicBezTo>
                        <a:cubicBezTo>
                          <a:pt x="12539" y="9315"/>
                          <a:pt x="49656" y="21703"/>
                          <a:pt x="70776" y="615"/>
                        </a:cubicBezTo>
                        <a:cubicBezTo>
                          <a:pt x="65844" y="2113"/>
                          <a:pt x="60722" y="3024"/>
                          <a:pt x="55663" y="3511"/>
                        </a:cubicBezTo>
                        <a:cubicBezTo>
                          <a:pt x="43017" y="4706"/>
                          <a:pt x="30813" y="-2281"/>
                          <a:pt x="18293" y="785"/>
                        </a:cubicBezTo>
                        <a:cubicBezTo>
                          <a:pt x="6469" y="3681"/>
                          <a:pt x="-866" y="13210"/>
                          <a:pt x="82" y="25484"/>
                        </a:cubicBezTo>
                        <a:cubicBezTo>
                          <a:pt x="1410" y="41646"/>
                          <a:pt x="10389" y="45838"/>
                          <a:pt x="1916" y="69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6"/>
                  <p:cNvSpPr/>
                  <p:nvPr/>
                </p:nvSpPr>
                <p:spPr>
                  <a:xfrm>
                    <a:off x="9046116" y="1434392"/>
                    <a:ext cx="69443" cy="70733"/>
                  </a:xfrm>
                  <a:custGeom>
                    <a:avLst/>
                    <a:gdLst/>
                    <a:ahLst/>
                    <a:cxnLst/>
                    <a:rect l="l" t="t" r="r" b="b"/>
                    <a:pathLst>
                      <a:path w="69443" h="70733" extrusionOk="0">
                        <a:moveTo>
                          <a:pt x="0" y="68847"/>
                        </a:moveTo>
                        <a:cubicBezTo>
                          <a:pt x="0" y="68847"/>
                          <a:pt x="18337" y="55189"/>
                          <a:pt x="39204" y="56694"/>
                        </a:cubicBezTo>
                        <a:cubicBezTo>
                          <a:pt x="60134" y="58205"/>
                          <a:pt x="47740" y="21088"/>
                          <a:pt x="68859" y="0"/>
                        </a:cubicBezTo>
                        <a:cubicBezTo>
                          <a:pt x="67342" y="4882"/>
                          <a:pt x="66394" y="10041"/>
                          <a:pt x="65951" y="15119"/>
                        </a:cubicBezTo>
                        <a:cubicBezTo>
                          <a:pt x="64749" y="27702"/>
                          <a:pt x="71705" y="39925"/>
                          <a:pt x="68670" y="52445"/>
                        </a:cubicBezTo>
                        <a:cubicBezTo>
                          <a:pt x="65761" y="64257"/>
                          <a:pt x="56213" y="71642"/>
                          <a:pt x="43946" y="70643"/>
                        </a:cubicBezTo>
                        <a:cubicBezTo>
                          <a:pt x="27822" y="69328"/>
                          <a:pt x="23585" y="60368"/>
                          <a:pt x="0" y="68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6"/>
                  <p:cNvSpPr/>
                  <p:nvPr/>
                </p:nvSpPr>
                <p:spPr>
                  <a:xfrm>
                    <a:off x="9099176" y="1417650"/>
                    <a:ext cx="32515" cy="32493"/>
                  </a:xfrm>
                  <a:custGeom>
                    <a:avLst/>
                    <a:gdLst/>
                    <a:ahLst/>
                    <a:cxnLst/>
                    <a:rect l="l" t="t" r="r" b="b"/>
                    <a:pathLst>
                      <a:path w="32515" h="32493" extrusionOk="0">
                        <a:moveTo>
                          <a:pt x="32493" y="24"/>
                        </a:moveTo>
                        <a:cubicBezTo>
                          <a:pt x="-2791" y="-1019"/>
                          <a:pt x="55" y="32437"/>
                          <a:pt x="55" y="32437"/>
                        </a:cubicBezTo>
                        <a:cubicBezTo>
                          <a:pt x="55" y="32437"/>
                          <a:pt x="33504" y="35326"/>
                          <a:pt x="32493" y="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6"/>
                  <p:cNvSpPr/>
                  <p:nvPr/>
                </p:nvSpPr>
                <p:spPr>
                  <a:xfrm>
                    <a:off x="9090758" y="1405527"/>
                    <a:ext cx="13630" cy="27328"/>
                  </a:xfrm>
                  <a:custGeom>
                    <a:avLst/>
                    <a:gdLst/>
                    <a:ahLst/>
                    <a:cxnLst/>
                    <a:rect l="l" t="t" r="r" b="b"/>
                    <a:pathLst>
                      <a:path w="13630" h="27328" extrusionOk="0">
                        <a:moveTo>
                          <a:pt x="6829" y="0"/>
                        </a:moveTo>
                        <a:cubicBezTo>
                          <a:pt x="-8536" y="14442"/>
                          <a:pt x="6829" y="27329"/>
                          <a:pt x="6829" y="27329"/>
                        </a:cubicBezTo>
                        <a:cubicBezTo>
                          <a:pt x="6829" y="27329"/>
                          <a:pt x="22131" y="14442"/>
                          <a:pt x="682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6"/>
                  <p:cNvSpPr/>
                  <p:nvPr/>
                </p:nvSpPr>
                <p:spPr>
                  <a:xfrm>
                    <a:off x="9116683" y="1445181"/>
                    <a:ext cx="27316" cy="13618"/>
                  </a:xfrm>
                  <a:custGeom>
                    <a:avLst/>
                    <a:gdLst/>
                    <a:ahLst/>
                    <a:cxnLst/>
                    <a:rect l="l" t="t" r="r" b="b"/>
                    <a:pathLst>
                      <a:path w="27316" h="13618" extrusionOk="0">
                        <a:moveTo>
                          <a:pt x="27316" y="6809"/>
                        </a:moveTo>
                        <a:cubicBezTo>
                          <a:pt x="12900" y="22131"/>
                          <a:pt x="0" y="6809"/>
                          <a:pt x="0" y="6809"/>
                        </a:cubicBezTo>
                        <a:cubicBezTo>
                          <a:pt x="0" y="6809"/>
                          <a:pt x="12900" y="-8512"/>
                          <a:pt x="27316" y="6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7" name="Google Shape;587;p36"/>
                <p:cNvSpPr/>
                <p:nvPr/>
              </p:nvSpPr>
              <p:spPr>
                <a:xfrm>
                  <a:off x="8964558" y="1424419"/>
                  <a:ext cx="53153" cy="89816"/>
                </a:xfrm>
                <a:custGeom>
                  <a:avLst/>
                  <a:gdLst/>
                  <a:ahLst/>
                  <a:cxnLst/>
                  <a:rect l="l" t="t" r="r" b="b"/>
                  <a:pathLst>
                    <a:path w="53153" h="89816" extrusionOk="0">
                      <a:moveTo>
                        <a:pt x="49183" y="28778"/>
                      </a:moveTo>
                      <a:cubicBezTo>
                        <a:pt x="46148" y="17232"/>
                        <a:pt x="40141" y="4978"/>
                        <a:pt x="28822" y="1102"/>
                      </a:cubicBezTo>
                      <a:cubicBezTo>
                        <a:pt x="20539" y="-1750"/>
                        <a:pt x="10612" y="1089"/>
                        <a:pt x="4984" y="7842"/>
                      </a:cubicBezTo>
                      <a:cubicBezTo>
                        <a:pt x="-644" y="14602"/>
                        <a:pt x="-1592" y="24820"/>
                        <a:pt x="2581" y="32553"/>
                      </a:cubicBezTo>
                      <a:cubicBezTo>
                        <a:pt x="5743" y="38434"/>
                        <a:pt x="11939" y="42841"/>
                        <a:pt x="18642" y="42930"/>
                      </a:cubicBezTo>
                      <a:cubicBezTo>
                        <a:pt x="25282" y="43018"/>
                        <a:pt x="31984" y="38219"/>
                        <a:pt x="33186" y="31649"/>
                      </a:cubicBezTo>
                      <a:cubicBezTo>
                        <a:pt x="34387" y="25079"/>
                        <a:pt x="29075" y="17814"/>
                        <a:pt x="22436" y="17751"/>
                      </a:cubicBezTo>
                      <a:cubicBezTo>
                        <a:pt x="15733" y="17687"/>
                        <a:pt x="10232" y="25876"/>
                        <a:pt x="13457" y="31731"/>
                      </a:cubicBezTo>
                      <a:cubicBezTo>
                        <a:pt x="7323" y="29069"/>
                        <a:pt x="5553" y="20109"/>
                        <a:pt x="9473" y="14640"/>
                      </a:cubicBezTo>
                      <a:cubicBezTo>
                        <a:pt x="13330" y="9170"/>
                        <a:pt x="21171" y="7488"/>
                        <a:pt x="27495" y="9707"/>
                      </a:cubicBezTo>
                      <a:cubicBezTo>
                        <a:pt x="33818" y="11927"/>
                        <a:pt x="38623" y="17384"/>
                        <a:pt x="41406" y="23479"/>
                      </a:cubicBezTo>
                      <a:cubicBezTo>
                        <a:pt x="45768" y="33015"/>
                        <a:pt x="47160" y="45345"/>
                        <a:pt x="48108" y="55721"/>
                      </a:cubicBezTo>
                      <a:cubicBezTo>
                        <a:pt x="49183" y="67084"/>
                        <a:pt x="48677" y="78592"/>
                        <a:pt x="46591" y="89816"/>
                      </a:cubicBezTo>
                      <a:cubicBezTo>
                        <a:pt x="55190" y="68577"/>
                        <a:pt x="54558" y="48791"/>
                        <a:pt x="49183" y="28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36"/>
                <p:cNvSpPr/>
                <p:nvPr/>
              </p:nvSpPr>
              <p:spPr>
                <a:xfrm>
                  <a:off x="9034734" y="1531264"/>
                  <a:ext cx="89811" cy="53123"/>
                </a:xfrm>
                <a:custGeom>
                  <a:avLst/>
                  <a:gdLst/>
                  <a:ahLst/>
                  <a:cxnLst/>
                  <a:rect l="l" t="t" r="r" b="b"/>
                  <a:pathLst>
                    <a:path w="89811" h="53123" extrusionOk="0">
                      <a:moveTo>
                        <a:pt x="61019" y="3921"/>
                      </a:moveTo>
                      <a:cubicBezTo>
                        <a:pt x="72590" y="6981"/>
                        <a:pt x="84794" y="13007"/>
                        <a:pt x="88715" y="24301"/>
                      </a:cubicBezTo>
                      <a:cubicBezTo>
                        <a:pt x="91560" y="32609"/>
                        <a:pt x="88715" y="42531"/>
                        <a:pt x="81949" y="48139"/>
                      </a:cubicBezTo>
                      <a:cubicBezTo>
                        <a:pt x="75183" y="53748"/>
                        <a:pt x="65003" y="54722"/>
                        <a:pt x="57225" y="50561"/>
                      </a:cubicBezTo>
                      <a:cubicBezTo>
                        <a:pt x="51345" y="47393"/>
                        <a:pt x="46981" y="41196"/>
                        <a:pt x="46855" y="34519"/>
                      </a:cubicBezTo>
                      <a:cubicBezTo>
                        <a:pt x="46792" y="27842"/>
                        <a:pt x="51597" y="21145"/>
                        <a:pt x="58174" y="19944"/>
                      </a:cubicBezTo>
                      <a:cubicBezTo>
                        <a:pt x="64749" y="18736"/>
                        <a:pt x="71958" y="24054"/>
                        <a:pt x="72085" y="30731"/>
                      </a:cubicBezTo>
                      <a:cubicBezTo>
                        <a:pt x="72085" y="37409"/>
                        <a:pt x="63927" y="42904"/>
                        <a:pt x="58047" y="39691"/>
                      </a:cubicBezTo>
                      <a:cubicBezTo>
                        <a:pt x="60703" y="45838"/>
                        <a:pt x="69682" y="47564"/>
                        <a:pt x="75183" y="43694"/>
                      </a:cubicBezTo>
                      <a:cubicBezTo>
                        <a:pt x="80621" y="39818"/>
                        <a:pt x="82328" y="31945"/>
                        <a:pt x="80115" y="25622"/>
                      </a:cubicBezTo>
                      <a:cubicBezTo>
                        <a:pt x="77902" y="19299"/>
                        <a:pt x="72401" y="14512"/>
                        <a:pt x="66330" y="11730"/>
                      </a:cubicBezTo>
                      <a:cubicBezTo>
                        <a:pt x="56782" y="7380"/>
                        <a:pt x="44452" y="5963"/>
                        <a:pt x="34082" y="5015"/>
                      </a:cubicBezTo>
                      <a:cubicBezTo>
                        <a:pt x="22700" y="3972"/>
                        <a:pt x="11192" y="4477"/>
                        <a:pt x="0" y="6532"/>
                      </a:cubicBezTo>
                      <a:cubicBezTo>
                        <a:pt x="21246" y="-2023"/>
                        <a:pt x="41037" y="-1390"/>
                        <a:pt x="61019" y="39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9" name="Google Shape;589;p36"/>
            <p:cNvGrpSpPr/>
            <p:nvPr/>
          </p:nvGrpSpPr>
          <p:grpSpPr>
            <a:xfrm flipH="1">
              <a:off x="152402" y="152392"/>
              <a:ext cx="842789" cy="841972"/>
              <a:chOff x="8692416" y="1405527"/>
              <a:chExt cx="451583" cy="451145"/>
            </a:xfrm>
          </p:grpSpPr>
          <p:grpSp>
            <p:nvGrpSpPr>
              <p:cNvPr id="590" name="Google Shape;590;p36"/>
              <p:cNvGrpSpPr/>
              <p:nvPr/>
            </p:nvGrpSpPr>
            <p:grpSpPr>
              <a:xfrm>
                <a:off x="8692416" y="1409211"/>
                <a:ext cx="307919" cy="183332"/>
                <a:chOff x="8692416" y="1409211"/>
                <a:chExt cx="307919" cy="183332"/>
              </a:xfrm>
            </p:grpSpPr>
            <p:sp>
              <p:nvSpPr>
                <p:cNvPr id="591" name="Google Shape;591;p36"/>
                <p:cNvSpPr/>
                <p:nvPr/>
              </p:nvSpPr>
              <p:spPr>
                <a:xfrm>
                  <a:off x="8804126" y="1409211"/>
                  <a:ext cx="196209" cy="183332"/>
                </a:xfrm>
                <a:custGeom>
                  <a:avLst/>
                  <a:gdLst/>
                  <a:ahLst/>
                  <a:cxnLst/>
                  <a:rect l="l" t="t" r="r" b="b"/>
                  <a:pathLst>
                    <a:path w="196209" h="183332" extrusionOk="0">
                      <a:moveTo>
                        <a:pt x="140629" y="177571"/>
                      </a:moveTo>
                      <a:cubicBezTo>
                        <a:pt x="113186" y="186518"/>
                        <a:pt x="82265" y="185178"/>
                        <a:pt x="56340" y="172620"/>
                      </a:cubicBezTo>
                      <a:cubicBezTo>
                        <a:pt x="30352" y="160062"/>
                        <a:pt x="9801" y="136116"/>
                        <a:pt x="2719" y="108155"/>
                      </a:cubicBezTo>
                      <a:cubicBezTo>
                        <a:pt x="-4363" y="80193"/>
                        <a:pt x="2530" y="48742"/>
                        <a:pt x="21752" y="27211"/>
                      </a:cubicBezTo>
                      <a:cubicBezTo>
                        <a:pt x="40912" y="5680"/>
                        <a:pt x="72212" y="-4784"/>
                        <a:pt x="100223" y="2102"/>
                      </a:cubicBezTo>
                      <a:cubicBezTo>
                        <a:pt x="114830" y="5699"/>
                        <a:pt x="128551" y="13920"/>
                        <a:pt x="137593" y="25978"/>
                      </a:cubicBezTo>
                      <a:cubicBezTo>
                        <a:pt x="146446" y="37777"/>
                        <a:pt x="150619" y="53035"/>
                        <a:pt x="148912" y="67705"/>
                      </a:cubicBezTo>
                      <a:cubicBezTo>
                        <a:pt x="147205" y="82647"/>
                        <a:pt x="138795" y="96747"/>
                        <a:pt x="126148" y="104803"/>
                      </a:cubicBezTo>
                      <a:cubicBezTo>
                        <a:pt x="115526" y="111512"/>
                        <a:pt x="95860" y="112018"/>
                        <a:pt x="83783" y="102666"/>
                      </a:cubicBezTo>
                      <a:cubicBezTo>
                        <a:pt x="69493" y="91600"/>
                        <a:pt x="67280" y="51125"/>
                        <a:pt x="94090" y="57297"/>
                      </a:cubicBezTo>
                      <a:cubicBezTo>
                        <a:pt x="101994" y="59131"/>
                        <a:pt x="107748" y="67724"/>
                        <a:pt x="106357" y="75761"/>
                      </a:cubicBezTo>
                      <a:cubicBezTo>
                        <a:pt x="105029" y="83797"/>
                        <a:pt x="96746" y="90026"/>
                        <a:pt x="88652" y="89141"/>
                      </a:cubicBezTo>
                      <a:cubicBezTo>
                        <a:pt x="94406" y="99391"/>
                        <a:pt x="109645" y="101446"/>
                        <a:pt x="119509" y="95078"/>
                      </a:cubicBezTo>
                      <a:cubicBezTo>
                        <a:pt x="129373" y="88711"/>
                        <a:pt x="133989" y="76273"/>
                        <a:pt x="133799" y="64537"/>
                      </a:cubicBezTo>
                      <a:cubicBezTo>
                        <a:pt x="133294" y="39889"/>
                        <a:pt x="111921" y="17435"/>
                        <a:pt x="87261" y="15823"/>
                      </a:cubicBezTo>
                      <a:cubicBezTo>
                        <a:pt x="73413" y="14912"/>
                        <a:pt x="59628" y="19908"/>
                        <a:pt x="47867" y="27306"/>
                      </a:cubicBezTo>
                      <a:cubicBezTo>
                        <a:pt x="37307" y="33901"/>
                        <a:pt x="27949" y="42557"/>
                        <a:pt x="21562" y="53199"/>
                      </a:cubicBezTo>
                      <a:cubicBezTo>
                        <a:pt x="5881" y="79321"/>
                        <a:pt x="11066" y="115066"/>
                        <a:pt x="30668" y="138405"/>
                      </a:cubicBezTo>
                      <a:cubicBezTo>
                        <a:pt x="50270" y="161744"/>
                        <a:pt x="82076" y="168693"/>
                        <a:pt x="112427" y="171696"/>
                      </a:cubicBezTo>
                      <a:cubicBezTo>
                        <a:pt x="147331" y="175162"/>
                        <a:pt x="170727" y="156698"/>
                        <a:pt x="196210" y="139638"/>
                      </a:cubicBezTo>
                      <a:cubicBezTo>
                        <a:pt x="183816" y="157722"/>
                        <a:pt x="161053" y="170912"/>
                        <a:pt x="140629" y="177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6"/>
                <p:cNvSpPr/>
                <p:nvPr/>
              </p:nvSpPr>
              <p:spPr>
                <a:xfrm>
                  <a:off x="8692416" y="1413105"/>
                  <a:ext cx="104501" cy="87983"/>
                </a:xfrm>
                <a:custGeom>
                  <a:avLst/>
                  <a:gdLst/>
                  <a:ahLst/>
                  <a:cxnLst/>
                  <a:rect l="l" t="t" r="r" b="b"/>
                  <a:pathLst>
                    <a:path w="104501" h="87983" extrusionOk="0">
                      <a:moveTo>
                        <a:pt x="89390" y="39284"/>
                      </a:moveTo>
                      <a:cubicBezTo>
                        <a:pt x="89200" y="38917"/>
                        <a:pt x="88947" y="38556"/>
                        <a:pt x="88694" y="38202"/>
                      </a:cubicBezTo>
                      <a:cubicBezTo>
                        <a:pt x="81612" y="27244"/>
                        <a:pt x="70547" y="18126"/>
                        <a:pt x="57963" y="14313"/>
                      </a:cubicBezTo>
                      <a:cubicBezTo>
                        <a:pt x="44874" y="10355"/>
                        <a:pt x="29698" y="12524"/>
                        <a:pt x="19329" y="21383"/>
                      </a:cubicBezTo>
                      <a:cubicBezTo>
                        <a:pt x="8958" y="30241"/>
                        <a:pt x="4469" y="46012"/>
                        <a:pt x="10096" y="58437"/>
                      </a:cubicBezTo>
                      <a:cubicBezTo>
                        <a:pt x="15787" y="70830"/>
                        <a:pt x="31216" y="77786"/>
                        <a:pt x="44242" y="73827"/>
                      </a:cubicBezTo>
                      <a:cubicBezTo>
                        <a:pt x="49806" y="72145"/>
                        <a:pt x="54991" y="68465"/>
                        <a:pt x="57141" y="63103"/>
                      </a:cubicBezTo>
                      <a:cubicBezTo>
                        <a:pt x="60555" y="54674"/>
                        <a:pt x="54865" y="48693"/>
                        <a:pt x="46328" y="48964"/>
                      </a:cubicBezTo>
                      <a:cubicBezTo>
                        <a:pt x="49490" y="53302"/>
                        <a:pt x="47214" y="60251"/>
                        <a:pt x="42345" y="62408"/>
                      </a:cubicBezTo>
                      <a:cubicBezTo>
                        <a:pt x="37413" y="64564"/>
                        <a:pt x="31152" y="62022"/>
                        <a:pt x="28560" y="57305"/>
                      </a:cubicBezTo>
                      <a:cubicBezTo>
                        <a:pt x="26031" y="52594"/>
                        <a:pt x="27042" y="46391"/>
                        <a:pt x="30457" y="42262"/>
                      </a:cubicBezTo>
                      <a:cubicBezTo>
                        <a:pt x="33872" y="38133"/>
                        <a:pt x="39373" y="36014"/>
                        <a:pt x="44684" y="36071"/>
                      </a:cubicBezTo>
                      <a:cubicBezTo>
                        <a:pt x="57394" y="36211"/>
                        <a:pt x="68080" y="48851"/>
                        <a:pt x="67385" y="61535"/>
                      </a:cubicBezTo>
                      <a:cubicBezTo>
                        <a:pt x="66689" y="74219"/>
                        <a:pt x="55877" y="85190"/>
                        <a:pt x="43420" y="87479"/>
                      </a:cubicBezTo>
                      <a:cubicBezTo>
                        <a:pt x="30900" y="89768"/>
                        <a:pt x="17621" y="84077"/>
                        <a:pt x="9464" y="74352"/>
                      </a:cubicBezTo>
                      <a:cubicBezTo>
                        <a:pt x="-9695" y="51551"/>
                        <a:pt x="2192" y="16811"/>
                        <a:pt x="27612" y="4683"/>
                      </a:cubicBezTo>
                      <a:cubicBezTo>
                        <a:pt x="42914" y="-2627"/>
                        <a:pt x="62010" y="-1292"/>
                        <a:pt x="76174" y="8079"/>
                      </a:cubicBezTo>
                      <a:cubicBezTo>
                        <a:pt x="87303" y="15451"/>
                        <a:pt x="95460" y="26473"/>
                        <a:pt x="99950" y="38986"/>
                      </a:cubicBezTo>
                      <a:cubicBezTo>
                        <a:pt x="102226" y="45221"/>
                        <a:pt x="103553" y="51759"/>
                        <a:pt x="104123" y="58348"/>
                      </a:cubicBezTo>
                      <a:cubicBezTo>
                        <a:pt x="104755" y="65316"/>
                        <a:pt x="103490" y="72284"/>
                        <a:pt x="104502" y="79208"/>
                      </a:cubicBezTo>
                      <a:cubicBezTo>
                        <a:pt x="102605" y="65784"/>
                        <a:pt x="96724" y="50823"/>
                        <a:pt x="89390" y="392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6"/>
                <p:cNvSpPr/>
                <p:nvPr/>
              </p:nvSpPr>
              <p:spPr>
                <a:xfrm>
                  <a:off x="8842362" y="1506730"/>
                  <a:ext cx="122880" cy="78559"/>
                </a:xfrm>
                <a:custGeom>
                  <a:avLst/>
                  <a:gdLst/>
                  <a:ahLst/>
                  <a:cxnLst/>
                  <a:rect l="l" t="t" r="r" b="b"/>
                  <a:pathLst>
                    <a:path w="122880" h="78559" extrusionOk="0">
                      <a:moveTo>
                        <a:pt x="122880" y="66311"/>
                      </a:moveTo>
                      <a:cubicBezTo>
                        <a:pt x="81147" y="79691"/>
                        <a:pt x="18927" y="69403"/>
                        <a:pt x="13425" y="19317"/>
                      </a:cubicBezTo>
                      <a:cubicBezTo>
                        <a:pt x="16777" y="21436"/>
                        <a:pt x="21582" y="20512"/>
                        <a:pt x="24111" y="17534"/>
                      </a:cubicBezTo>
                      <a:cubicBezTo>
                        <a:pt x="26704" y="14556"/>
                        <a:pt x="27020" y="9959"/>
                        <a:pt x="25186" y="6462"/>
                      </a:cubicBezTo>
                      <a:cubicBezTo>
                        <a:pt x="19369" y="-4806"/>
                        <a:pt x="3055" y="-89"/>
                        <a:pt x="463" y="11028"/>
                      </a:cubicBezTo>
                      <a:cubicBezTo>
                        <a:pt x="-549" y="15511"/>
                        <a:pt x="210" y="20430"/>
                        <a:pt x="1664" y="24736"/>
                      </a:cubicBezTo>
                      <a:cubicBezTo>
                        <a:pt x="3371" y="29915"/>
                        <a:pt x="6027" y="34860"/>
                        <a:pt x="8999" y="39438"/>
                      </a:cubicBezTo>
                      <a:cubicBezTo>
                        <a:pt x="16966" y="51749"/>
                        <a:pt x="28032" y="61898"/>
                        <a:pt x="40931" y="68885"/>
                      </a:cubicBezTo>
                      <a:cubicBezTo>
                        <a:pt x="49974" y="73804"/>
                        <a:pt x="59964" y="77156"/>
                        <a:pt x="70208" y="78408"/>
                      </a:cubicBezTo>
                      <a:cubicBezTo>
                        <a:pt x="75013" y="78989"/>
                        <a:pt x="78934" y="77725"/>
                        <a:pt x="83613" y="77504"/>
                      </a:cubicBezTo>
                      <a:cubicBezTo>
                        <a:pt x="90821" y="77162"/>
                        <a:pt x="97461" y="77738"/>
                        <a:pt x="104543" y="7543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36"/>
              <p:cNvGrpSpPr/>
              <p:nvPr/>
            </p:nvGrpSpPr>
            <p:grpSpPr>
              <a:xfrm>
                <a:off x="8957049" y="1548735"/>
                <a:ext cx="183335" cy="307937"/>
                <a:chOff x="8957049" y="1548735"/>
                <a:chExt cx="183335" cy="307937"/>
              </a:xfrm>
            </p:grpSpPr>
            <p:sp>
              <p:nvSpPr>
                <p:cNvPr id="595" name="Google Shape;595;p36"/>
                <p:cNvSpPr/>
                <p:nvPr/>
              </p:nvSpPr>
              <p:spPr>
                <a:xfrm>
                  <a:off x="8957049" y="1548735"/>
                  <a:ext cx="183335" cy="196244"/>
                </a:xfrm>
                <a:custGeom>
                  <a:avLst/>
                  <a:gdLst/>
                  <a:ahLst/>
                  <a:cxnLst/>
                  <a:rect l="l" t="t" r="r" b="b"/>
                  <a:pathLst>
                    <a:path w="183335" h="196244" extrusionOk="0">
                      <a:moveTo>
                        <a:pt x="5790" y="55613"/>
                      </a:moveTo>
                      <a:cubicBezTo>
                        <a:pt x="-3189" y="83043"/>
                        <a:pt x="-1860" y="113944"/>
                        <a:pt x="10722" y="139920"/>
                      </a:cubicBezTo>
                      <a:cubicBezTo>
                        <a:pt x="23242" y="165896"/>
                        <a:pt x="47208" y="186408"/>
                        <a:pt x="75156" y="193516"/>
                      </a:cubicBezTo>
                      <a:cubicBezTo>
                        <a:pt x="103168" y="200623"/>
                        <a:pt x="134594" y="193699"/>
                        <a:pt x="156093" y="174495"/>
                      </a:cubicBezTo>
                      <a:cubicBezTo>
                        <a:pt x="177655" y="155292"/>
                        <a:pt x="188089" y="124055"/>
                        <a:pt x="181260" y="96037"/>
                      </a:cubicBezTo>
                      <a:cubicBezTo>
                        <a:pt x="177655" y="81386"/>
                        <a:pt x="169435" y="67703"/>
                        <a:pt x="157358" y="58635"/>
                      </a:cubicBezTo>
                      <a:cubicBezTo>
                        <a:pt x="145534" y="49764"/>
                        <a:pt x="130295" y="45622"/>
                        <a:pt x="115625" y="47317"/>
                      </a:cubicBezTo>
                      <a:cubicBezTo>
                        <a:pt x="100702" y="49043"/>
                        <a:pt x="86601" y="57408"/>
                        <a:pt x="78507" y="70118"/>
                      </a:cubicBezTo>
                      <a:cubicBezTo>
                        <a:pt x="71805" y="80710"/>
                        <a:pt x="71299" y="100387"/>
                        <a:pt x="80658" y="112452"/>
                      </a:cubicBezTo>
                      <a:cubicBezTo>
                        <a:pt x="91723" y="126730"/>
                        <a:pt x="132192" y="128937"/>
                        <a:pt x="126058" y="102177"/>
                      </a:cubicBezTo>
                      <a:cubicBezTo>
                        <a:pt x="124224" y="94235"/>
                        <a:pt x="115625" y="88500"/>
                        <a:pt x="107594" y="89866"/>
                      </a:cubicBezTo>
                      <a:cubicBezTo>
                        <a:pt x="99564" y="91225"/>
                        <a:pt x="93304" y="99470"/>
                        <a:pt x="94189" y="107571"/>
                      </a:cubicBezTo>
                      <a:cubicBezTo>
                        <a:pt x="83945" y="101848"/>
                        <a:pt x="81859" y="86584"/>
                        <a:pt x="88245" y="76720"/>
                      </a:cubicBezTo>
                      <a:cubicBezTo>
                        <a:pt x="94632" y="66855"/>
                        <a:pt x="107089" y="62233"/>
                        <a:pt x="118786" y="62454"/>
                      </a:cubicBezTo>
                      <a:cubicBezTo>
                        <a:pt x="143447" y="62922"/>
                        <a:pt x="165894" y="84345"/>
                        <a:pt x="167475" y="108949"/>
                      </a:cubicBezTo>
                      <a:cubicBezTo>
                        <a:pt x="168424" y="122841"/>
                        <a:pt x="163428" y="136607"/>
                        <a:pt x="156030" y="148399"/>
                      </a:cubicBezTo>
                      <a:cubicBezTo>
                        <a:pt x="149454" y="158915"/>
                        <a:pt x="140791" y="168286"/>
                        <a:pt x="130105" y="174685"/>
                      </a:cubicBezTo>
                      <a:cubicBezTo>
                        <a:pt x="103990" y="190392"/>
                        <a:pt x="68264" y="185194"/>
                        <a:pt x="44931" y="165586"/>
                      </a:cubicBezTo>
                      <a:cubicBezTo>
                        <a:pt x="21599" y="145978"/>
                        <a:pt x="14643" y="114166"/>
                        <a:pt x="11608" y="83833"/>
                      </a:cubicBezTo>
                      <a:cubicBezTo>
                        <a:pt x="8193" y="48885"/>
                        <a:pt x="26657" y="25508"/>
                        <a:pt x="43667" y="0"/>
                      </a:cubicBezTo>
                      <a:cubicBezTo>
                        <a:pt x="25582" y="12419"/>
                        <a:pt x="12430" y="35182"/>
                        <a:pt x="5728" y="55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6"/>
                <p:cNvSpPr/>
                <p:nvPr/>
              </p:nvSpPr>
              <p:spPr>
                <a:xfrm>
                  <a:off x="9048525" y="1752185"/>
                  <a:ext cx="87973" cy="104487"/>
                </a:xfrm>
                <a:custGeom>
                  <a:avLst/>
                  <a:gdLst/>
                  <a:ahLst/>
                  <a:cxnLst/>
                  <a:rect l="l" t="t" r="r" b="b"/>
                  <a:pathLst>
                    <a:path w="87973" h="104487" extrusionOk="0">
                      <a:moveTo>
                        <a:pt x="48683" y="15081"/>
                      </a:moveTo>
                      <a:cubicBezTo>
                        <a:pt x="49062" y="15308"/>
                        <a:pt x="49378" y="15542"/>
                        <a:pt x="49758" y="15776"/>
                      </a:cubicBezTo>
                      <a:cubicBezTo>
                        <a:pt x="60697" y="22896"/>
                        <a:pt x="69866" y="33924"/>
                        <a:pt x="73660" y="46514"/>
                      </a:cubicBezTo>
                      <a:cubicBezTo>
                        <a:pt x="77580" y="59590"/>
                        <a:pt x="75430" y="74772"/>
                        <a:pt x="66578" y="85167"/>
                      </a:cubicBezTo>
                      <a:cubicBezTo>
                        <a:pt x="57725" y="95563"/>
                        <a:pt x="41917" y="100046"/>
                        <a:pt x="29524" y="94368"/>
                      </a:cubicBezTo>
                      <a:cubicBezTo>
                        <a:pt x="17130" y="88702"/>
                        <a:pt x="10174" y="73261"/>
                        <a:pt x="14158" y="60222"/>
                      </a:cubicBezTo>
                      <a:cubicBezTo>
                        <a:pt x="15802" y="54696"/>
                        <a:pt x="19470" y="49492"/>
                        <a:pt x="24844" y="47342"/>
                      </a:cubicBezTo>
                      <a:cubicBezTo>
                        <a:pt x="33318" y="43965"/>
                        <a:pt x="39261" y="49637"/>
                        <a:pt x="39009" y="58155"/>
                      </a:cubicBezTo>
                      <a:cubicBezTo>
                        <a:pt x="34645" y="55006"/>
                        <a:pt x="27690" y="57269"/>
                        <a:pt x="25540" y="62176"/>
                      </a:cubicBezTo>
                      <a:cubicBezTo>
                        <a:pt x="23390" y="67083"/>
                        <a:pt x="25919" y="73343"/>
                        <a:pt x="30662" y="75904"/>
                      </a:cubicBezTo>
                      <a:cubicBezTo>
                        <a:pt x="35341" y="78465"/>
                        <a:pt x="41601" y="77472"/>
                        <a:pt x="45711" y="74051"/>
                      </a:cubicBezTo>
                      <a:cubicBezTo>
                        <a:pt x="49821" y="70630"/>
                        <a:pt x="51971" y="65135"/>
                        <a:pt x="51908" y="59773"/>
                      </a:cubicBezTo>
                      <a:cubicBezTo>
                        <a:pt x="51718" y="47070"/>
                        <a:pt x="39135" y="36384"/>
                        <a:pt x="26425" y="37086"/>
                      </a:cubicBezTo>
                      <a:cubicBezTo>
                        <a:pt x="13716" y="37788"/>
                        <a:pt x="2777" y="48600"/>
                        <a:pt x="500" y="61095"/>
                      </a:cubicBezTo>
                      <a:cubicBezTo>
                        <a:pt x="-1776" y="73596"/>
                        <a:pt x="3915" y="86849"/>
                        <a:pt x="13589" y="95025"/>
                      </a:cubicBezTo>
                      <a:cubicBezTo>
                        <a:pt x="36416" y="114191"/>
                        <a:pt x="71130" y="102278"/>
                        <a:pt x="83271" y="76871"/>
                      </a:cubicBezTo>
                      <a:cubicBezTo>
                        <a:pt x="90606" y="61556"/>
                        <a:pt x="89278" y="42454"/>
                        <a:pt x="79856" y="28309"/>
                      </a:cubicBezTo>
                      <a:cubicBezTo>
                        <a:pt x="72522" y="17174"/>
                        <a:pt x="61456" y="9030"/>
                        <a:pt x="48999" y="4527"/>
                      </a:cubicBezTo>
                      <a:cubicBezTo>
                        <a:pt x="42739" y="2289"/>
                        <a:pt x="36226" y="929"/>
                        <a:pt x="29587" y="348"/>
                      </a:cubicBezTo>
                      <a:cubicBezTo>
                        <a:pt x="22631" y="-266"/>
                        <a:pt x="15676" y="967"/>
                        <a:pt x="8720" y="0"/>
                      </a:cubicBezTo>
                      <a:cubicBezTo>
                        <a:pt x="22188" y="1865"/>
                        <a:pt x="37112" y="7796"/>
                        <a:pt x="48683" y="15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6"/>
                <p:cNvSpPr/>
                <p:nvPr/>
              </p:nvSpPr>
              <p:spPr>
                <a:xfrm>
                  <a:off x="8964274" y="1583886"/>
                  <a:ext cx="78568" cy="122857"/>
                </a:xfrm>
                <a:custGeom>
                  <a:avLst/>
                  <a:gdLst/>
                  <a:ahLst/>
                  <a:cxnLst/>
                  <a:rect l="l" t="t" r="r" b="b"/>
                  <a:pathLst>
                    <a:path w="78568" h="122857" extrusionOk="0">
                      <a:moveTo>
                        <a:pt x="12286" y="0"/>
                      </a:moveTo>
                      <a:cubicBezTo>
                        <a:pt x="-1119" y="41676"/>
                        <a:pt x="9188" y="103947"/>
                        <a:pt x="59268" y="109411"/>
                      </a:cubicBezTo>
                      <a:cubicBezTo>
                        <a:pt x="57118" y="106091"/>
                        <a:pt x="58066" y="101298"/>
                        <a:pt x="61038" y="98724"/>
                      </a:cubicBezTo>
                      <a:cubicBezTo>
                        <a:pt x="64010" y="96151"/>
                        <a:pt x="68626" y="95835"/>
                        <a:pt x="72104" y="97649"/>
                      </a:cubicBezTo>
                      <a:cubicBezTo>
                        <a:pt x="83359" y="103511"/>
                        <a:pt x="78680" y="119793"/>
                        <a:pt x="67551" y="122373"/>
                      </a:cubicBezTo>
                      <a:cubicBezTo>
                        <a:pt x="63062" y="123410"/>
                        <a:pt x="58130" y="122670"/>
                        <a:pt x="53830" y="121216"/>
                      </a:cubicBezTo>
                      <a:cubicBezTo>
                        <a:pt x="48645" y="119471"/>
                        <a:pt x="43713" y="116809"/>
                        <a:pt x="39160" y="113843"/>
                      </a:cubicBezTo>
                      <a:cubicBezTo>
                        <a:pt x="26830" y="105857"/>
                        <a:pt x="16713" y="94842"/>
                        <a:pt x="9694" y="81943"/>
                      </a:cubicBezTo>
                      <a:cubicBezTo>
                        <a:pt x="4762" y="72862"/>
                        <a:pt x="1410" y="62897"/>
                        <a:pt x="146" y="52634"/>
                      </a:cubicBezTo>
                      <a:cubicBezTo>
                        <a:pt x="-424" y="47860"/>
                        <a:pt x="841" y="43921"/>
                        <a:pt x="1094" y="39261"/>
                      </a:cubicBezTo>
                      <a:cubicBezTo>
                        <a:pt x="1410" y="32027"/>
                        <a:pt x="841" y="25381"/>
                        <a:pt x="3118" y="183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8" name="Google Shape;598;p36"/>
              <p:cNvGrpSpPr/>
              <p:nvPr/>
            </p:nvGrpSpPr>
            <p:grpSpPr>
              <a:xfrm>
                <a:off x="8964558" y="1405527"/>
                <a:ext cx="179441" cy="178860"/>
                <a:chOff x="8964558" y="1405527"/>
                <a:chExt cx="179441" cy="178860"/>
              </a:xfrm>
            </p:grpSpPr>
            <p:grpSp>
              <p:nvGrpSpPr>
                <p:cNvPr id="599" name="Google Shape;599;p36"/>
                <p:cNvGrpSpPr/>
                <p:nvPr/>
              </p:nvGrpSpPr>
              <p:grpSpPr>
                <a:xfrm>
                  <a:off x="8999577" y="1405527"/>
                  <a:ext cx="144422" cy="144257"/>
                  <a:chOff x="8999577" y="1405527"/>
                  <a:chExt cx="144422" cy="144257"/>
                </a:xfrm>
              </p:grpSpPr>
              <p:sp>
                <p:nvSpPr>
                  <p:cNvPr id="600" name="Google Shape;600;p36"/>
                  <p:cNvSpPr/>
                  <p:nvPr/>
                </p:nvSpPr>
                <p:spPr>
                  <a:xfrm>
                    <a:off x="8999577" y="1448297"/>
                    <a:ext cx="101487" cy="101487"/>
                  </a:xfrm>
                  <a:custGeom>
                    <a:avLst/>
                    <a:gdLst/>
                    <a:ahLst/>
                    <a:cxnLst/>
                    <a:rect l="l" t="t" r="r" b="b"/>
                    <a:pathLst>
                      <a:path w="101487" h="101487" extrusionOk="0">
                        <a:moveTo>
                          <a:pt x="39331" y="62126"/>
                        </a:moveTo>
                        <a:cubicBezTo>
                          <a:pt x="43124" y="25135"/>
                          <a:pt x="19918" y="0"/>
                          <a:pt x="19918" y="0"/>
                        </a:cubicBezTo>
                        <a:cubicBezTo>
                          <a:pt x="39836" y="52167"/>
                          <a:pt x="0" y="101488"/>
                          <a:pt x="0" y="101488"/>
                        </a:cubicBezTo>
                        <a:cubicBezTo>
                          <a:pt x="0" y="101488"/>
                          <a:pt x="49321" y="61651"/>
                          <a:pt x="101488" y="81569"/>
                        </a:cubicBezTo>
                        <a:cubicBezTo>
                          <a:pt x="101488" y="81569"/>
                          <a:pt x="76321" y="58332"/>
                          <a:pt x="39331" y="62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6"/>
                  <p:cNvSpPr/>
                  <p:nvPr/>
                </p:nvSpPr>
                <p:spPr>
                  <a:xfrm>
                    <a:off x="9044200" y="1433778"/>
                    <a:ext cx="70775" cy="69461"/>
                  </a:xfrm>
                  <a:custGeom>
                    <a:avLst/>
                    <a:gdLst/>
                    <a:ahLst/>
                    <a:cxnLst/>
                    <a:rect l="l" t="t" r="r" b="b"/>
                    <a:pathLst>
                      <a:path w="70775" h="69461" extrusionOk="0">
                        <a:moveTo>
                          <a:pt x="1916" y="69462"/>
                        </a:moveTo>
                        <a:cubicBezTo>
                          <a:pt x="1916" y="69462"/>
                          <a:pt x="15574" y="51124"/>
                          <a:pt x="14057" y="30220"/>
                        </a:cubicBezTo>
                        <a:cubicBezTo>
                          <a:pt x="12539" y="9315"/>
                          <a:pt x="49656" y="21703"/>
                          <a:pt x="70776" y="615"/>
                        </a:cubicBezTo>
                        <a:cubicBezTo>
                          <a:pt x="65844" y="2113"/>
                          <a:pt x="60722" y="3024"/>
                          <a:pt x="55663" y="3511"/>
                        </a:cubicBezTo>
                        <a:cubicBezTo>
                          <a:pt x="43017" y="4706"/>
                          <a:pt x="30813" y="-2281"/>
                          <a:pt x="18293" y="785"/>
                        </a:cubicBezTo>
                        <a:cubicBezTo>
                          <a:pt x="6469" y="3681"/>
                          <a:pt x="-866" y="13210"/>
                          <a:pt x="82" y="25484"/>
                        </a:cubicBezTo>
                        <a:cubicBezTo>
                          <a:pt x="1410" y="41646"/>
                          <a:pt x="10389" y="45838"/>
                          <a:pt x="1916" y="69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6"/>
                  <p:cNvSpPr/>
                  <p:nvPr/>
                </p:nvSpPr>
                <p:spPr>
                  <a:xfrm>
                    <a:off x="9046116" y="1434392"/>
                    <a:ext cx="69443" cy="70733"/>
                  </a:xfrm>
                  <a:custGeom>
                    <a:avLst/>
                    <a:gdLst/>
                    <a:ahLst/>
                    <a:cxnLst/>
                    <a:rect l="l" t="t" r="r" b="b"/>
                    <a:pathLst>
                      <a:path w="69443" h="70733" extrusionOk="0">
                        <a:moveTo>
                          <a:pt x="0" y="68847"/>
                        </a:moveTo>
                        <a:cubicBezTo>
                          <a:pt x="0" y="68847"/>
                          <a:pt x="18337" y="55189"/>
                          <a:pt x="39204" y="56694"/>
                        </a:cubicBezTo>
                        <a:cubicBezTo>
                          <a:pt x="60134" y="58205"/>
                          <a:pt x="47740" y="21088"/>
                          <a:pt x="68859" y="0"/>
                        </a:cubicBezTo>
                        <a:cubicBezTo>
                          <a:pt x="67342" y="4882"/>
                          <a:pt x="66394" y="10041"/>
                          <a:pt x="65951" y="15119"/>
                        </a:cubicBezTo>
                        <a:cubicBezTo>
                          <a:pt x="64749" y="27702"/>
                          <a:pt x="71705" y="39925"/>
                          <a:pt x="68670" y="52445"/>
                        </a:cubicBezTo>
                        <a:cubicBezTo>
                          <a:pt x="65761" y="64257"/>
                          <a:pt x="56213" y="71642"/>
                          <a:pt x="43946" y="70643"/>
                        </a:cubicBezTo>
                        <a:cubicBezTo>
                          <a:pt x="27822" y="69328"/>
                          <a:pt x="23585" y="60368"/>
                          <a:pt x="0" y="68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6"/>
                  <p:cNvSpPr/>
                  <p:nvPr/>
                </p:nvSpPr>
                <p:spPr>
                  <a:xfrm>
                    <a:off x="9099176" y="1417650"/>
                    <a:ext cx="32515" cy="32493"/>
                  </a:xfrm>
                  <a:custGeom>
                    <a:avLst/>
                    <a:gdLst/>
                    <a:ahLst/>
                    <a:cxnLst/>
                    <a:rect l="l" t="t" r="r" b="b"/>
                    <a:pathLst>
                      <a:path w="32515" h="32493" extrusionOk="0">
                        <a:moveTo>
                          <a:pt x="32493" y="24"/>
                        </a:moveTo>
                        <a:cubicBezTo>
                          <a:pt x="-2791" y="-1019"/>
                          <a:pt x="55" y="32437"/>
                          <a:pt x="55" y="32437"/>
                        </a:cubicBezTo>
                        <a:cubicBezTo>
                          <a:pt x="55" y="32437"/>
                          <a:pt x="33504" y="35326"/>
                          <a:pt x="32493" y="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6"/>
                  <p:cNvSpPr/>
                  <p:nvPr/>
                </p:nvSpPr>
                <p:spPr>
                  <a:xfrm>
                    <a:off x="9090758" y="1405527"/>
                    <a:ext cx="13630" cy="27328"/>
                  </a:xfrm>
                  <a:custGeom>
                    <a:avLst/>
                    <a:gdLst/>
                    <a:ahLst/>
                    <a:cxnLst/>
                    <a:rect l="l" t="t" r="r" b="b"/>
                    <a:pathLst>
                      <a:path w="13630" h="27328" extrusionOk="0">
                        <a:moveTo>
                          <a:pt x="6829" y="0"/>
                        </a:moveTo>
                        <a:cubicBezTo>
                          <a:pt x="-8536" y="14442"/>
                          <a:pt x="6829" y="27329"/>
                          <a:pt x="6829" y="27329"/>
                        </a:cubicBezTo>
                        <a:cubicBezTo>
                          <a:pt x="6829" y="27329"/>
                          <a:pt x="22131" y="14442"/>
                          <a:pt x="682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6"/>
                  <p:cNvSpPr/>
                  <p:nvPr/>
                </p:nvSpPr>
                <p:spPr>
                  <a:xfrm>
                    <a:off x="9116683" y="1445181"/>
                    <a:ext cx="27316" cy="13618"/>
                  </a:xfrm>
                  <a:custGeom>
                    <a:avLst/>
                    <a:gdLst/>
                    <a:ahLst/>
                    <a:cxnLst/>
                    <a:rect l="l" t="t" r="r" b="b"/>
                    <a:pathLst>
                      <a:path w="27316" h="13618" extrusionOk="0">
                        <a:moveTo>
                          <a:pt x="27316" y="6809"/>
                        </a:moveTo>
                        <a:cubicBezTo>
                          <a:pt x="12900" y="22131"/>
                          <a:pt x="0" y="6809"/>
                          <a:pt x="0" y="6809"/>
                        </a:cubicBezTo>
                        <a:cubicBezTo>
                          <a:pt x="0" y="6809"/>
                          <a:pt x="12900" y="-8512"/>
                          <a:pt x="27316" y="6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6" name="Google Shape;606;p36"/>
                <p:cNvSpPr/>
                <p:nvPr/>
              </p:nvSpPr>
              <p:spPr>
                <a:xfrm>
                  <a:off x="8964558" y="1424419"/>
                  <a:ext cx="53153" cy="89816"/>
                </a:xfrm>
                <a:custGeom>
                  <a:avLst/>
                  <a:gdLst/>
                  <a:ahLst/>
                  <a:cxnLst/>
                  <a:rect l="l" t="t" r="r" b="b"/>
                  <a:pathLst>
                    <a:path w="53153" h="89816" extrusionOk="0">
                      <a:moveTo>
                        <a:pt x="49183" y="28778"/>
                      </a:moveTo>
                      <a:cubicBezTo>
                        <a:pt x="46148" y="17232"/>
                        <a:pt x="40141" y="4978"/>
                        <a:pt x="28822" y="1102"/>
                      </a:cubicBezTo>
                      <a:cubicBezTo>
                        <a:pt x="20539" y="-1750"/>
                        <a:pt x="10612" y="1089"/>
                        <a:pt x="4984" y="7842"/>
                      </a:cubicBezTo>
                      <a:cubicBezTo>
                        <a:pt x="-644" y="14602"/>
                        <a:pt x="-1592" y="24820"/>
                        <a:pt x="2581" y="32553"/>
                      </a:cubicBezTo>
                      <a:cubicBezTo>
                        <a:pt x="5743" y="38434"/>
                        <a:pt x="11939" y="42841"/>
                        <a:pt x="18642" y="42930"/>
                      </a:cubicBezTo>
                      <a:cubicBezTo>
                        <a:pt x="25282" y="43018"/>
                        <a:pt x="31984" y="38219"/>
                        <a:pt x="33186" y="31649"/>
                      </a:cubicBezTo>
                      <a:cubicBezTo>
                        <a:pt x="34387" y="25079"/>
                        <a:pt x="29075" y="17814"/>
                        <a:pt x="22436" y="17751"/>
                      </a:cubicBezTo>
                      <a:cubicBezTo>
                        <a:pt x="15733" y="17687"/>
                        <a:pt x="10232" y="25876"/>
                        <a:pt x="13457" y="31731"/>
                      </a:cubicBezTo>
                      <a:cubicBezTo>
                        <a:pt x="7323" y="29069"/>
                        <a:pt x="5553" y="20109"/>
                        <a:pt x="9473" y="14640"/>
                      </a:cubicBezTo>
                      <a:cubicBezTo>
                        <a:pt x="13330" y="9170"/>
                        <a:pt x="21171" y="7488"/>
                        <a:pt x="27495" y="9707"/>
                      </a:cubicBezTo>
                      <a:cubicBezTo>
                        <a:pt x="33818" y="11927"/>
                        <a:pt x="38623" y="17384"/>
                        <a:pt x="41406" y="23479"/>
                      </a:cubicBezTo>
                      <a:cubicBezTo>
                        <a:pt x="45768" y="33015"/>
                        <a:pt x="47160" y="45345"/>
                        <a:pt x="48108" y="55721"/>
                      </a:cubicBezTo>
                      <a:cubicBezTo>
                        <a:pt x="49183" y="67084"/>
                        <a:pt x="48677" y="78592"/>
                        <a:pt x="46591" y="89816"/>
                      </a:cubicBezTo>
                      <a:cubicBezTo>
                        <a:pt x="55190" y="68577"/>
                        <a:pt x="54558" y="48791"/>
                        <a:pt x="49183" y="28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36"/>
                <p:cNvSpPr/>
                <p:nvPr/>
              </p:nvSpPr>
              <p:spPr>
                <a:xfrm>
                  <a:off x="9034734" y="1531264"/>
                  <a:ext cx="89811" cy="53123"/>
                </a:xfrm>
                <a:custGeom>
                  <a:avLst/>
                  <a:gdLst/>
                  <a:ahLst/>
                  <a:cxnLst/>
                  <a:rect l="l" t="t" r="r" b="b"/>
                  <a:pathLst>
                    <a:path w="89811" h="53123" extrusionOk="0">
                      <a:moveTo>
                        <a:pt x="61019" y="3921"/>
                      </a:moveTo>
                      <a:cubicBezTo>
                        <a:pt x="72590" y="6981"/>
                        <a:pt x="84794" y="13007"/>
                        <a:pt x="88715" y="24301"/>
                      </a:cubicBezTo>
                      <a:cubicBezTo>
                        <a:pt x="91560" y="32609"/>
                        <a:pt x="88715" y="42531"/>
                        <a:pt x="81949" y="48139"/>
                      </a:cubicBezTo>
                      <a:cubicBezTo>
                        <a:pt x="75183" y="53748"/>
                        <a:pt x="65003" y="54722"/>
                        <a:pt x="57225" y="50561"/>
                      </a:cubicBezTo>
                      <a:cubicBezTo>
                        <a:pt x="51345" y="47393"/>
                        <a:pt x="46981" y="41196"/>
                        <a:pt x="46855" y="34519"/>
                      </a:cubicBezTo>
                      <a:cubicBezTo>
                        <a:pt x="46792" y="27842"/>
                        <a:pt x="51597" y="21145"/>
                        <a:pt x="58174" y="19944"/>
                      </a:cubicBezTo>
                      <a:cubicBezTo>
                        <a:pt x="64749" y="18736"/>
                        <a:pt x="71958" y="24054"/>
                        <a:pt x="72085" y="30731"/>
                      </a:cubicBezTo>
                      <a:cubicBezTo>
                        <a:pt x="72085" y="37409"/>
                        <a:pt x="63927" y="42904"/>
                        <a:pt x="58047" y="39691"/>
                      </a:cubicBezTo>
                      <a:cubicBezTo>
                        <a:pt x="60703" y="45838"/>
                        <a:pt x="69682" y="47564"/>
                        <a:pt x="75183" y="43694"/>
                      </a:cubicBezTo>
                      <a:cubicBezTo>
                        <a:pt x="80621" y="39818"/>
                        <a:pt x="82328" y="31945"/>
                        <a:pt x="80115" y="25622"/>
                      </a:cubicBezTo>
                      <a:cubicBezTo>
                        <a:pt x="77902" y="19299"/>
                        <a:pt x="72401" y="14512"/>
                        <a:pt x="66330" y="11730"/>
                      </a:cubicBezTo>
                      <a:cubicBezTo>
                        <a:pt x="56782" y="7380"/>
                        <a:pt x="44452" y="5963"/>
                        <a:pt x="34082" y="5015"/>
                      </a:cubicBezTo>
                      <a:cubicBezTo>
                        <a:pt x="22700" y="3972"/>
                        <a:pt x="11192" y="4477"/>
                        <a:pt x="0" y="6532"/>
                      </a:cubicBezTo>
                      <a:cubicBezTo>
                        <a:pt x="21246" y="-2023"/>
                        <a:pt x="41037" y="-1390"/>
                        <a:pt x="61019" y="39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8"/>
        <p:cNvGrpSpPr/>
        <p:nvPr/>
      </p:nvGrpSpPr>
      <p:grpSpPr>
        <a:xfrm>
          <a:off x="0" y="0"/>
          <a:ext cx="0" cy="0"/>
          <a:chOff x="0" y="0"/>
          <a:chExt cx="0" cy="0"/>
        </a:xfrm>
      </p:grpSpPr>
      <p:sp>
        <p:nvSpPr>
          <p:cNvPr id="609" name="Google Shape;609;p37"/>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0" name="Google Shape;610;p37"/>
          <p:cNvSpPr txBox="1">
            <a:spLocks noGrp="1"/>
          </p:cNvSpPr>
          <p:nvPr>
            <p:ph type="subTitle" idx="1"/>
          </p:nvPr>
        </p:nvSpPr>
        <p:spPr>
          <a:xfrm>
            <a:off x="715100" y="3537725"/>
            <a:ext cx="2831400" cy="90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11" name="Google Shape;611;p37"/>
          <p:cNvSpPr>
            <a:spLocks noGrp="1"/>
          </p:cNvSpPr>
          <p:nvPr>
            <p:ph type="pic" idx="2"/>
          </p:nvPr>
        </p:nvSpPr>
        <p:spPr>
          <a:xfrm>
            <a:off x="5921975" y="405875"/>
            <a:ext cx="2831400" cy="4331700"/>
          </a:xfrm>
          <a:prstGeom prst="rect">
            <a:avLst/>
          </a:prstGeom>
          <a:noFill/>
          <a:ln w="9525" cap="flat" cmpd="sng">
            <a:solidFill>
              <a:schemeClr val="dk1"/>
            </a:solidFill>
            <a:prstDash val="solid"/>
            <a:round/>
            <a:headEnd type="none" w="sm" len="sm"/>
            <a:tailEnd type="none" w="sm" len="sm"/>
          </a:ln>
        </p:spPr>
      </p:sp>
      <p:sp>
        <p:nvSpPr>
          <p:cNvPr id="612" name="Google Shape;612;p37"/>
          <p:cNvSpPr>
            <a:spLocks noGrp="1"/>
          </p:cNvSpPr>
          <p:nvPr>
            <p:ph type="pic" idx="3"/>
          </p:nvPr>
        </p:nvSpPr>
        <p:spPr>
          <a:xfrm>
            <a:off x="3690375" y="2211450"/>
            <a:ext cx="2069100" cy="2530800"/>
          </a:xfrm>
          <a:prstGeom prst="rect">
            <a:avLst/>
          </a:prstGeom>
          <a:noFill/>
          <a:ln w="9525" cap="flat" cmpd="sng">
            <a:solidFill>
              <a:schemeClr val="dk1"/>
            </a:solidFill>
            <a:prstDash val="solid"/>
            <a:round/>
            <a:headEnd type="none" w="sm" len="sm"/>
            <a:tailEnd type="none" w="sm" len="sm"/>
          </a:ln>
        </p:spPr>
      </p:sp>
      <p:sp>
        <p:nvSpPr>
          <p:cNvPr id="613" name="Google Shape;613;p37"/>
          <p:cNvSpPr>
            <a:spLocks noGrp="1"/>
          </p:cNvSpPr>
          <p:nvPr>
            <p:ph type="pic" idx="4"/>
          </p:nvPr>
        </p:nvSpPr>
        <p:spPr>
          <a:xfrm>
            <a:off x="390500" y="405875"/>
            <a:ext cx="5369100" cy="1625700"/>
          </a:xfrm>
          <a:prstGeom prst="rect">
            <a:avLst/>
          </a:prstGeom>
          <a:noFill/>
          <a:ln w="9525" cap="flat" cmpd="sng">
            <a:solidFill>
              <a:schemeClr val="dk1"/>
            </a:solidFill>
            <a:prstDash val="solid"/>
            <a:round/>
            <a:headEnd type="none" w="sm" len="sm"/>
            <a:tailEnd type="none" w="sm" len="sm"/>
          </a:ln>
        </p:spPr>
      </p:sp>
      <p:grpSp>
        <p:nvGrpSpPr>
          <p:cNvPr id="614" name="Google Shape;614;p37"/>
          <p:cNvGrpSpPr/>
          <p:nvPr/>
        </p:nvGrpSpPr>
        <p:grpSpPr>
          <a:xfrm flipH="1">
            <a:off x="152412" y="4135523"/>
            <a:ext cx="859147" cy="855583"/>
            <a:chOff x="2956487" y="3638208"/>
            <a:chExt cx="795138" cy="791840"/>
          </a:xfrm>
        </p:grpSpPr>
        <p:sp>
          <p:nvSpPr>
            <p:cNvPr id="615" name="Google Shape;615;p37"/>
            <p:cNvSpPr/>
            <p:nvPr/>
          </p:nvSpPr>
          <p:spPr>
            <a:xfrm>
              <a:off x="3314215" y="3982495"/>
              <a:ext cx="116512" cy="187433"/>
            </a:xfrm>
            <a:custGeom>
              <a:avLst/>
              <a:gdLst/>
              <a:ahLst/>
              <a:cxnLst/>
              <a:rect l="l" t="t" r="r" b="b"/>
              <a:pathLst>
                <a:path w="116512" h="187433" extrusionOk="0">
                  <a:moveTo>
                    <a:pt x="116507" y="186125"/>
                  </a:moveTo>
                  <a:cubicBezTo>
                    <a:pt x="112960" y="164032"/>
                    <a:pt x="95312" y="153004"/>
                    <a:pt x="78125" y="140769"/>
                  </a:cubicBezTo>
                  <a:cubicBezTo>
                    <a:pt x="64657" y="131176"/>
                    <a:pt x="51504" y="121976"/>
                    <a:pt x="40850" y="109172"/>
                  </a:cubicBezTo>
                  <a:cubicBezTo>
                    <a:pt x="31011" y="97341"/>
                    <a:pt x="23259" y="83942"/>
                    <a:pt x="22317" y="68273"/>
                  </a:cubicBezTo>
                  <a:cubicBezTo>
                    <a:pt x="20401" y="60938"/>
                    <a:pt x="21248" y="53850"/>
                    <a:pt x="24852" y="46995"/>
                  </a:cubicBezTo>
                  <a:cubicBezTo>
                    <a:pt x="26205" y="26888"/>
                    <a:pt x="38770" y="25003"/>
                    <a:pt x="62545" y="41330"/>
                  </a:cubicBezTo>
                  <a:cubicBezTo>
                    <a:pt x="60123" y="48285"/>
                    <a:pt x="70050" y="51498"/>
                    <a:pt x="73800" y="46072"/>
                  </a:cubicBezTo>
                  <a:cubicBezTo>
                    <a:pt x="85998" y="28443"/>
                    <a:pt x="78739" y="7564"/>
                    <a:pt x="57455" y="1462"/>
                  </a:cubicBezTo>
                  <a:cubicBezTo>
                    <a:pt x="32826" y="-5601"/>
                    <a:pt x="12155" y="14070"/>
                    <a:pt x="4169" y="35904"/>
                  </a:cubicBezTo>
                  <a:cubicBezTo>
                    <a:pt x="-5607" y="62639"/>
                    <a:pt x="2683" y="93629"/>
                    <a:pt x="19945" y="115305"/>
                  </a:cubicBezTo>
                  <a:cubicBezTo>
                    <a:pt x="45813" y="147794"/>
                    <a:pt x="88963" y="153934"/>
                    <a:pt x="114838" y="187093"/>
                  </a:cubicBezTo>
                  <a:cubicBezTo>
                    <a:pt x="115521" y="187972"/>
                    <a:pt x="116640" y="186972"/>
                    <a:pt x="116501" y="186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7"/>
            <p:cNvSpPr/>
            <p:nvPr/>
          </p:nvSpPr>
          <p:spPr>
            <a:xfrm>
              <a:off x="3501752" y="4218030"/>
              <a:ext cx="149992" cy="114614"/>
            </a:xfrm>
            <a:custGeom>
              <a:avLst/>
              <a:gdLst/>
              <a:ahLst/>
              <a:cxnLst/>
              <a:rect l="l" t="t" r="r" b="b"/>
              <a:pathLst>
                <a:path w="149992" h="114614" extrusionOk="0">
                  <a:moveTo>
                    <a:pt x="148955" y="113438"/>
                  </a:moveTo>
                  <a:cubicBezTo>
                    <a:pt x="154349" y="78249"/>
                    <a:pt x="138307" y="45343"/>
                    <a:pt x="109998" y="24306"/>
                  </a:cubicBezTo>
                  <a:cubicBezTo>
                    <a:pt x="86337" y="6721"/>
                    <a:pt x="44489" y="-11376"/>
                    <a:pt x="17553" y="9067"/>
                  </a:cubicBezTo>
                  <a:cubicBezTo>
                    <a:pt x="-6020" y="26949"/>
                    <a:pt x="-5350" y="63598"/>
                    <a:pt x="16560" y="82504"/>
                  </a:cubicBezTo>
                  <a:cubicBezTo>
                    <a:pt x="41966" y="104427"/>
                    <a:pt x="77737" y="91420"/>
                    <a:pt x="86798" y="60740"/>
                  </a:cubicBezTo>
                  <a:cubicBezTo>
                    <a:pt x="91768" y="43901"/>
                    <a:pt x="64920" y="36516"/>
                    <a:pt x="60525" y="53500"/>
                  </a:cubicBezTo>
                  <a:cubicBezTo>
                    <a:pt x="56820" y="67835"/>
                    <a:pt x="37717" y="70313"/>
                    <a:pt x="28207" y="61031"/>
                  </a:cubicBezTo>
                  <a:cubicBezTo>
                    <a:pt x="19974" y="53001"/>
                    <a:pt x="18912" y="38691"/>
                    <a:pt x="24217" y="28991"/>
                  </a:cubicBezTo>
                  <a:cubicBezTo>
                    <a:pt x="29497" y="19323"/>
                    <a:pt x="52994" y="15188"/>
                    <a:pt x="63535" y="16092"/>
                  </a:cubicBezTo>
                  <a:cubicBezTo>
                    <a:pt x="70023" y="16648"/>
                    <a:pt x="77775" y="19291"/>
                    <a:pt x="83801" y="21353"/>
                  </a:cubicBezTo>
                  <a:cubicBezTo>
                    <a:pt x="123239" y="34809"/>
                    <a:pt x="151902" y="69276"/>
                    <a:pt x="145832" y="112584"/>
                  </a:cubicBezTo>
                  <a:cubicBezTo>
                    <a:pt x="145547" y="114607"/>
                    <a:pt x="148633" y="115506"/>
                    <a:pt x="148949" y="11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7"/>
            <p:cNvSpPr/>
            <p:nvPr/>
          </p:nvSpPr>
          <p:spPr>
            <a:xfrm>
              <a:off x="3045378" y="4075819"/>
              <a:ext cx="525137" cy="217720"/>
            </a:xfrm>
            <a:custGeom>
              <a:avLst/>
              <a:gdLst/>
              <a:ahLst/>
              <a:cxnLst/>
              <a:rect l="l" t="t" r="r" b="b"/>
              <a:pathLst>
                <a:path w="525137" h="217720" extrusionOk="0">
                  <a:moveTo>
                    <a:pt x="523152" y="150892"/>
                  </a:moveTo>
                  <a:cubicBezTo>
                    <a:pt x="483329" y="133288"/>
                    <a:pt x="444378" y="139612"/>
                    <a:pt x="403700" y="151461"/>
                  </a:cubicBezTo>
                  <a:cubicBezTo>
                    <a:pt x="344022" y="168844"/>
                    <a:pt x="285760" y="184703"/>
                    <a:pt x="223451" y="189584"/>
                  </a:cubicBezTo>
                  <a:cubicBezTo>
                    <a:pt x="161597" y="194434"/>
                    <a:pt x="84365" y="199233"/>
                    <a:pt x="45541" y="140560"/>
                  </a:cubicBezTo>
                  <a:cubicBezTo>
                    <a:pt x="30972" y="118549"/>
                    <a:pt x="22942" y="89469"/>
                    <a:pt x="30884" y="63499"/>
                  </a:cubicBezTo>
                  <a:cubicBezTo>
                    <a:pt x="39319" y="35917"/>
                    <a:pt x="60223" y="23214"/>
                    <a:pt x="87211" y="33438"/>
                  </a:cubicBezTo>
                  <a:cubicBezTo>
                    <a:pt x="102943" y="35664"/>
                    <a:pt x="112459" y="45193"/>
                    <a:pt x="115767" y="62019"/>
                  </a:cubicBezTo>
                  <a:cubicBezTo>
                    <a:pt x="111201" y="97923"/>
                    <a:pt x="96550" y="103765"/>
                    <a:pt x="71808" y="79535"/>
                  </a:cubicBezTo>
                  <a:cubicBezTo>
                    <a:pt x="69544" y="76993"/>
                    <a:pt x="65370" y="80275"/>
                    <a:pt x="67122" y="83152"/>
                  </a:cubicBezTo>
                  <a:cubicBezTo>
                    <a:pt x="107477" y="149482"/>
                    <a:pt x="169008" y="88558"/>
                    <a:pt x="130778" y="31630"/>
                  </a:cubicBezTo>
                  <a:cubicBezTo>
                    <a:pt x="86566" y="-34213"/>
                    <a:pt x="3295" y="12926"/>
                    <a:pt x="159" y="80142"/>
                  </a:cubicBezTo>
                  <a:cubicBezTo>
                    <a:pt x="-4248" y="174522"/>
                    <a:pt x="83670" y="220226"/>
                    <a:pt x="166289" y="217615"/>
                  </a:cubicBezTo>
                  <a:cubicBezTo>
                    <a:pt x="220100" y="215914"/>
                    <a:pt x="274650" y="206372"/>
                    <a:pt x="326677" y="192904"/>
                  </a:cubicBezTo>
                  <a:cubicBezTo>
                    <a:pt x="387924" y="177045"/>
                    <a:pt x="456455" y="135666"/>
                    <a:pt x="520092" y="158170"/>
                  </a:cubicBezTo>
                  <a:cubicBezTo>
                    <a:pt x="524290" y="159656"/>
                    <a:pt x="527300" y="152726"/>
                    <a:pt x="523158" y="150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7"/>
            <p:cNvSpPr/>
            <p:nvPr/>
          </p:nvSpPr>
          <p:spPr>
            <a:xfrm>
              <a:off x="3037264" y="4172794"/>
              <a:ext cx="462867" cy="251707"/>
            </a:xfrm>
            <a:custGeom>
              <a:avLst/>
              <a:gdLst/>
              <a:ahLst/>
              <a:cxnLst/>
              <a:rect l="l" t="t" r="r" b="b"/>
              <a:pathLst>
                <a:path w="462867" h="251707" extrusionOk="0">
                  <a:moveTo>
                    <a:pt x="458006" y="309"/>
                  </a:moveTo>
                  <a:cubicBezTo>
                    <a:pt x="421047" y="16623"/>
                    <a:pt x="386143" y="37338"/>
                    <a:pt x="356398" y="64920"/>
                  </a:cubicBezTo>
                  <a:cubicBezTo>
                    <a:pt x="324472" y="94519"/>
                    <a:pt x="300305" y="131275"/>
                    <a:pt x="270162" y="162531"/>
                  </a:cubicBezTo>
                  <a:cubicBezTo>
                    <a:pt x="235612" y="198352"/>
                    <a:pt x="193443" y="221090"/>
                    <a:pt x="143565" y="226193"/>
                  </a:cubicBezTo>
                  <a:cubicBezTo>
                    <a:pt x="120391" y="228564"/>
                    <a:pt x="96773" y="226914"/>
                    <a:pt x="74851" y="218605"/>
                  </a:cubicBezTo>
                  <a:cubicBezTo>
                    <a:pt x="63241" y="214204"/>
                    <a:pt x="52271" y="208393"/>
                    <a:pt x="43165" y="199737"/>
                  </a:cubicBezTo>
                  <a:cubicBezTo>
                    <a:pt x="31328" y="188488"/>
                    <a:pt x="21932" y="154911"/>
                    <a:pt x="49419" y="158162"/>
                  </a:cubicBezTo>
                  <a:cubicBezTo>
                    <a:pt x="52789" y="158560"/>
                    <a:pt x="55369" y="154500"/>
                    <a:pt x="54458" y="151548"/>
                  </a:cubicBezTo>
                  <a:cubicBezTo>
                    <a:pt x="43222" y="115151"/>
                    <a:pt x="-2229" y="145351"/>
                    <a:pt x="85" y="175133"/>
                  </a:cubicBezTo>
                  <a:cubicBezTo>
                    <a:pt x="4404" y="230727"/>
                    <a:pt x="77203" y="253320"/>
                    <a:pt x="123078" y="251619"/>
                  </a:cubicBezTo>
                  <a:cubicBezTo>
                    <a:pt x="184666" y="249336"/>
                    <a:pt x="241107" y="219585"/>
                    <a:pt x="281765" y="174121"/>
                  </a:cubicBezTo>
                  <a:cubicBezTo>
                    <a:pt x="339218" y="109890"/>
                    <a:pt x="379775" y="43686"/>
                    <a:pt x="461218" y="5778"/>
                  </a:cubicBezTo>
                  <a:cubicBezTo>
                    <a:pt x="464943" y="4046"/>
                    <a:pt x="461699" y="-1323"/>
                    <a:pt x="458012" y="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37"/>
            <p:cNvSpPr/>
            <p:nvPr/>
          </p:nvSpPr>
          <p:spPr>
            <a:xfrm>
              <a:off x="2995977" y="4272980"/>
              <a:ext cx="155713" cy="157068"/>
            </a:xfrm>
            <a:custGeom>
              <a:avLst/>
              <a:gdLst/>
              <a:ahLst/>
              <a:cxnLst/>
              <a:rect l="l" t="t" r="r" b="b"/>
              <a:pathLst>
                <a:path w="155713" h="157068" extrusionOk="0">
                  <a:moveTo>
                    <a:pt x="153476" y="146507"/>
                  </a:moveTo>
                  <a:cubicBezTo>
                    <a:pt x="119976" y="152065"/>
                    <a:pt x="81019" y="143611"/>
                    <a:pt x="53462" y="123667"/>
                  </a:cubicBezTo>
                  <a:cubicBezTo>
                    <a:pt x="19620" y="99177"/>
                    <a:pt x="-5072" y="41839"/>
                    <a:pt x="43123" y="16938"/>
                  </a:cubicBezTo>
                  <a:cubicBezTo>
                    <a:pt x="53563" y="11544"/>
                    <a:pt x="44306" y="-4378"/>
                    <a:pt x="33892" y="1149"/>
                  </a:cubicBezTo>
                  <a:cubicBezTo>
                    <a:pt x="-10308" y="24608"/>
                    <a:pt x="-7614" y="78684"/>
                    <a:pt x="20961" y="113847"/>
                  </a:cubicBezTo>
                  <a:cubicBezTo>
                    <a:pt x="54252" y="154809"/>
                    <a:pt x="105862" y="166172"/>
                    <a:pt x="154431" y="149991"/>
                  </a:cubicBezTo>
                  <a:cubicBezTo>
                    <a:pt x="156670" y="149245"/>
                    <a:pt x="155740" y="146134"/>
                    <a:pt x="153470" y="1465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37"/>
            <p:cNvSpPr/>
            <p:nvPr/>
          </p:nvSpPr>
          <p:spPr>
            <a:xfrm>
              <a:off x="2956487" y="4238017"/>
              <a:ext cx="133237" cy="186564"/>
            </a:xfrm>
            <a:custGeom>
              <a:avLst/>
              <a:gdLst/>
              <a:ahLst/>
              <a:cxnLst/>
              <a:rect l="l" t="t" r="r" b="b"/>
              <a:pathLst>
                <a:path w="133237" h="186564" extrusionOk="0">
                  <a:moveTo>
                    <a:pt x="133237" y="184335"/>
                  </a:moveTo>
                  <a:cubicBezTo>
                    <a:pt x="104334" y="177107"/>
                    <a:pt x="70246" y="166219"/>
                    <a:pt x="46749" y="146927"/>
                  </a:cubicBezTo>
                  <a:cubicBezTo>
                    <a:pt x="17023" y="122519"/>
                    <a:pt x="-9351" y="33494"/>
                    <a:pt x="49961" y="24636"/>
                  </a:cubicBezTo>
                  <a:cubicBezTo>
                    <a:pt x="65579" y="22303"/>
                    <a:pt x="58611" y="-4862"/>
                    <a:pt x="43378" y="766"/>
                  </a:cubicBezTo>
                  <a:cubicBezTo>
                    <a:pt x="-7821" y="19678"/>
                    <a:pt x="-6657" y="77498"/>
                    <a:pt x="11067" y="121065"/>
                  </a:cubicBezTo>
                  <a:cubicBezTo>
                    <a:pt x="28639" y="164252"/>
                    <a:pt x="87875" y="192416"/>
                    <a:pt x="133237" y="185530"/>
                  </a:cubicBezTo>
                  <a:lnTo>
                    <a:pt x="133237" y="1843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37"/>
            <p:cNvSpPr/>
            <p:nvPr/>
          </p:nvSpPr>
          <p:spPr>
            <a:xfrm>
              <a:off x="3261394" y="3992318"/>
              <a:ext cx="288303" cy="239192"/>
            </a:xfrm>
            <a:custGeom>
              <a:avLst/>
              <a:gdLst/>
              <a:ahLst/>
              <a:cxnLst/>
              <a:rect l="l" t="t" r="r" b="b"/>
              <a:pathLst>
                <a:path w="288303" h="239192" extrusionOk="0">
                  <a:moveTo>
                    <a:pt x="287864" y="235557"/>
                  </a:moveTo>
                  <a:cubicBezTo>
                    <a:pt x="255887" y="194570"/>
                    <a:pt x="203714" y="185522"/>
                    <a:pt x="155715" y="175069"/>
                  </a:cubicBezTo>
                  <a:cubicBezTo>
                    <a:pt x="84705" y="159615"/>
                    <a:pt x="-6261" y="111161"/>
                    <a:pt x="38337" y="22578"/>
                  </a:cubicBezTo>
                  <a:cubicBezTo>
                    <a:pt x="48328" y="2730"/>
                    <a:pt x="18691" y="-10226"/>
                    <a:pt x="10028" y="10647"/>
                  </a:cubicBezTo>
                  <a:cubicBezTo>
                    <a:pt x="-14721" y="70281"/>
                    <a:pt x="7239" y="135783"/>
                    <a:pt x="65982" y="164699"/>
                  </a:cubicBezTo>
                  <a:cubicBezTo>
                    <a:pt x="137175" y="199736"/>
                    <a:pt x="219750" y="189739"/>
                    <a:pt x="285372" y="238782"/>
                  </a:cubicBezTo>
                  <a:cubicBezTo>
                    <a:pt x="287408" y="240306"/>
                    <a:pt x="289154" y="237214"/>
                    <a:pt x="287857" y="2355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37"/>
            <p:cNvSpPr/>
            <p:nvPr/>
          </p:nvSpPr>
          <p:spPr>
            <a:xfrm>
              <a:off x="3301931" y="3994377"/>
              <a:ext cx="187513" cy="117201"/>
            </a:xfrm>
            <a:custGeom>
              <a:avLst/>
              <a:gdLst/>
              <a:ahLst/>
              <a:cxnLst/>
              <a:rect l="l" t="t" r="r" b="b"/>
              <a:pathLst>
                <a:path w="187513" h="117201" extrusionOk="0">
                  <a:moveTo>
                    <a:pt x="187180" y="115538"/>
                  </a:moveTo>
                  <a:cubicBezTo>
                    <a:pt x="154179" y="89435"/>
                    <a:pt x="148317" y="46197"/>
                    <a:pt x="115955" y="20146"/>
                  </a:cubicBezTo>
                  <a:cubicBezTo>
                    <a:pt x="93463" y="2042"/>
                    <a:pt x="61512" y="-5988"/>
                    <a:pt x="34063" y="5008"/>
                  </a:cubicBezTo>
                  <a:cubicBezTo>
                    <a:pt x="11875" y="13898"/>
                    <a:pt x="-9137" y="39014"/>
                    <a:pt x="4135" y="63770"/>
                  </a:cubicBezTo>
                  <a:cubicBezTo>
                    <a:pt x="13519" y="81279"/>
                    <a:pt x="32925" y="84478"/>
                    <a:pt x="47702" y="72610"/>
                  </a:cubicBezTo>
                  <a:cubicBezTo>
                    <a:pt x="52375" y="68860"/>
                    <a:pt x="47317" y="60001"/>
                    <a:pt x="41714" y="62315"/>
                  </a:cubicBezTo>
                  <a:cubicBezTo>
                    <a:pt x="39634" y="50883"/>
                    <a:pt x="37560" y="39457"/>
                    <a:pt x="35479" y="28024"/>
                  </a:cubicBezTo>
                  <a:cubicBezTo>
                    <a:pt x="43643" y="25761"/>
                    <a:pt x="51806" y="23497"/>
                    <a:pt x="59969" y="21233"/>
                  </a:cubicBezTo>
                  <a:cubicBezTo>
                    <a:pt x="75885" y="20310"/>
                    <a:pt x="89828" y="27025"/>
                    <a:pt x="102367" y="35688"/>
                  </a:cubicBezTo>
                  <a:cubicBezTo>
                    <a:pt x="118902" y="47114"/>
                    <a:pt x="129670" y="62290"/>
                    <a:pt x="141109" y="78553"/>
                  </a:cubicBezTo>
                  <a:cubicBezTo>
                    <a:pt x="153205" y="95746"/>
                    <a:pt x="164201" y="113514"/>
                    <a:pt x="186206" y="117188"/>
                  </a:cubicBezTo>
                  <a:cubicBezTo>
                    <a:pt x="187060" y="117334"/>
                    <a:pt x="188046" y="116214"/>
                    <a:pt x="187174" y="1155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37"/>
            <p:cNvSpPr/>
            <p:nvPr/>
          </p:nvSpPr>
          <p:spPr>
            <a:xfrm>
              <a:off x="3536762" y="4183221"/>
              <a:ext cx="113969" cy="150330"/>
            </a:xfrm>
            <a:custGeom>
              <a:avLst/>
              <a:gdLst/>
              <a:ahLst/>
              <a:cxnLst/>
              <a:rect l="l" t="t" r="r" b="b"/>
              <a:pathLst>
                <a:path w="113969" h="150330" extrusionOk="0">
                  <a:moveTo>
                    <a:pt x="112390" y="146198"/>
                  </a:moveTo>
                  <a:cubicBezTo>
                    <a:pt x="71965" y="151598"/>
                    <a:pt x="38838" y="127443"/>
                    <a:pt x="24016" y="90743"/>
                  </a:cubicBezTo>
                  <a:cubicBezTo>
                    <a:pt x="16340" y="71736"/>
                    <a:pt x="7816" y="43243"/>
                    <a:pt x="24326" y="26373"/>
                  </a:cubicBezTo>
                  <a:cubicBezTo>
                    <a:pt x="47457" y="2750"/>
                    <a:pt x="89512" y="51489"/>
                    <a:pt x="53350" y="60594"/>
                  </a:cubicBezTo>
                  <a:cubicBezTo>
                    <a:pt x="36372" y="64869"/>
                    <a:pt x="43681" y="91742"/>
                    <a:pt x="60590" y="86867"/>
                  </a:cubicBezTo>
                  <a:cubicBezTo>
                    <a:pt x="90827" y="78147"/>
                    <a:pt x="104018" y="43623"/>
                    <a:pt x="83606" y="17951"/>
                  </a:cubicBezTo>
                  <a:cubicBezTo>
                    <a:pt x="65237" y="-5148"/>
                    <a:pt x="27595" y="-6596"/>
                    <a:pt x="9239" y="17350"/>
                  </a:cubicBezTo>
                  <a:cubicBezTo>
                    <a:pt x="-11255" y="44091"/>
                    <a:pt x="6305" y="85647"/>
                    <a:pt x="23618" y="109454"/>
                  </a:cubicBezTo>
                  <a:cubicBezTo>
                    <a:pt x="44522" y="138199"/>
                    <a:pt x="77378" y="154576"/>
                    <a:pt x="112820" y="149372"/>
                  </a:cubicBezTo>
                  <a:cubicBezTo>
                    <a:pt x="114603" y="149113"/>
                    <a:pt x="114198" y="145951"/>
                    <a:pt x="112390" y="146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37"/>
            <p:cNvSpPr/>
            <p:nvPr/>
          </p:nvSpPr>
          <p:spPr>
            <a:xfrm>
              <a:off x="3397468" y="3726191"/>
              <a:ext cx="217019" cy="525563"/>
            </a:xfrm>
            <a:custGeom>
              <a:avLst/>
              <a:gdLst/>
              <a:ahLst/>
              <a:cxnLst/>
              <a:rect l="l" t="t" r="r" b="b"/>
              <a:pathLst>
                <a:path w="217019" h="525563" extrusionOk="0">
                  <a:moveTo>
                    <a:pt x="155166" y="520520"/>
                  </a:moveTo>
                  <a:cubicBezTo>
                    <a:pt x="133699" y="458540"/>
                    <a:pt x="172890" y="393455"/>
                    <a:pt x="189217" y="334340"/>
                  </a:cubicBezTo>
                  <a:cubicBezTo>
                    <a:pt x="204140" y="280308"/>
                    <a:pt x="214857" y="223209"/>
                    <a:pt x="216881" y="167053"/>
                  </a:cubicBezTo>
                  <a:cubicBezTo>
                    <a:pt x="219859" y="84497"/>
                    <a:pt x="174857" y="-3794"/>
                    <a:pt x="80381" y="126"/>
                  </a:cubicBezTo>
                  <a:cubicBezTo>
                    <a:pt x="12793" y="2933"/>
                    <a:pt x="-33885" y="85489"/>
                    <a:pt x="31200" y="130479"/>
                  </a:cubicBezTo>
                  <a:cubicBezTo>
                    <a:pt x="53034" y="145573"/>
                    <a:pt x="91972" y="151516"/>
                    <a:pt x="109051" y="126243"/>
                  </a:cubicBezTo>
                  <a:cubicBezTo>
                    <a:pt x="126686" y="100153"/>
                    <a:pt x="103853" y="79944"/>
                    <a:pt x="83037" y="67095"/>
                  </a:cubicBezTo>
                  <a:cubicBezTo>
                    <a:pt x="80192" y="65337"/>
                    <a:pt x="76878" y="69485"/>
                    <a:pt x="79420" y="71781"/>
                  </a:cubicBezTo>
                  <a:cubicBezTo>
                    <a:pt x="120743" y="109119"/>
                    <a:pt x="60514" y="126420"/>
                    <a:pt x="38920" y="102322"/>
                  </a:cubicBezTo>
                  <a:cubicBezTo>
                    <a:pt x="16049" y="76801"/>
                    <a:pt x="30611" y="42384"/>
                    <a:pt x="58807" y="32065"/>
                  </a:cubicBezTo>
                  <a:cubicBezTo>
                    <a:pt x="86092" y="22080"/>
                    <a:pt x="117233" y="30459"/>
                    <a:pt x="140680" y="45944"/>
                  </a:cubicBezTo>
                  <a:cubicBezTo>
                    <a:pt x="199492" y="84781"/>
                    <a:pt x="193466" y="162614"/>
                    <a:pt x="188483" y="224195"/>
                  </a:cubicBezTo>
                  <a:cubicBezTo>
                    <a:pt x="183437" y="286523"/>
                    <a:pt x="166820" y="344590"/>
                    <a:pt x="149191" y="404173"/>
                  </a:cubicBezTo>
                  <a:cubicBezTo>
                    <a:pt x="137126" y="444951"/>
                    <a:pt x="130455" y="483466"/>
                    <a:pt x="147882" y="523587"/>
                  </a:cubicBezTo>
                  <a:cubicBezTo>
                    <a:pt x="149671" y="527697"/>
                    <a:pt x="156627" y="524769"/>
                    <a:pt x="155160" y="52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7"/>
            <p:cNvSpPr/>
            <p:nvPr/>
          </p:nvSpPr>
          <p:spPr>
            <a:xfrm>
              <a:off x="3491879" y="3719877"/>
              <a:ext cx="253904" cy="461131"/>
            </a:xfrm>
            <a:custGeom>
              <a:avLst/>
              <a:gdLst/>
              <a:ahLst/>
              <a:cxnLst/>
              <a:rect l="l" t="t" r="r" b="b"/>
              <a:pathLst>
                <a:path w="253904" h="461131" extrusionOk="0">
                  <a:moveTo>
                    <a:pt x="5793" y="459493"/>
                  </a:moveTo>
                  <a:cubicBezTo>
                    <a:pt x="43094" y="380673"/>
                    <a:pt x="106984" y="339762"/>
                    <a:pt x="170696" y="285130"/>
                  </a:cubicBezTo>
                  <a:cubicBezTo>
                    <a:pt x="218715" y="243959"/>
                    <a:pt x="250995" y="186905"/>
                    <a:pt x="253777" y="122870"/>
                  </a:cubicBezTo>
                  <a:cubicBezTo>
                    <a:pt x="255725" y="77950"/>
                    <a:pt x="235503" y="9545"/>
                    <a:pt x="183318" y="459"/>
                  </a:cubicBezTo>
                  <a:cubicBezTo>
                    <a:pt x="151423" y="-5099"/>
                    <a:pt x="115387" y="41452"/>
                    <a:pt x="154174" y="53700"/>
                  </a:cubicBezTo>
                  <a:cubicBezTo>
                    <a:pt x="157146" y="54636"/>
                    <a:pt x="161161" y="52012"/>
                    <a:pt x="160788" y="48661"/>
                  </a:cubicBezTo>
                  <a:cubicBezTo>
                    <a:pt x="157797" y="40181"/>
                    <a:pt x="162287" y="36153"/>
                    <a:pt x="174256" y="36558"/>
                  </a:cubicBezTo>
                  <a:cubicBezTo>
                    <a:pt x="182673" y="28218"/>
                    <a:pt x="189736" y="28287"/>
                    <a:pt x="195446" y="36767"/>
                  </a:cubicBezTo>
                  <a:cubicBezTo>
                    <a:pt x="207687" y="42502"/>
                    <a:pt x="216173" y="60611"/>
                    <a:pt x="220859" y="72815"/>
                  </a:cubicBezTo>
                  <a:cubicBezTo>
                    <a:pt x="228244" y="92051"/>
                    <a:pt x="230324" y="113455"/>
                    <a:pt x="229262" y="133929"/>
                  </a:cubicBezTo>
                  <a:cubicBezTo>
                    <a:pt x="226524" y="186861"/>
                    <a:pt x="201598" y="233425"/>
                    <a:pt x="163709" y="269499"/>
                  </a:cubicBezTo>
                  <a:cubicBezTo>
                    <a:pt x="133838" y="297941"/>
                    <a:pt x="99263" y="321002"/>
                    <a:pt x="70246" y="350385"/>
                  </a:cubicBezTo>
                  <a:cubicBezTo>
                    <a:pt x="40154" y="380863"/>
                    <a:pt x="17776" y="417380"/>
                    <a:pt x="311" y="456287"/>
                  </a:cubicBezTo>
                  <a:cubicBezTo>
                    <a:pt x="-1339" y="459960"/>
                    <a:pt x="4029" y="463204"/>
                    <a:pt x="5787" y="459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7"/>
            <p:cNvSpPr/>
            <p:nvPr/>
          </p:nvSpPr>
          <p:spPr>
            <a:xfrm>
              <a:off x="3594990" y="3677865"/>
              <a:ext cx="156635" cy="156300"/>
            </a:xfrm>
            <a:custGeom>
              <a:avLst/>
              <a:gdLst/>
              <a:ahLst/>
              <a:cxnLst/>
              <a:rect l="l" t="t" r="r" b="b"/>
              <a:pathLst>
                <a:path w="156635" h="156300" extrusionOk="0">
                  <a:moveTo>
                    <a:pt x="149275" y="155024"/>
                  </a:moveTo>
                  <a:cubicBezTo>
                    <a:pt x="165779" y="106525"/>
                    <a:pt x="154751" y="54883"/>
                    <a:pt x="113947" y="21301"/>
                  </a:cubicBezTo>
                  <a:cubicBezTo>
                    <a:pt x="78911" y="-7540"/>
                    <a:pt x="24923" y="-10455"/>
                    <a:pt x="1173" y="33593"/>
                  </a:cubicBezTo>
                  <a:cubicBezTo>
                    <a:pt x="-4417" y="43963"/>
                    <a:pt x="11492" y="53239"/>
                    <a:pt x="16962" y="42825"/>
                  </a:cubicBezTo>
                  <a:cubicBezTo>
                    <a:pt x="42659" y="-6142"/>
                    <a:pt x="101895" y="21117"/>
                    <a:pt x="125626" y="56540"/>
                  </a:cubicBezTo>
                  <a:cubicBezTo>
                    <a:pt x="143900" y="83812"/>
                    <a:pt x="151343" y="121852"/>
                    <a:pt x="145791" y="154063"/>
                  </a:cubicBezTo>
                  <a:cubicBezTo>
                    <a:pt x="145399" y="156333"/>
                    <a:pt x="148510" y="157250"/>
                    <a:pt x="149269" y="1550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7"/>
            <p:cNvSpPr/>
            <p:nvPr/>
          </p:nvSpPr>
          <p:spPr>
            <a:xfrm>
              <a:off x="3560248" y="3638208"/>
              <a:ext cx="186118" cy="133996"/>
            </a:xfrm>
            <a:custGeom>
              <a:avLst/>
              <a:gdLst/>
              <a:ahLst/>
              <a:cxnLst/>
              <a:rect l="l" t="t" r="r" b="b"/>
              <a:pathLst>
                <a:path w="186118" h="133996" extrusionOk="0">
                  <a:moveTo>
                    <a:pt x="184991" y="133997"/>
                  </a:moveTo>
                  <a:cubicBezTo>
                    <a:pt x="192174" y="88678"/>
                    <a:pt x="164339" y="29234"/>
                    <a:pt x="121266" y="11402"/>
                  </a:cubicBezTo>
                  <a:cubicBezTo>
                    <a:pt x="77724" y="-6619"/>
                    <a:pt x="20043" y="-8105"/>
                    <a:pt x="783" y="43037"/>
                  </a:cubicBezTo>
                  <a:cubicBezTo>
                    <a:pt x="-4908" y="58143"/>
                    <a:pt x="22206" y="65314"/>
                    <a:pt x="24653" y="49620"/>
                  </a:cubicBezTo>
                  <a:cubicBezTo>
                    <a:pt x="33885" y="-9616"/>
                    <a:pt x="122802" y="17466"/>
                    <a:pt x="146963" y="47299"/>
                  </a:cubicBezTo>
                  <a:cubicBezTo>
                    <a:pt x="166287" y="71163"/>
                    <a:pt x="176644" y="104625"/>
                    <a:pt x="183789" y="133997"/>
                  </a:cubicBezTo>
                  <a:lnTo>
                    <a:pt x="184991" y="1339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37"/>
            <p:cNvSpPr/>
            <p:nvPr/>
          </p:nvSpPr>
          <p:spPr>
            <a:xfrm>
              <a:off x="3312771" y="3941534"/>
              <a:ext cx="237485" cy="289411"/>
            </a:xfrm>
            <a:custGeom>
              <a:avLst/>
              <a:gdLst/>
              <a:ahLst/>
              <a:cxnLst/>
              <a:rect l="l" t="t" r="r" b="b"/>
              <a:pathLst>
                <a:path w="237485" h="289411" extrusionOk="0">
                  <a:moveTo>
                    <a:pt x="237087" y="286473"/>
                  </a:moveTo>
                  <a:cubicBezTo>
                    <a:pt x="188550" y="220636"/>
                    <a:pt x="198522" y="138112"/>
                    <a:pt x="164389" y="66564"/>
                  </a:cubicBezTo>
                  <a:cubicBezTo>
                    <a:pt x="136162" y="7398"/>
                    <a:pt x="70110" y="-14525"/>
                    <a:pt x="10628" y="9712"/>
                  </a:cubicBezTo>
                  <a:cubicBezTo>
                    <a:pt x="-9980" y="18109"/>
                    <a:pt x="2319" y="48050"/>
                    <a:pt x="22560" y="38021"/>
                  </a:cubicBezTo>
                  <a:cubicBezTo>
                    <a:pt x="111438" y="-6020"/>
                    <a:pt x="159217" y="85350"/>
                    <a:pt x="174222" y="156468"/>
                  </a:cubicBezTo>
                  <a:cubicBezTo>
                    <a:pt x="184351" y="204486"/>
                    <a:pt x="193090" y="256747"/>
                    <a:pt x="233856" y="288964"/>
                  </a:cubicBezTo>
                  <a:cubicBezTo>
                    <a:pt x="235500" y="290261"/>
                    <a:pt x="238592" y="288528"/>
                    <a:pt x="237081" y="286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9" name="Google Shape;629;p37"/>
          <p:cNvSpPr txBox="1">
            <a:spLocks noGrp="1"/>
          </p:cNvSpPr>
          <p:nvPr>
            <p:ph type="title"/>
          </p:nvPr>
        </p:nvSpPr>
        <p:spPr>
          <a:xfrm>
            <a:off x="715100" y="2447550"/>
            <a:ext cx="2831400" cy="1012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30"/>
        <p:cNvGrpSpPr/>
        <p:nvPr/>
      </p:nvGrpSpPr>
      <p:grpSpPr>
        <a:xfrm>
          <a:off x="0" y="0"/>
          <a:ext cx="0" cy="0"/>
          <a:chOff x="0" y="0"/>
          <a:chExt cx="0" cy="0"/>
        </a:xfrm>
      </p:grpSpPr>
      <p:sp>
        <p:nvSpPr>
          <p:cNvPr id="631" name="Google Shape;631;p38"/>
          <p:cNvSpPr txBox="1">
            <a:spLocks noGrp="1"/>
          </p:cNvSpPr>
          <p:nvPr>
            <p:ph type="subTitle" idx="1"/>
          </p:nvPr>
        </p:nvSpPr>
        <p:spPr>
          <a:xfrm>
            <a:off x="811825" y="1450675"/>
            <a:ext cx="32121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632" name="Google Shape;632;p38"/>
          <p:cNvSpPr txBox="1">
            <a:spLocks noGrp="1"/>
          </p:cNvSpPr>
          <p:nvPr>
            <p:ph type="subTitle" idx="2"/>
          </p:nvPr>
        </p:nvSpPr>
        <p:spPr>
          <a:xfrm>
            <a:off x="811825" y="1891101"/>
            <a:ext cx="3212100" cy="10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3" name="Google Shape;633;p38"/>
          <p:cNvSpPr txBox="1">
            <a:spLocks noGrp="1"/>
          </p:cNvSpPr>
          <p:nvPr>
            <p:ph type="subTitle" idx="3"/>
          </p:nvPr>
        </p:nvSpPr>
        <p:spPr>
          <a:xfrm>
            <a:off x="2965313" y="3347725"/>
            <a:ext cx="3212100" cy="10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4" name="Google Shape;634;p38"/>
          <p:cNvSpPr txBox="1">
            <a:spLocks noGrp="1"/>
          </p:cNvSpPr>
          <p:nvPr>
            <p:ph type="subTitle" idx="4"/>
          </p:nvPr>
        </p:nvSpPr>
        <p:spPr>
          <a:xfrm>
            <a:off x="5118801" y="1891101"/>
            <a:ext cx="3212100" cy="10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5" name="Google Shape;635;p38"/>
          <p:cNvSpPr txBox="1">
            <a:spLocks noGrp="1"/>
          </p:cNvSpPr>
          <p:nvPr>
            <p:ph type="subTitle" idx="5"/>
          </p:nvPr>
        </p:nvSpPr>
        <p:spPr>
          <a:xfrm>
            <a:off x="2965313" y="2907300"/>
            <a:ext cx="32121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636" name="Google Shape;636;p38"/>
          <p:cNvSpPr txBox="1">
            <a:spLocks noGrp="1"/>
          </p:cNvSpPr>
          <p:nvPr>
            <p:ph type="subTitle" idx="6"/>
          </p:nvPr>
        </p:nvSpPr>
        <p:spPr>
          <a:xfrm>
            <a:off x="5118801" y="1450675"/>
            <a:ext cx="32121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637" name="Google Shape;637;p38"/>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8" name="Google Shape;638;p38"/>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639" name="Google Shape;639;p38"/>
          <p:cNvGrpSpPr/>
          <p:nvPr/>
        </p:nvGrpSpPr>
        <p:grpSpPr>
          <a:xfrm>
            <a:off x="152392" y="3941256"/>
            <a:ext cx="8839207" cy="1049832"/>
            <a:chOff x="152392" y="3941256"/>
            <a:chExt cx="8839207" cy="1049832"/>
          </a:xfrm>
        </p:grpSpPr>
        <p:grpSp>
          <p:nvGrpSpPr>
            <p:cNvPr id="640" name="Google Shape;640;p38"/>
            <p:cNvGrpSpPr/>
            <p:nvPr/>
          </p:nvGrpSpPr>
          <p:grpSpPr>
            <a:xfrm rot="-5400000">
              <a:off x="7941680" y="3941169"/>
              <a:ext cx="1049832" cy="1050007"/>
              <a:chOff x="17274" y="3477377"/>
              <a:chExt cx="940878" cy="941035"/>
            </a:xfrm>
          </p:grpSpPr>
          <p:sp>
            <p:nvSpPr>
              <p:cNvPr id="641" name="Google Shape;641;p38"/>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38"/>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38"/>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38"/>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38"/>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38"/>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38"/>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38"/>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38"/>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38"/>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38"/>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38"/>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38"/>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38"/>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38"/>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38"/>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7" name="Google Shape;657;p38"/>
            <p:cNvGrpSpPr/>
            <p:nvPr/>
          </p:nvGrpSpPr>
          <p:grpSpPr>
            <a:xfrm rot="5400000" flipH="1">
              <a:off x="152480" y="3941169"/>
              <a:ext cx="1049832" cy="1050007"/>
              <a:chOff x="17274" y="3477377"/>
              <a:chExt cx="940878" cy="941035"/>
            </a:xfrm>
          </p:grpSpPr>
          <p:sp>
            <p:nvSpPr>
              <p:cNvPr id="658" name="Google Shape;658;p38"/>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8"/>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38"/>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38"/>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38"/>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38"/>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38"/>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8"/>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38"/>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38"/>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38"/>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38"/>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38"/>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8"/>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38"/>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38"/>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674"/>
        <p:cNvGrpSpPr/>
        <p:nvPr/>
      </p:nvGrpSpPr>
      <p:grpSpPr>
        <a:xfrm>
          <a:off x="0" y="0"/>
          <a:ext cx="0" cy="0"/>
          <a:chOff x="0" y="0"/>
          <a:chExt cx="0" cy="0"/>
        </a:xfrm>
      </p:grpSpPr>
      <p:sp>
        <p:nvSpPr>
          <p:cNvPr id="675" name="Google Shape;675;p39"/>
          <p:cNvSpPr txBox="1">
            <a:spLocks noGrp="1"/>
          </p:cNvSpPr>
          <p:nvPr>
            <p:ph type="subTitle" idx="1"/>
          </p:nvPr>
        </p:nvSpPr>
        <p:spPr>
          <a:xfrm>
            <a:off x="2454325" y="1719900"/>
            <a:ext cx="5247000" cy="33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676" name="Google Shape;676;p39"/>
          <p:cNvSpPr txBox="1">
            <a:spLocks noGrp="1"/>
          </p:cNvSpPr>
          <p:nvPr>
            <p:ph type="subTitle" idx="2"/>
          </p:nvPr>
        </p:nvSpPr>
        <p:spPr>
          <a:xfrm>
            <a:off x="2454325" y="2939600"/>
            <a:ext cx="5247000" cy="33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677" name="Google Shape;677;p39"/>
          <p:cNvSpPr txBox="1">
            <a:spLocks noGrp="1"/>
          </p:cNvSpPr>
          <p:nvPr>
            <p:ph type="subTitle" idx="3"/>
          </p:nvPr>
        </p:nvSpPr>
        <p:spPr>
          <a:xfrm>
            <a:off x="2454325" y="4159300"/>
            <a:ext cx="5247000" cy="33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678" name="Google Shape;678;p39"/>
          <p:cNvSpPr txBox="1">
            <a:spLocks noGrp="1"/>
          </p:cNvSpPr>
          <p:nvPr>
            <p:ph type="subTitle" idx="4"/>
          </p:nvPr>
        </p:nvSpPr>
        <p:spPr>
          <a:xfrm>
            <a:off x="2454325" y="1343250"/>
            <a:ext cx="52470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9" name="Google Shape;679;p39"/>
          <p:cNvSpPr txBox="1">
            <a:spLocks noGrp="1"/>
          </p:cNvSpPr>
          <p:nvPr>
            <p:ph type="subTitle" idx="5"/>
          </p:nvPr>
        </p:nvSpPr>
        <p:spPr>
          <a:xfrm>
            <a:off x="2454325" y="2562955"/>
            <a:ext cx="52470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80" name="Google Shape;680;p39"/>
          <p:cNvSpPr txBox="1">
            <a:spLocks noGrp="1"/>
          </p:cNvSpPr>
          <p:nvPr>
            <p:ph type="subTitle" idx="6"/>
          </p:nvPr>
        </p:nvSpPr>
        <p:spPr>
          <a:xfrm>
            <a:off x="2454325" y="3782660"/>
            <a:ext cx="52470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81" name="Google Shape;681;p3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2" name="Google Shape;682;p39"/>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683" name="Google Shape;683;p39"/>
          <p:cNvGrpSpPr/>
          <p:nvPr/>
        </p:nvGrpSpPr>
        <p:grpSpPr>
          <a:xfrm>
            <a:off x="152402" y="152392"/>
            <a:ext cx="8839189" cy="4838697"/>
            <a:chOff x="152402" y="152392"/>
            <a:chExt cx="8839189" cy="4838697"/>
          </a:xfrm>
        </p:grpSpPr>
        <p:grpSp>
          <p:nvGrpSpPr>
            <p:cNvPr id="684" name="Google Shape;684;p39"/>
            <p:cNvGrpSpPr/>
            <p:nvPr/>
          </p:nvGrpSpPr>
          <p:grpSpPr>
            <a:xfrm flipH="1">
              <a:off x="152402" y="152392"/>
              <a:ext cx="842789" cy="841972"/>
              <a:chOff x="8692416" y="1405527"/>
              <a:chExt cx="451583" cy="451145"/>
            </a:xfrm>
          </p:grpSpPr>
          <p:grpSp>
            <p:nvGrpSpPr>
              <p:cNvPr id="685" name="Google Shape;685;p39"/>
              <p:cNvGrpSpPr/>
              <p:nvPr/>
            </p:nvGrpSpPr>
            <p:grpSpPr>
              <a:xfrm>
                <a:off x="8692416" y="1409211"/>
                <a:ext cx="307919" cy="183332"/>
                <a:chOff x="8692416" y="1409211"/>
                <a:chExt cx="307919" cy="183332"/>
              </a:xfrm>
            </p:grpSpPr>
            <p:sp>
              <p:nvSpPr>
                <p:cNvPr id="686" name="Google Shape;686;p39"/>
                <p:cNvSpPr/>
                <p:nvPr/>
              </p:nvSpPr>
              <p:spPr>
                <a:xfrm>
                  <a:off x="8804126" y="1409211"/>
                  <a:ext cx="196209" cy="183332"/>
                </a:xfrm>
                <a:custGeom>
                  <a:avLst/>
                  <a:gdLst/>
                  <a:ahLst/>
                  <a:cxnLst/>
                  <a:rect l="l" t="t" r="r" b="b"/>
                  <a:pathLst>
                    <a:path w="196209" h="183332" extrusionOk="0">
                      <a:moveTo>
                        <a:pt x="140629" y="177571"/>
                      </a:moveTo>
                      <a:cubicBezTo>
                        <a:pt x="113186" y="186518"/>
                        <a:pt x="82265" y="185178"/>
                        <a:pt x="56340" y="172620"/>
                      </a:cubicBezTo>
                      <a:cubicBezTo>
                        <a:pt x="30352" y="160062"/>
                        <a:pt x="9801" y="136116"/>
                        <a:pt x="2719" y="108155"/>
                      </a:cubicBezTo>
                      <a:cubicBezTo>
                        <a:pt x="-4363" y="80193"/>
                        <a:pt x="2530" y="48742"/>
                        <a:pt x="21752" y="27211"/>
                      </a:cubicBezTo>
                      <a:cubicBezTo>
                        <a:pt x="40912" y="5680"/>
                        <a:pt x="72212" y="-4784"/>
                        <a:pt x="100223" y="2102"/>
                      </a:cubicBezTo>
                      <a:cubicBezTo>
                        <a:pt x="114830" y="5699"/>
                        <a:pt x="128551" y="13920"/>
                        <a:pt x="137593" y="25978"/>
                      </a:cubicBezTo>
                      <a:cubicBezTo>
                        <a:pt x="146446" y="37777"/>
                        <a:pt x="150619" y="53035"/>
                        <a:pt x="148912" y="67705"/>
                      </a:cubicBezTo>
                      <a:cubicBezTo>
                        <a:pt x="147205" y="82647"/>
                        <a:pt x="138795" y="96747"/>
                        <a:pt x="126148" y="104803"/>
                      </a:cubicBezTo>
                      <a:cubicBezTo>
                        <a:pt x="115526" y="111512"/>
                        <a:pt x="95860" y="112018"/>
                        <a:pt x="83783" y="102666"/>
                      </a:cubicBezTo>
                      <a:cubicBezTo>
                        <a:pt x="69493" y="91600"/>
                        <a:pt x="67280" y="51125"/>
                        <a:pt x="94090" y="57297"/>
                      </a:cubicBezTo>
                      <a:cubicBezTo>
                        <a:pt x="101994" y="59131"/>
                        <a:pt x="107748" y="67724"/>
                        <a:pt x="106357" y="75761"/>
                      </a:cubicBezTo>
                      <a:cubicBezTo>
                        <a:pt x="105029" y="83797"/>
                        <a:pt x="96746" y="90026"/>
                        <a:pt x="88652" y="89141"/>
                      </a:cubicBezTo>
                      <a:cubicBezTo>
                        <a:pt x="94406" y="99391"/>
                        <a:pt x="109645" y="101446"/>
                        <a:pt x="119509" y="95078"/>
                      </a:cubicBezTo>
                      <a:cubicBezTo>
                        <a:pt x="129373" y="88711"/>
                        <a:pt x="133989" y="76273"/>
                        <a:pt x="133799" y="64537"/>
                      </a:cubicBezTo>
                      <a:cubicBezTo>
                        <a:pt x="133294" y="39889"/>
                        <a:pt x="111921" y="17435"/>
                        <a:pt x="87261" y="15823"/>
                      </a:cubicBezTo>
                      <a:cubicBezTo>
                        <a:pt x="73413" y="14912"/>
                        <a:pt x="59628" y="19908"/>
                        <a:pt x="47867" y="27306"/>
                      </a:cubicBezTo>
                      <a:cubicBezTo>
                        <a:pt x="37307" y="33901"/>
                        <a:pt x="27949" y="42557"/>
                        <a:pt x="21562" y="53199"/>
                      </a:cubicBezTo>
                      <a:cubicBezTo>
                        <a:pt x="5881" y="79321"/>
                        <a:pt x="11066" y="115066"/>
                        <a:pt x="30668" y="138405"/>
                      </a:cubicBezTo>
                      <a:cubicBezTo>
                        <a:pt x="50270" y="161744"/>
                        <a:pt x="82076" y="168693"/>
                        <a:pt x="112427" y="171696"/>
                      </a:cubicBezTo>
                      <a:cubicBezTo>
                        <a:pt x="147331" y="175162"/>
                        <a:pt x="170727" y="156698"/>
                        <a:pt x="196210" y="139638"/>
                      </a:cubicBezTo>
                      <a:cubicBezTo>
                        <a:pt x="183816" y="157722"/>
                        <a:pt x="161053" y="170912"/>
                        <a:pt x="140629" y="177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9"/>
                <p:cNvSpPr/>
                <p:nvPr/>
              </p:nvSpPr>
              <p:spPr>
                <a:xfrm>
                  <a:off x="8692416" y="1413105"/>
                  <a:ext cx="104501" cy="87983"/>
                </a:xfrm>
                <a:custGeom>
                  <a:avLst/>
                  <a:gdLst/>
                  <a:ahLst/>
                  <a:cxnLst/>
                  <a:rect l="l" t="t" r="r" b="b"/>
                  <a:pathLst>
                    <a:path w="104501" h="87983" extrusionOk="0">
                      <a:moveTo>
                        <a:pt x="89390" y="39284"/>
                      </a:moveTo>
                      <a:cubicBezTo>
                        <a:pt x="89200" y="38917"/>
                        <a:pt x="88947" y="38556"/>
                        <a:pt x="88694" y="38202"/>
                      </a:cubicBezTo>
                      <a:cubicBezTo>
                        <a:pt x="81612" y="27244"/>
                        <a:pt x="70547" y="18126"/>
                        <a:pt x="57963" y="14313"/>
                      </a:cubicBezTo>
                      <a:cubicBezTo>
                        <a:pt x="44874" y="10355"/>
                        <a:pt x="29698" y="12524"/>
                        <a:pt x="19329" y="21383"/>
                      </a:cubicBezTo>
                      <a:cubicBezTo>
                        <a:pt x="8958" y="30241"/>
                        <a:pt x="4469" y="46012"/>
                        <a:pt x="10096" y="58437"/>
                      </a:cubicBezTo>
                      <a:cubicBezTo>
                        <a:pt x="15787" y="70830"/>
                        <a:pt x="31216" y="77786"/>
                        <a:pt x="44242" y="73827"/>
                      </a:cubicBezTo>
                      <a:cubicBezTo>
                        <a:pt x="49806" y="72145"/>
                        <a:pt x="54991" y="68465"/>
                        <a:pt x="57141" y="63103"/>
                      </a:cubicBezTo>
                      <a:cubicBezTo>
                        <a:pt x="60555" y="54674"/>
                        <a:pt x="54865" y="48693"/>
                        <a:pt x="46328" y="48964"/>
                      </a:cubicBezTo>
                      <a:cubicBezTo>
                        <a:pt x="49490" y="53302"/>
                        <a:pt x="47214" y="60251"/>
                        <a:pt x="42345" y="62408"/>
                      </a:cubicBezTo>
                      <a:cubicBezTo>
                        <a:pt x="37413" y="64564"/>
                        <a:pt x="31152" y="62022"/>
                        <a:pt x="28560" y="57305"/>
                      </a:cubicBezTo>
                      <a:cubicBezTo>
                        <a:pt x="26031" y="52594"/>
                        <a:pt x="27042" y="46391"/>
                        <a:pt x="30457" y="42262"/>
                      </a:cubicBezTo>
                      <a:cubicBezTo>
                        <a:pt x="33872" y="38133"/>
                        <a:pt x="39373" y="36014"/>
                        <a:pt x="44684" y="36071"/>
                      </a:cubicBezTo>
                      <a:cubicBezTo>
                        <a:pt x="57394" y="36211"/>
                        <a:pt x="68080" y="48851"/>
                        <a:pt x="67385" y="61535"/>
                      </a:cubicBezTo>
                      <a:cubicBezTo>
                        <a:pt x="66689" y="74219"/>
                        <a:pt x="55877" y="85190"/>
                        <a:pt x="43420" y="87479"/>
                      </a:cubicBezTo>
                      <a:cubicBezTo>
                        <a:pt x="30900" y="89768"/>
                        <a:pt x="17621" y="84077"/>
                        <a:pt x="9464" y="74352"/>
                      </a:cubicBezTo>
                      <a:cubicBezTo>
                        <a:pt x="-9695" y="51551"/>
                        <a:pt x="2192" y="16811"/>
                        <a:pt x="27612" y="4683"/>
                      </a:cubicBezTo>
                      <a:cubicBezTo>
                        <a:pt x="42914" y="-2627"/>
                        <a:pt x="62010" y="-1292"/>
                        <a:pt x="76174" y="8079"/>
                      </a:cubicBezTo>
                      <a:cubicBezTo>
                        <a:pt x="87303" y="15451"/>
                        <a:pt x="95460" y="26473"/>
                        <a:pt x="99950" y="38986"/>
                      </a:cubicBezTo>
                      <a:cubicBezTo>
                        <a:pt x="102226" y="45221"/>
                        <a:pt x="103553" y="51759"/>
                        <a:pt x="104123" y="58348"/>
                      </a:cubicBezTo>
                      <a:cubicBezTo>
                        <a:pt x="104755" y="65316"/>
                        <a:pt x="103490" y="72284"/>
                        <a:pt x="104502" y="79208"/>
                      </a:cubicBezTo>
                      <a:cubicBezTo>
                        <a:pt x="102605" y="65784"/>
                        <a:pt x="96724" y="50823"/>
                        <a:pt x="89390" y="392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9"/>
                <p:cNvSpPr/>
                <p:nvPr/>
              </p:nvSpPr>
              <p:spPr>
                <a:xfrm>
                  <a:off x="8842362" y="1506730"/>
                  <a:ext cx="122880" cy="78559"/>
                </a:xfrm>
                <a:custGeom>
                  <a:avLst/>
                  <a:gdLst/>
                  <a:ahLst/>
                  <a:cxnLst/>
                  <a:rect l="l" t="t" r="r" b="b"/>
                  <a:pathLst>
                    <a:path w="122880" h="78559" extrusionOk="0">
                      <a:moveTo>
                        <a:pt x="122880" y="66311"/>
                      </a:moveTo>
                      <a:cubicBezTo>
                        <a:pt x="81147" y="79691"/>
                        <a:pt x="18927" y="69403"/>
                        <a:pt x="13425" y="19317"/>
                      </a:cubicBezTo>
                      <a:cubicBezTo>
                        <a:pt x="16777" y="21436"/>
                        <a:pt x="21582" y="20512"/>
                        <a:pt x="24111" y="17534"/>
                      </a:cubicBezTo>
                      <a:cubicBezTo>
                        <a:pt x="26704" y="14556"/>
                        <a:pt x="27020" y="9959"/>
                        <a:pt x="25186" y="6462"/>
                      </a:cubicBezTo>
                      <a:cubicBezTo>
                        <a:pt x="19369" y="-4806"/>
                        <a:pt x="3055" y="-89"/>
                        <a:pt x="463" y="11028"/>
                      </a:cubicBezTo>
                      <a:cubicBezTo>
                        <a:pt x="-549" y="15511"/>
                        <a:pt x="210" y="20430"/>
                        <a:pt x="1664" y="24736"/>
                      </a:cubicBezTo>
                      <a:cubicBezTo>
                        <a:pt x="3371" y="29915"/>
                        <a:pt x="6027" y="34860"/>
                        <a:pt x="8999" y="39438"/>
                      </a:cubicBezTo>
                      <a:cubicBezTo>
                        <a:pt x="16966" y="51749"/>
                        <a:pt x="28032" y="61898"/>
                        <a:pt x="40931" y="68885"/>
                      </a:cubicBezTo>
                      <a:cubicBezTo>
                        <a:pt x="49974" y="73804"/>
                        <a:pt x="59964" y="77156"/>
                        <a:pt x="70208" y="78408"/>
                      </a:cubicBezTo>
                      <a:cubicBezTo>
                        <a:pt x="75013" y="78989"/>
                        <a:pt x="78934" y="77725"/>
                        <a:pt x="83613" y="77504"/>
                      </a:cubicBezTo>
                      <a:cubicBezTo>
                        <a:pt x="90821" y="77162"/>
                        <a:pt x="97461" y="77738"/>
                        <a:pt x="104543" y="7543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9" name="Google Shape;689;p39"/>
              <p:cNvGrpSpPr/>
              <p:nvPr/>
            </p:nvGrpSpPr>
            <p:grpSpPr>
              <a:xfrm>
                <a:off x="8957049" y="1548735"/>
                <a:ext cx="183335" cy="307937"/>
                <a:chOff x="8957049" y="1548735"/>
                <a:chExt cx="183335" cy="307937"/>
              </a:xfrm>
            </p:grpSpPr>
            <p:sp>
              <p:nvSpPr>
                <p:cNvPr id="690" name="Google Shape;690;p39"/>
                <p:cNvSpPr/>
                <p:nvPr/>
              </p:nvSpPr>
              <p:spPr>
                <a:xfrm>
                  <a:off x="8957049" y="1548735"/>
                  <a:ext cx="183335" cy="196244"/>
                </a:xfrm>
                <a:custGeom>
                  <a:avLst/>
                  <a:gdLst/>
                  <a:ahLst/>
                  <a:cxnLst/>
                  <a:rect l="l" t="t" r="r" b="b"/>
                  <a:pathLst>
                    <a:path w="183335" h="196244" extrusionOk="0">
                      <a:moveTo>
                        <a:pt x="5790" y="55613"/>
                      </a:moveTo>
                      <a:cubicBezTo>
                        <a:pt x="-3189" y="83043"/>
                        <a:pt x="-1860" y="113944"/>
                        <a:pt x="10722" y="139920"/>
                      </a:cubicBezTo>
                      <a:cubicBezTo>
                        <a:pt x="23242" y="165896"/>
                        <a:pt x="47208" y="186408"/>
                        <a:pt x="75156" y="193516"/>
                      </a:cubicBezTo>
                      <a:cubicBezTo>
                        <a:pt x="103168" y="200623"/>
                        <a:pt x="134594" y="193699"/>
                        <a:pt x="156093" y="174495"/>
                      </a:cubicBezTo>
                      <a:cubicBezTo>
                        <a:pt x="177655" y="155292"/>
                        <a:pt x="188089" y="124055"/>
                        <a:pt x="181260" y="96037"/>
                      </a:cubicBezTo>
                      <a:cubicBezTo>
                        <a:pt x="177655" y="81386"/>
                        <a:pt x="169435" y="67703"/>
                        <a:pt x="157358" y="58635"/>
                      </a:cubicBezTo>
                      <a:cubicBezTo>
                        <a:pt x="145534" y="49764"/>
                        <a:pt x="130295" y="45622"/>
                        <a:pt x="115625" y="47317"/>
                      </a:cubicBezTo>
                      <a:cubicBezTo>
                        <a:pt x="100702" y="49043"/>
                        <a:pt x="86601" y="57408"/>
                        <a:pt x="78507" y="70118"/>
                      </a:cubicBezTo>
                      <a:cubicBezTo>
                        <a:pt x="71805" y="80710"/>
                        <a:pt x="71299" y="100387"/>
                        <a:pt x="80658" y="112452"/>
                      </a:cubicBezTo>
                      <a:cubicBezTo>
                        <a:pt x="91723" y="126730"/>
                        <a:pt x="132192" y="128937"/>
                        <a:pt x="126058" y="102177"/>
                      </a:cubicBezTo>
                      <a:cubicBezTo>
                        <a:pt x="124224" y="94235"/>
                        <a:pt x="115625" y="88500"/>
                        <a:pt x="107594" y="89866"/>
                      </a:cubicBezTo>
                      <a:cubicBezTo>
                        <a:pt x="99564" y="91225"/>
                        <a:pt x="93304" y="99470"/>
                        <a:pt x="94189" y="107571"/>
                      </a:cubicBezTo>
                      <a:cubicBezTo>
                        <a:pt x="83945" y="101848"/>
                        <a:pt x="81859" y="86584"/>
                        <a:pt x="88245" y="76720"/>
                      </a:cubicBezTo>
                      <a:cubicBezTo>
                        <a:pt x="94632" y="66855"/>
                        <a:pt x="107089" y="62233"/>
                        <a:pt x="118786" y="62454"/>
                      </a:cubicBezTo>
                      <a:cubicBezTo>
                        <a:pt x="143447" y="62922"/>
                        <a:pt x="165894" y="84345"/>
                        <a:pt x="167475" y="108949"/>
                      </a:cubicBezTo>
                      <a:cubicBezTo>
                        <a:pt x="168424" y="122841"/>
                        <a:pt x="163428" y="136607"/>
                        <a:pt x="156030" y="148399"/>
                      </a:cubicBezTo>
                      <a:cubicBezTo>
                        <a:pt x="149454" y="158915"/>
                        <a:pt x="140791" y="168286"/>
                        <a:pt x="130105" y="174685"/>
                      </a:cubicBezTo>
                      <a:cubicBezTo>
                        <a:pt x="103990" y="190392"/>
                        <a:pt x="68264" y="185194"/>
                        <a:pt x="44931" y="165586"/>
                      </a:cubicBezTo>
                      <a:cubicBezTo>
                        <a:pt x="21599" y="145978"/>
                        <a:pt x="14643" y="114166"/>
                        <a:pt x="11608" y="83833"/>
                      </a:cubicBezTo>
                      <a:cubicBezTo>
                        <a:pt x="8193" y="48885"/>
                        <a:pt x="26657" y="25508"/>
                        <a:pt x="43667" y="0"/>
                      </a:cubicBezTo>
                      <a:cubicBezTo>
                        <a:pt x="25582" y="12419"/>
                        <a:pt x="12430" y="35182"/>
                        <a:pt x="5728" y="55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39"/>
                <p:cNvSpPr/>
                <p:nvPr/>
              </p:nvSpPr>
              <p:spPr>
                <a:xfrm>
                  <a:off x="9048525" y="1752185"/>
                  <a:ext cx="87973" cy="104487"/>
                </a:xfrm>
                <a:custGeom>
                  <a:avLst/>
                  <a:gdLst/>
                  <a:ahLst/>
                  <a:cxnLst/>
                  <a:rect l="l" t="t" r="r" b="b"/>
                  <a:pathLst>
                    <a:path w="87973" h="104487" extrusionOk="0">
                      <a:moveTo>
                        <a:pt x="48683" y="15081"/>
                      </a:moveTo>
                      <a:cubicBezTo>
                        <a:pt x="49062" y="15308"/>
                        <a:pt x="49378" y="15542"/>
                        <a:pt x="49758" y="15776"/>
                      </a:cubicBezTo>
                      <a:cubicBezTo>
                        <a:pt x="60697" y="22896"/>
                        <a:pt x="69866" y="33924"/>
                        <a:pt x="73660" y="46514"/>
                      </a:cubicBezTo>
                      <a:cubicBezTo>
                        <a:pt x="77580" y="59590"/>
                        <a:pt x="75430" y="74772"/>
                        <a:pt x="66578" y="85167"/>
                      </a:cubicBezTo>
                      <a:cubicBezTo>
                        <a:pt x="57725" y="95563"/>
                        <a:pt x="41917" y="100046"/>
                        <a:pt x="29524" y="94368"/>
                      </a:cubicBezTo>
                      <a:cubicBezTo>
                        <a:pt x="17130" y="88702"/>
                        <a:pt x="10174" y="73261"/>
                        <a:pt x="14158" y="60222"/>
                      </a:cubicBezTo>
                      <a:cubicBezTo>
                        <a:pt x="15802" y="54696"/>
                        <a:pt x="19470" y="49492"/>
                        <a:pt x="24844" y="47342"/>
                      </a:cubicBezTo>
                      <a:cubicBezTo>
                        <a:pt x="33318" y="43965"/>
                        <a:pt x="39261" y="49637"/>
                        <a:pt x="39009" y="58155"/>
                      </a:cubicBezTo>
                      <a:cubicBezTo>
                        <a:pt x="34645" y="55006"/>
                        <a:pt x="27690" y="57269"/>
                        <a:pt x="25540" y="62176"/>
                      </a:cubicBezTo>
                      <a:cubicBezTo>
                        <a:pt x="23390" y="67083"/>
                        <a:pt x="25919" y="73343"/>
                        <a:pt x="30662" y="75904"/>
                      </a:cubicBezTo>
                      <a:cubicBezTo>
                        <a:pt x="35341" y="78465"/>
                        <a:pt x="41601" y="77472"/>
                        <a:pt x="45711" y="74051"/>
                      </a:cubicBezTo>
                      <a:cubicBezTo>
                        <a:pt x="49821" y="70630"/>
                        <a:pt x="51971" y="65135"/>
                        <a:pt x="51908" y="59773"/>
                      </a:cubicBezTo>
                      <a:cubicBezTo>
                        <a:pt x="51718" y="47070"/>
                        <a:pt x="39135" y="36384"/>
                        <a:pt x="26425" y="37086"/>
                      </a:cubicBezTo>
                      <a:cubicBezTo>
                        <a:pt x="13716" y="37788"/>
                        <a:pt x="2777" y="48600"/>
                        <a:pt x="500" y="61095"/>
                      </a:cubicBezTo>
                      <a:cubicBezTo>
                        <a:pt x="-1776" y="73596"/>
                        <a:pt x="3915" y="86849"/>
                        <a:pt x="13589" y="95025"/>
                      </a:cubicBezTo>
                      <a:cubicBezTo>
                        <a:pt x="36416" y="114191"/>
                        <a:pt x="71130" y="102278"/>
                        <a:pt x="83271" y="76871"/>
                      </a:cubicBezTo>
                      <a:cubicBezTo>
                        <a:pt x="90606" y="61556"/>
                        <a:pt x="89278" y="42454"/>
                        <a:pt x="79856" y="28309"/>
                      </a:cubicBezTo>
                      <a:cubicBezTo>
                        <a:pt x="72522" y="17174"/>
                        <a:pt x="61456" y="9030"/>
                        <a:pt x="48999" y="4527"/>
                      </a:cubicBezTo>
                      <a:cubicBezTo>
                        <a:pt x="42739" y="2289"/>
                        <a:pt x="36226" y="929"/>
                        <a:pt x="29587" y="348"/>
                      </a:cubicBezTo>
                      <a:cubicBezTo>
                        <a:pt x="22631" y="-266"/>
                        <a:pt x="15676" y="967"/>
                        <a:pt x="8720" y="0"/>
                      </a:cubicBezTo>
                      <a:cubicBezTo>
                        <a:pt x="22188" y="1865"/>
                        <a:pt x="37112" y="7796"/>
                        <a:pt x="48683" y="15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39"/>
                <p:cNvSpPr/>
                <p:nvPr/>
              </p:nvSpPr>
              <p:spPr>
                <a:xfrm>
                  <a:off x="8964274" y="1583886"/>
                  <a:ext cx="78568" cy="122857"/>
                </a:xfrm>
                <a:custGeom>
                  <a:avLst/>
                  <a:gdLst/>
                  <a:ahLst/>
                  <a:cxnLst/>
                  <a:rect l="l" t="t" r="r" b="b"/>
                  <a:pathLst>
                    <a:path w="78568" h="122857" extrusionOk="0">
                      <a:moveTo>
                        <a:pt x="12286" y="0"/>
                      </a:moveTo>
                      <a:cubicBezTo>
                        <a:pt x="-1119" y="41676"/>
                        <a:pt x="9188" y="103947"/>
                        <a:pt x="59268" y="109411"/>
                      </a:cubicBezTo>
                      <a:cubicBezTo>
                        <a:pt x="57118" y="106091"/>
                        <a:pt x="58066" y="101298"/>
                        <a:pt x="61038" y="98724"/>
                      </a:cubicBezTo>
                      <a:cubicBezTo>
                        <a:pt x="64010" y="96151"/>
                        <a:pt x="68626" y="95835"/>
                        <a:pt x="72104" y="97649"/>
                      </a:cubicBezTo>
                      <a:cubicBezTo>
                        <a:pt x="83359" y="103511"/>
                        <a:pt x="78680" y="119793"/>
                        <a:pt x="67551" y="122373"/>
                      </a:cubicBezTo>
                      <a:cubicBezTo>
                        <a:pt x="63062" y="123410"/>
                        <a:pt x="58130" y="122670"/>
                        <a:pt x="53830" y="121216"/>
                      </a:cubicBezTo>
                      <a:cubicBezTo>
                        <a:pt x="48645" y="119471"/>
                        <a:pt x="43713" y="116809"/>
                        <a:pt x="39160" y="113843"/>
                      </a:cubicBezTo>
                      <a:cubicBezTo>
                        <a:pt x="26830" y="105857"/>
                        <a:pt x="16713" y="94842"/>
                        <a:pt x="9694" y="81943"/>
                      </a:cubicBezTo>
                      <a:cubicBezTo>
                        <a:pt x="4762" y="72862"/>
                        <a:pt x="1410" y="62897"/>
                        <a:pt x="146" y="52634"/>
                      </a:cubicBezTo>
                      <a:cubicBezTo>
                        <a:pt x="-424" y="47860"/>
                        <a:pt x="841" y="43921"/>
                        <a:pt x="1094" y="39261"/>
                      </a:cubicBezTo>
                      <a:cubicBezTo>
                        <a:pt x="1410" y="32027"/>
                        <a:pt x="841" y="25381"/>
                        <a:pt x="3118" y="183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3" name="Google Shape;693;p39"/>
              <p:cNvGrpSpPr/>
              <p:nvPr/>
            </p:nvGrpSpPr>
            <p:grpSpPr>
              <a:xfrm>
                <a:off x="8964558" y="1405527"/>
                <a:ext cx="179441" cy="178860"/>
                <a:chOff x="8964558" y="1405527"/>
                <a:chExt cx="179441" cy="178860"/>
              </a:xfrm>
            </p:grpSpPr>
            <p:grpSp>
              <p:nvGrpSpPr>
                <p:cNvPr id="694" name="Google Shape;694;p39"/>
                <p:cNvGrpSpPr/>
                <p:nvPr/>
              </p:nvGrpSpPr>
              <p:grpSpPr>
                <a:xfrm>
                  <a:off x="8999577" y="1405527"/>
                  <a:ext cx="144422" cy="144257"/>
                  <a:chOff x="8999577" y="1405527"/>
                  <a:chExt cx="144422" cy="144257"/>
                </a:xfrm>
              </p:grpSpPr>
              <p:sp>
                <p:nvSpPr>
                  <p:cNvPr id="695" name="Google Shape;695;p39"/>
                  <p:cNvSpPr/>
                  <p:nvPr/>
                </p:nvSpPr>
                <p:spPr>
                  <a:xfrm>
                    <a:off x="8999577" y="1448297"/>
                    <a:ext cx="101487" cy="101487"/>
                  </a:xfrm>
                  <a:custGeom>
                    <a:avLst/>
                    <a:gdLst/>
                    <a:ahLst/>
                    <a:cxnLst/>
                    <a:rect l="l" t="t" r="r" b="b"/>
                    <a:pathLst>
                      <a:path w="101487" h="101487" extrusionOk="0">
                        <a:moveTo>
                          <a:pt x="39331" y="62126"/>
                        </a:moveTo>
                        <a:cubicBezTo>
                          <a:pt x="43124" y="25135"/>
                          <a:pt x="19918" y="0"/>
                          <a:pt x="19918" y="0"/>
                        </a:cubicBezTo>
                        <a:cubicBezTo>
                          <a:pt x="39836" y="52167"/>
                          <a:pt x="0" y="101488"/>
                          <a:pt x="0" y="101488"/>
                        </a:cubicBezTo>
                        <a:cubicBezTo>
                          <a:pt x="0" y="101488"/>
                          <a:pt x="49321" y="61651"/>
                          <a:pt x="101488" y="81569"/>
                        </a:cubicBezTo>
                        <a:cubicBezTo>
                          <a:pt x="101488" y="81569"/>
                          <a:pt x="76321" y="58332"/>
                          <a:pt x="39331" y="62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9"/>
                  <p:cNvSpPr/>
                  <p:nvPr/>
                </p:nvSpPr>
                <p:spPr>
                  <a:xfrm>
                    <a:off x="9044200" y="1433778"/>
                    <a:ext cx="70775" cy="69461"/>
                  </a:xfrm>
                  <a:custGeom>
                    <a:avLst/>
                    <a:gdLst/>
                    <a:ahLst/>
                    <a:cxnLst/>
                    <a:rect l="l" t="t" r="r" b="b"/>
                    <a:pathLst>
                      <a:path w="70775" h="69461" extrusionOk="0">
                        <a:moveTo>
                          <a:pt x="1916" y="69462"/>
                        </a:moveTo>
                        <a:cubicBezTo>
                          <a:pt x="1916" y="69462"/>
                          <a:pt x="15574" y="51124"/>
                          <a:pt x="14057" y="30220"/>
                        </a:cubicBezTo>
                        <a:cubicBezTo>
                          <a:pt x="12539" y="9315"/>
                          <a:pt x="49656" y="21703"/>
                          <a:pt x="70776" y="615"/>
                        </a:cubicBezTo>
                        <a:cubicBezTo>
                          <a:pt x="65844" y="2113"/>
                          <a:pt x="60722" y="3024"/>
                          <a:pt x="55663" y="3511"/>
                        </a:cubicBezTo>
                        <a:cubicBezTo>
                          <a:pt x="43017" y="4706"/>
                          <a:pt x="30813" y="-2281"/>
                          <a:pt x="18293" y="785"/>
                        </a:cubicBezTo>
                        <a:cubicBezTo>
                          <a:pt x="6469" y="3681"/>
                          <a:pt x="-866" y="13210"/>
                          <a:pt x="82" y="25484"/>
                        </a:cubicBezTo>
                        <a:cubicBezTo>
                          <a:pt x="1410" y="41646"/>
                          <a:pt x="10389" y="45838"/>
                          <a:pt x="1916" y="69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9"/>
                  <p:cNvSpPr/>
                  <p:nvPr/>
                </p:nvSpPr>
                <p:spPr>
                  <a:xfrm>
                    <a:off x="9046116" y="1434392"/>
                    <a:ext cx="69443" cy="70733"/>
                  </a:xfrm>
                  <a:custGeom>
                    <a:avLst/>
                    <a:gdLst/>
                    <a:ahLst/>
                    <a:cxnLst/>
                    <a:rect l="l" t="t" r="r" b="b"/>
                    <a:pathLst>
                      <a:path w="69443" h="70733" extrusionOk="0">
                        <a:moveTo>
                          <a:pt x="0" y="68847"/>
                        </a:moveTo>
                        <a:cubicBezTo>
                          <a:pt x="0" y="68847"/>
                          <a:pt x="18337" y="55189"/>
                          <a:pt x="39204" y="56694"/>
                        </a:cubicBezTo>
                        <a:cubicBezTo>
                          <a:pt x="60134" y="58205"/>
                          <a:pt x="47740" y="21088"/>
                          <a:pt x="68859" y="0"/>
                        </a:cubicBezTo>
                        <a:cubicBezTo>
                          <a:pt x="67342" y="4882"/>
                          <a:pt x="66394" y="10041"/>
                          <a:pt x="65951" y="15119"/>
                        </a:cubicBezTo>
                        <a:cubicBezTo>
                          <a:pt x="64749" y="27702"/>
                          <a:pt x="71705" y="39925"/>
                          <a:pt x="68670" y="52445"/>
                        </a:cubicBezTo>
                        <a:cubicBezTo>
                          <a:pt x="65761" y="64257"/>
                          <a:pt x="56213" y="71642"/>
                          <a:pt x="43946" y="70643"/>
                        </a:cubicBezTo>
                        <a:cubicBezTo>
                          <a:pt x="27822" y="69328"/>
                          <a:pt x="23585" y="60368"/>
                          <a:pt x="0" y="68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9"/>
                  <p:cNvSpPr/>
                  <p:nvPr/>
                </p:nvSpPr>
                <p:spPr>
                  <a:xfrm>
                    <a:off x="9099176" y="1417650"/>
                    <a:ext cx="32515" cy="32493"/>
                  </a:xfrm>
                  <a:custGeom>
                    <a:avLst/>
                    <a:gdLst/>
                    <a:ahLst/>
                    <a:cxnLst/>
                    <a:rect l="l" t="t" r="r" b="b"/>
                    <a:pathLst>
                      <a:path w="32515" h="32493" extrusionOk="0">
                        <a:moveTo>
                          <a:pt x="32493" y="24"/>
                        </a:moveTo>
                        <a:cubicBezTo>
                          <a:pt x="-2791" y="-1019"/>
                          <a:pt x="55" y="32437"/>
                          <a:pt x="55" y="32437"/>
                        </a:cubicBezTo>
                        <a:cubicBezTo>
                          <a:pt x="55" y="32437"/>
                          <a:pt x="33504" y="35326"/>
                          <a:pt x="32493" y="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9"/>
                  <p:cNvSpPr/>
                  <p:nvPr/>
                </p:nvSpPr>
                <p:spPr>
                  <a:xfrm>
                    <a:off x="9090758" y="1405527"/>
                    <a:ext cx="13630" cy="27328"/>
                  </a:xfrm>
                  <a:custGeom>
                    <a:avLst/>
                    <a:gdLst/>
                    <a:ahLst/>
                    <a:cxnLst/>
                    <a:rect l="l" t="t" r="r" b="b"/>
                    <a:pathLst>
                      <a:path w="13630" h="27328" extrusionOk="0">
                        <a:moveTo>
                          <a:pt x="6829" y="0"/>
                        </a:moveTo>
                        <a:cubicBezTo>
                          <a:pt x="-8536" y="14442"/>
                          <a:pt x="6829" y="27329"/>
                          <a:pt x="6829" y="27329"/>
                        </a:cubicBezTo>
                        <a:cubicBezTo>
                          <a:pt x="6829" y="27329"/>
                          <a:pt x="22131" y="14442"/>
                          <a:pt x="682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9"/>
                  <p:cNvSpPr/>
                  <p:nvPr/>
                </p:nvSpPr>
                <p:spPr>
                  <a:xfrm>
                    <a:off x="9116683" y="1445181"/>
                    <a:ext cx="27316" cy="13618"/>
                  </a:xfrm>
                  <a:custGeom>
                    <a:avLst/>
                    <a:gdLst/>
                    <a:ahLst/>
                    <a:cxnLst/>
                    <a:rect l="l" t="t" r="r" b="b"/>
                    <a:pathLst>
                      <a:path w="27316" h="13618" extrusionOk="0">
                        <a:moveTo>
                          <a:pt x="27316" y="6809"/>
                        </a:moveTo>
                        <a:cubicBezTo>
                          <a:pt x="12900" y="22131"/>
                          <a:pt x="0" y="6809"/>
                          <a:pt x="0" y="6809"/>
                        </a:cubicBezTo>
                        <a:cubicBezTo>
                          <a:pt x="0" y="6809"/>
                          <a:pt x="12900" y="-8512"/>
                          <a:pt x="27316" y="6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1" name="Google Shape;701;p39"/>
                <p:cNvSpPr/>
                <p:nvPr/>
              </p:nvSpPr>
              <p:spPr>
                <a:xfrm>
                  <a:off x="8964558" y="1424419"/>
                  <a:ext cx="53153" cy="89816"/>
                </a:xfrm>
                <a:custGeom>
                  <a:avLst/>
                  <a:gdLst/>
                  <a:ahLst/>
                  <a:cxnLst/>
                  <a:rect l="l" t="t" r="r" b="b"/>
                  <a:pathLst>
                    <a:path w="53153" h="89816" extrusionOk="0">
                      <a:moveTo>
                        <a:pt x="49183" y="28778"/>
                      </a:moveTo>
                      <a:cubicBezTo>
                        <a:pt x="46148" y="17232"/>
                        <a:pt x="40141" y="4978"/>
                        <a:pt x="28822" y="1102"/>
                      </a:cubicBezTo>
                      <a:cubicBezTo>
                        <a:pt x="20539" y="-1750"/>
                        <a:pt x="10612" y="1089"/>
                        <a:pt x="4984" y="7842"/>
                      </a:cubicBezTo>
                      <a:cubicBezTo>
                        <a:pt x="-644" y="14602"/>
                        <a:pt x="-1592" y="24820"/>
                        <a:pt x="2581" y="32553"/>
                      </a:cubicBezTo>
                      <a:cubicBezTo>
                        <a:pt x="5743" y="38434"/>
                        <a:pt x="11939" y="42841"/>
                        <a:pt x="18642" y="42930"/>
                      </a:cubicBezTo>
                      <a:cubicBezTo>
                        <a:pt x="25282" y="43018"/>
                        <a:pt x="31984" y="38219"/>
                        <a:pt x="33186" y="31649"/>
                      </a:cubicBezTo>
                      <a:cubicBezTo>
                        <a:pt x="34387" y="25079"/>
                        <a:pt x="29075" y="17814"/>
                        <a:pt x="22436" y="17751"/>
                      </a:cubicBezTo>
                      <a:cubicBezTo>
                        <a:pt x="15733" y="17687"/>
                        <a:pt x="10232" y="25876"/>
                        <a:pt x="13457" y="31731"/>
                      </a:cubicBezTo>
                      <a:cubicBezTo>
                        <a:pt x="7323" y="29069"/>
                        <a:pt x="5553" y="20109"/>
                        <a:pt x="9473" y="14640"/>
                      </a:cubicBezTo>
                      <a:cubicBezTo>
                        <a:pt x="13330" y="9170"/>
                        <a:pt x="21171" y="7488"/>
                        <a:pt x="27495" y="9707"/>
                      </a:cubicBezTo>
                      <a:cubicBezTo>
                        <a:pt x="33818" y="11927"/>
                        <a:pt x="38623" y="17384"/>
                        <a:pt x="41406" y="23479"/>
                      </a:cubicBezTo>
                      <a:cubicBezTo>
                        <a:pt x="45768" y="33015"/>
                        <a:pt x="47160" y="45345"/>
                        <a:pt x="48108" y="55721"/>
                      </a:cubicBezTo>
                      <a:cubicBezTo>
                        <a:pt x="49183" y="67084"/>
                        <a:pt x="48677" y="78592"/>
                        <a:pt x="46591" y="89816"/>
                      </a:cubicBezTo>
                      <a:cubicBezTo>
                        <a:pt x="55190" y="68577"/>
                        <a:pt x="54558" y="48791"/>
                        <a:pt x="49183" y="28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9"/>
                <p:cNvSpPr/>
                <p:nvPr/>
              </p:nvSpPr>
              <p:spPr>
                <a:xfrm>
                  <a:off x="9034734" y="1531264"/>
                  <a:ext cx="89811" cy="53123"/>
                </a:xfrm>
                <a:custGeom>
                  <a:avLst/>
                  <a:gdLst/>
                  <a:ahLst/>
                  <a:cxnLst/>
                  <a:rect l="l" t="t" r="r" b="b"/>
                  <a:pathLst>
                    <a:path w="89811" h="53123" extrusionOk="0">
                      <a:moveTo>
                        <a:pt x="61019" y="3921"/>
                      </a:moveTo>
                      <a:cubicBezTo>
                        <a:pt x="72590" y="6981"/>
                        <a:pt x="84794" y="13007"/>
                        <a:pt x="88715" y="24301"/>
                      </a:cubicBezTo>
                      <a:cubicBezTo>
                        <a:pt x="91560" y="32609"/>
                        <a:pt x="88715" y="42531"/>
                        <a:pt x="81949" y="48139"/>
                      </a:cubicBezTo>
                      <a:cubicBezTo>
                        <a:pt x="75183" y="53748"/>
                        <a:pt x="65003" y="54722"/>
                        <a:pt x="57225" y="50561"/>
                      </a:cubicBezTo>
                      <a:cubicBezTo>
                        <a:pt x="51345" y="47393"/>
                        <a:pt x="46981" y="41196"/>
                        <a:pt x="46855" y="34519"/>
                      </a:cubicBezTo>
                      <a:cubicBezTo>
                        <a:pt x="46792" y="27842"/>
                        <a:pt x="51597" y="21145"/>
                        <a:pt x="58174" y="19944"/>
                      </a:cubicBezTo>
                      <a:cubicBezTo>
                        <a:pt x="64749" y="18736"/>
                        <a:pt x="71958" y="24054"/>
                        <a:pt x="72085" y="30731"/>
                      </a:cubicBezTo>
                      <a:cubicBezTo>
                        <a:pt x="72085" y="37409"/>
                        <a:pt x="63927" y="42904"/>
                        <a:pt x="58047" y="39691"/>
                      </a:cubicBezTo>
                      <a:cubicBezTo>
                        <a:pt x="60703" y="45838"/>
                        <a:pt x="69682" y="47564"/>
                        <a:pt x="75183" y="43694"/>
                      </a:cubicBezTo>
                      <a:cubicBezTo>
                        <a:pt x="80621" y="39818"/>
                        <a:pt x="82328" y="31945"/>
                        <a:pt x="80115" y="25622"/>
                      </a:cubicBezTo>
                      <a:cubicBezTo>
                        <a:pt x="77902" y="19299"/>
                        <a:pt x="72401" y="14512"/>
                        <a:pt x="66330" y="11730"/>
                      </a:cubicBezTo>
                      <a:cubicBezTo>
                        <a:pt x="56782" y="7380"/>
                        <a:pt x="44452" y="5963"/>
                        <a:pt x="34082" y="5015"/>
                      </a:cubicBezTo>
                      <a:cubicBezTo>
                        <a:pt x="22700" y="3972"/>
                        <a:pt x="11192" y="4477"/>
                        <a:pt x="0" y="6532"/>
                      </a:cubicBezTo>
                      <a:cubicBezTo>
                        <a:pt x="21246" y="-2023"/>
                        <a:pt x="41037" y="-1390"/>
                        <a:pt x="61019" y="39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03" name="Google Shape;703;p39"/>
            <p:cNvGrpSpPr/>
            <p:nvPr/>
          </p:nvGrpSpPr>
          <p:grpSpPr>
            <a:xfrm rot="10800000" flipH="1">
              <a:off x="8148802" y="4149117"/>
              <a:ext cx="842789" cy="841972"/>
              <a:chOff x="8692416" y="1405527"/>
              <a:chExt cx="451583" cy="451145"/>
            </a:xfrm>
          </p:grpSpPr>
          <p:grpSp>
            <p:nvGrpSpPr>
              <p:cNvPr id="704" name="Google Shape;704;p39"/>
              <p:cNvGrpSpPr/>
              <p:nvPr/>
            </p:nvGrpSpPr>
            <p:grpSpPr>
              <a:xfrm>
                <a:off x="8692416" y="1409211"/>
                <a:ext cx="307919" cy="183332"/>
                <a:chOff x="8692416" y="1409211"/>
                <a:chExt cx="307919" cy="183332"/>
              </a:xfrm>
            </p:grpSpPr>
            <p:sp>
              <p:nvSpPr>
                <p:cNvPr id="705" name="Google Shape;705;p39"/>
                <p:cNvSpPr/>
                <p:nvPr/>
              </p:nvSpPr>
              <p:spPr>
                <a:xfrm>
                  <a:off x="8804126" y="1409211"/>
                  <a:ext cx="196209" cy="183332"/>
                </a:xfrm>
                <a:custGeom>
                  <a:avLst/>
                  <a:gdLst/>
                  <a:ahLst/>
                  <a:cxnLst/>
                  <a:rect l="l" t="t" r="r" b="b"/>
                  <a:pathLst>
                    <a:path w="196209" h="183332" extrusionOk="0">
                      <a:moveTo>
                        <a:pt x="140629" y="177571"/>
                      </a:moveTo>
                      <a:cubicBezTo>
                        <a:pt x="113186" y="186518"/>
                        <a:pt x="82265" y="185178"/>
                        <a:pt x="56340" y="172620"/>
                      </a:cubicBezTo>
                      <a:cubicBezTo>
                        <a:pt x="30352" y="160062"/>
                        <a:pt x="9801" y="136116"/>
                        <a:pt x="2719" y="108155"/>
                      </a:cubicBezTo>
                      <a:cubicBezTo>
                        <a:pt x="-4363" y="80193"/>
                        <a:pt x="2530" y="48742"/>
                        <a:pt x="21752" y="27211"/>
                      </a:cubicBezTo>
                      <a:cubicBezTo>
                        <a:pt x="40912" y="5680"/>
                        <a:pt x="72212" y="-4784"/>
                        <a:pt x="100223" y="2102"/>
                      </a:cubicBezTo>
                      <a:cubicBezTo>
                        <a:pt x="114830" y="5699"/>
                        <a:pt x="128551" y="13920"/>
                        <a:pt x="137593" y="25978"/>
                      </a:cubicBezTo>
                      <a:cubicBezTo>
                        <a:pt x="146446" y="37777"/>
                        <a:pt x="150619" y="53035"/>
                        <a:pt x="148912" y="67705"/>
                      </a:cubicBezTo>
                      <a:cubicBezTo>
                        <a:pt x="147205" y="82647"/>
                        <a:pt x="138795" y="96747"/>
                        <a:pt x="126148" y="104803"/>
                      </a:cubicBezTo>
                      <a:cubicBezTo>
                        <a:pt x="115526" y="111512"/>
                        <a:pt x="95860" y="112018"/>
                        <a:pt x="83783" y="102666"/>
                      </a:cubicBezTo>
                      <a:cubicBezTo>
                        <a:pt x="69493" y="91600"/>
                        <a:pt x="67280" y="51125"/>
                        <a:pt x="94090" y="57297"/>
                      </a:cubicBezTo>
                      <a:cubicBezTo>
                        <a:pt x="101994" y="59131"/>
                        <a:pt x="107748" y="67724"/>
                        <a:pt x="106357" y="75761"/>
                      </a:cubicBezTo>
                      <a:cubicBezTo>
                        <a:pt x="105029" y="83797"/>
                        <a:pt x="96746" y="90026"/>
                        <a:pt x="88652" y="89141"/>
                      </a:cubicBezTo>
                      <a:cubicBezTo>
                        <a:pt x="94406" y="99391"/>
                        <a:pt x="109645" y="101446"/>
                        <a:pt x="119509" y="95078"/>
                      </a:cubicBezTo>
                      <a:cubicBezTo>
                        <a:pt x="129373" y="88711"/>
                        <a:pt x="133989" y="76273"/>
                        <a:pt x="133799" y="64537"/>
                      </a:cubicBezTo>
                      <a:cubicBezTo>
                        <a:pt x="133294" y="39889"/>
                        <a:pt x="111921" y="17435"/>
                        <a:pt x="87261" y="15823"/>
                      </a:cubicBezTo>
                      <a:cubicBezTo>
                        <a:pt x="73413" y="14912"/>
                        <a:pt x="59628" y="19908"/>
                        <a:pt x="47867" y="27306"/>
                      </a:cubicBezTo>
                      <a:cubicBezTo>
                        <a:pt x="37307" y="33901"/>
                        <a:pt x="27949" y="42557"/>
                        <a:pt x="21562" y="53199"/>
                      </a:cubicBezTo>
                      <a:cubicBezTo>
                        <a:pt x="5881" y="79321"/>
                        <a:pt x="11066" y="115066"/>
                        <a:pt x="30668" y="138405"/>
                      </a:cubicBezTo>
                      <a:cubicBezTo>
                        <a:pt x="50270" y="161744"/>
                        <a:pt x="82076" y="168693"/>
                        <a:pt x="112427" y="171696"/>
                      </a:cubicBezTo>
                      <a:cubicBezTo>
                        <a:pt x="147331" y="175162"/>
                        <a:pt x="170727" y="156698"/>
                        <a:pt x="196210" y="139638"/>
                      </a:cubicBezTo>
                      <a:cubicBezTo>
                        <a:pt x="183816" y="157722"/>
                        <a:pt x="161053" y="170912"/>
                        <a:pt x="140629" y="177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9"/>
                <p:cNvSpPr/>
                <p:nvPr/>
              </p:nvSpPr>
              <p:spPr>
                <a:xfrm>
                  <a:off x="8692416" y="1413105"/>
                  <a:ext cx="104501" cy="87983"/>
                </a:xfrm>
                <a:custGeom>
                  <a:avLst/>
                  <a:gdLst/>
                  <a:ahLst/>
                  <a:cxnLst/>
                  <a:rect l="l" t="t" r="r" b="b"/>
                  <a:pathLst>
                    <a:path w="104501" h="87983" extrusionOk="0">
                      <a:moveTo>
                        <a:pt x="89390" y="39284"/>
                      </a:moveTo>
                      <a:cubicBezTo>
                        <a:pt x="89200" y="38917"/>
                        <a:pt x="88947" y="38556"/>
                        <a:pt x="88694" y="38202"/>
                      </a:cubicBezTo>
                      <a:cubicBezTo>
                        <a:pt x="81612" y="27244"/>
                        <a:pt x="70547" y="18126"/>
                        <a:pt x="57963" y="14313"/>
                      </a:cubicBezTo>
                      <a:cubicBezTo>
                        <a:pt x="44874" y="10355"/>
                        <a:pt x="29698" y="12524"/>
                        <a:pt x="19329" y="21383"/>
                      </a:cubicBezTo>
                      <a:cubicBezTo>
                        <a:pt x="8958" y="30241"/>
                        <a:pt x="4469" y="46012"/>
                        <a:pt x="10096" y="58437"/>
                      </a:cubicBezTo>
                      <a:cubicBezTo>
                        <a:pt x="15787" y="70830"/>
                        <a:pt x="31216" y="77786"/>
                        <a:pt x="44242" y="73827"/>
                      </a:cubicBezTo>
                      <a:cubicBezTo>
                        <a:pt x="49806" y="72145"/>
                        <a:pt x="54991" y="68465"/>
                        <a:pt x="57141" y="63103"/>
                      </a:cubicBezTo>
                      <a:cubicBezTo>
                        <a:pt x="60555" y="54674"/>
                        <a:pt x="54865" y="48693"/>
                        <a:pt x="46328" y="48964"/>
                      </a:cubicBezTo>
                      <a:cubicBezTo>
                        <a:pt x="49490" y="53302"/>
                        <a:pt x="47214" y="60251"/>
                        <a:pt x="42345" y="62408"/>
                      </a:cubicBezTo>
                      <a:cubicBezTo>
                        <a:pt x="37413" y="64564"/>
                        <a:pt x="31152" y="62022"/>
                        <a:pt x="28560" y="57305"/>
                      </a:cubicBezTo>
                      <a:cubicBezTo>
                        <a:pt x="26031" y="52594"/>
                        <a:pt x="27042" y="46391"/>
                        <a:pt x="30457" y="42262"/>
                      </a:cubicBezTo>
                      <a:cubicBezTo>
                        <a:pt x="33872" y="38133"/>
                        <a:pt x="39373" y="36014"/>
                        <a:pt x="44684" y="36071"/>
                      </a:cubicBezTo>
                      <a:cubicBezTo>
                        <a:pt x="57394" y="36211"/>
                        <a:pt x="68080" y="48851"/>
                        <a:pt x="67385" y="61535"/>
                      </a:cubicBezTo>
                      <a:cubicBezTo>
                        <a:pt x="66689" y="74219"/>
                        <a:pt x="55877" y="85190"/>
                        <a:pt x="43420" y="87479"/>
                      </a:cubicBezTo>
                      <a:cubicBezTo>
                        <a:pt x="30900" y="89768"/>
                        <a:pt x="17621" y="84077"/>
                        <a:pt x="9464" y="74352"/>
                      </a:cubicBezTo>
                      <a:cubicBezTo>
                        <a:pt x="-9695" y="51551"/>
                        <a:pt x="2192" y="16811"/>
                        <a:pt x="27612" y="4683"/>
                      </a:cubicBezTo>
                      <a:cubicBezTo>
                        <a:pt x="42914" y="-2627"/>
                        <a:pt x="62010" y="-1292"/>
                        <a:pt x="76174" y="8079"/>
                      </a:cubicBezTo>
                      <a:cubicBezTo>
                        <a:pt x="87303" y="15451"/>
                        <a:pt x="95460" y="26473"/>
                        <a:pt x="99950" y="38986"/>
                      </a:cubicBezTo>
                      <a:cubicBezTo>
                        <a:pt x="102226" y="45221"/>
                        <a:pt x="103553" y="51759"/>
                        <a:pt x="104123" y="58348"/>
                      </a:cubicBezTo>
                      <a:cubicBezTo>
                        <a:pt x="104755" y="65316"/>
                        <a:pt x="103490" y="72284"/>
                        <a:pt x="104502" y="79208"/>
                      </a:cubicBezTo>
                      <a:cubicBezTo>
                        <a:pt x="102605" y="65784"/>
                        <a:pt x="96724" y="50823"/>
                        <a:pt x="89390" y="392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9"/>
                <p:cNvSpPr/>
                <p:nvPr/>
              </p:nvSpPr>
              <p:spPr>
                <a:xfrm>
                  <a:off x="8842362" y="1506730"/>
                  <a:ext cx="122880" cy="78559"/>
                </a:xfrm>
                <a:custGeom>
                  <a:avLst/>
                  <a:gdLst/>
                  <a:ahLst/>
                  <a:cxnLst/>
                  <a:rect l="l" t="t" r="r" b="b"/>
                  <a:pathLst>
                    <a:path w="122880" h="78559" extrusionOk="0">
                      <a:moveTo>
                        <a:pt x="122880" y="66311"/>
                      </a:moveTo>
                      <a:cubicBezTo>
                        <a:pt x="81147" y="79691"/>
                        <a:pt x="18927" y="69403"/>
                        <a:pt x="13425" y="19317"/>
                      </a:cubicBezTo>
                      <a:cubicBezTo>
                        <a:pt x="16777" y="21436"/>
                        <a:pt x="21582" y="20512"/>
                        <a:pt x="24111" y="17534"/>
                      </a:cubicBezTo>
                      <a:cubicBezTo>
                        <a:pt x="26704" y="14556"/>
                        <a:pt x="27020" y="9959"/>
                        <a:pt x="25186" y="6462"/>
                      </a:cubicBezTo>
                      <a:cubicBezTo>
                        <a:pt x="19369" y="-4806"/>
                        <a:pt x="3055" y="-89"/>
                        <a:pt x="463" y="11028"/>
                      </a:cubicBezTo>
                      <a:cubicBezTo>
                        <a:pt x="-549" y="15511"/>
                        <a:pt x="210" y="20430"/>
                        <a:pt x="1664" y="24736"/>
                      </a:cubicBezTo>
                      <a:cubicBezTo>
                        <a:pt x="3371" y="29915"/>
                        <a:pt x="6027" y="34860"/>
                        <a:pt x="8999" y="39438"/>
                      </a:cubicBezTo>
                      <a:cubicBezTo>
                        <a:pt x="16966" y="51749"/>
                        <a:pt x="28032" y="61898"/>
                        <a:pt x="40931" y="68885"/>
                      </a:cubicBezTo>
                      <a:cubicBezTo>
                        <a:pt x="49974" y="73804"/>
                        <a:pt x="59964" y="77156"/>
                        <a:pt x="70208" y="78408"/>
                      </a:cubicBezTo>
                      <a:cubicBezTo>
                        <a:pt x="75013" y="78989"/>
                        <a:pt x="78934" y="77725"/>
                        <a:pt x="83613" y="77504"/>
                      </a:cubicBezTo>
                      <a:cubicBezTo>
                        <a:pt x="90821" y="77162"/>
                        <a:pt x="97461" y="77738"/>
                        <a:pt x="104543" y="7543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8" name="Google Shape;708;p39"/>
              <p:cNvGrpSpPr/>
              <p:nvPr/>
            </p:nvGrpSpPr>
            <p:grpSpPr>
              <a:xfrm>
                <a:off x="8957049" y="1548735"/>
                <a:ext cx="183335" cy="307937"/>
                <a:chOff x="8957049" y="1548735"/>
                <a:chExt cx="183335" cy="307937"/>
              </a:xfrm>
            </p:grpSpPr>
            <p:sp>
              <p:nvSpPr>
                <p:cNvPr id="709" name="Google Shape;709;p39"/>
                <p:cNvSpPr/>
                <p:nvPr/>
              </p:nvSpPr>
              <p:spPr>
                <a:xfrm>
                  <a:off x="8957049" y="1548735"/>
                  <a:ext cx="183335" cy="196244"/>
                </a:xfrm>
                <a:custGeom>
                  <a:avLst/>
                  <a:gdLst/>
                  <a:ahLst/>
                  <a:cxnLst/>
                  <a:rect l="l" t="t" r="r" b="b"/>
                  <a:pathLst>
                    <a:path w="183335" h="196244" extrusionOk="0">
                      <a:moveTo>
                        <a:pt x="5790" y="55613"/>
                      </a:moveTo>
                      <a:cubicBezTo>
                        <a:pt x="-3189" y="83043"/>
                        <a:pt x="-1860" y="113944"/>
                        <a:pt x="10722" y="139920"/>
                      </a:cubicBezTo>
                      <a:cubicBezTo>
                        <a:pt x="23242" y="165896"/>
                        <a:pt x="47208" y="186408"/>
                        <a:pt x="75156" y="193516"/>
                      </a:cubicBezTo>
                      <a:cubicBezTo>
                        <a:pt x="103168" y="200623"/>
                        <a:pt x="134594" y="193699"/>
                        <a:pt x="156093" y="174495"/>
                      </a:cubicBezTo>
                      <a:cubicBezTo>
                        <a:pt x="177655" y="155292"/>
                        <a:pt x="188089" y="124055"/>
                        <a:pt x="181260" y="96037"/>
                      </a:cubicBezTo>
                      <a:cubicBezTo>
                        <a:pt x="177655" y="81386"/>
                        <a:pt x="169435" y="67703"/>
                        <a:pt x="157358" y="58635"/>
                      </a:cubicBezTo>
                      <a:cubicBezTo>
                        <a:pt x="145534" y="49764"/>
                        <a:pt x="130295" y="45622"/>
                        <a:pt x="115625" y="47317"/>
                      </a:cubicBezTo>
                      <a:cubicBezTo>
                        <a:pt x="100702" y="49043"/>
                        <a:pt x="86601" y="57408"/>
                        <a:pt x="78507" y="70118"/>
                      </a:cubicBezTo>
                      <a:cubicBezTo>
                        <a:pt x="71805" y="80710"/>
                        <a:pt x="71299" y="100387"/>
                        <a:pt x="80658" y="112452"/>
                      </a:cubicBezTo>
                      <a:cubicBezTo>
                        <a:pt x="91723" y="126730"/>
                        <a:pt x="132192" y="128937"/>
                        <a:pt x="126058" y="102177"/>
                      </a:cubicBezTo>
                      <a:cubicBezTo>
                        <a:pt x="124224" y="94235"/>
                        <a:pt x="115625" y="88500"/>
                        <a:pt x="107594" y="89866"/>
                      </a:cubicBezTo>
                      <a:cubicBezTo>
                        <a:pt x="99564" y="91225"/>
                        <a:pt x="93304" y="99470"/>
                        <a:pt x="94189" y="107571"/>
                      </a:cubicBezTo>
                      <a:cubicBezTo>
                        <a:pt x="83945" y="101848"/>
                        <a:pt x="81859" y="86584"/>
                        <a:pt x="88245" y="76720"/>
                      </a:cubicBezTo>
                      <a:cubicBezTo>
                        <a:pt x="94632" y="66855"/>
                        <a:pt x="107089" y="62233"/>
                        <a:pt x="118786" y="62454"/>
                      </a:cubicBezTo>
                      <a:cubicBezTo>
                        <a:pt x="143447" y="62922"/>
                        <a:pt x="165894" y="84345"/>
                        <a:pt x="167475" y="108949"/>
                      </a:cubicBezTo>
                      <a:cubicBezTo>
                        <a:pt x="168424" y="122841"/>
                        <a:pt x="163428" y="136607"/>
                        <a:pt x="156030" y="148399"/>
                      </a:cubicBezTo>
                      <a:cubicBezTo>
                        <a:pt x="149454" y="158915"/>
                        <a:pt x="140791" y="168286"/>
                        <a:pt x="130105" y="174685"/>
                      </a:cubicBezTo>
                      <a:cubicBezTo>
                        <a:pt x="103990" y="190392"/>
                        <a:pt x="68264" y="185194"/>
                        <a:pt x="44931" y="165586"/>
                      </a:cubicBezTo>
                      <a:cubicBezTo>
                        <a:pt x="21599" y="145978"/>
                        <a:pt x="14643" y="114166"/>
                        <a:pt x="11608" y="83833"/>
                      </a:cubicBezTo>
                      <a:cubicBezTo>
                        <a:pt x="8193" y="48885"/>
                        <a:pt x="26657" y="25508"/>
                        <a:pt x="43667" y="0"/>
                      </a:cubicBezTo>
                      <a:cubicBezTo>
                        <a:pt x="25582" y="12419"/>
                        <a:pt x="12430" y="35182"/>
                        <a:pt x="5728" y="55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9"/>
                <p:cNvSpPr/>
                <p:nvPr/>
              </p:nvSpPr>
              <p:spPr>
                <a:xfrm>
                  <a:off x="9048525" y="1752185"/>
                  <a:ext cx="87973" cy="104487"/>
                </a:xfrm>
                <a:custGeom>
                  <a:avLst/>
                  <a:gdLst/>
                  <a:ahLst/>
                  <a:cxnLst/>
                  <a:rect l="l" t="t" r="r" b="b"/>
                  <a:pathLst>
                    <a:path w="87973" h="104487" extrusionOk="0">
                      <a:moveTo>
                        <a:pt x="48683" y="15081"/>
                      </a:moveTo>
                      <a:cubicBezTo>
                        <a:pt x="49062" y="15308"/>
                        <a:pt x="49378" y="15542"/>
                        <a:pt x="49758" y="15776"/>
                      </a:cubicBezTo>
                      <a:cubicBezTo>
                        <a:pt x="60697" y="22896"/>
                        <a:pt x="69866" y="33924"/>
                        <a:pt x="73660" y="46514"/>
                      </a:cubicBezTo>
                      <a:cubicBezTo>
                        <a:pt x="77580" y="59590"/>
                        <a:pt x="75430" y="74772"/>
                        <a:pt x="66578" y="85167"/>
                      </a:cubicBezTo>
                      <a:cubicBezTo>
                        <a:pt x="57725" y="95563"/>
                        <a:pt x="41917" y="100046"/>
                        <a:pt x="29524" y="94368"/>
                      </a:cubicBezTo>
                      <a:cubicBezTo>
                        <a:pt x="17130" y="88702"/>
                        <a:pt x="10174" y="73261"/>
                        <a:pt x="14158" y="60222"/>
                      </a:cubicBezTo>
                      <a:cubicBezTo>
                        <a:pt x="15802" y="54696"/>
                        <a:pt x="19470" y="49492"/>
                        <a:pt x="24844" y="47342"/>
                      </a:cubicBezTo>
                      <a:cubicBezTo>
                        <a:pt x="33318" y="43965"/>
                        <a:pt x="39261" y="49637"/>
                        <a:pt x="39009" y="58155"/>
                      </a:cubicBezTo>
                      <a:cubicBezTo>
                        <a:pt x="34645" y="55006"/>
                        <a:pt x="27690" y="57269"/>
                        <a:pt x="25540" y="62176"/>
                      </a:cubicBezTo>
                      <a:cubicBezTo>
                        <a:pt x="23390" y="67083"/>
                        <a:pt x="25919" y="73343"/>
                        <a:pt x="30662" y="75904"/>
                      </a:cubicBezTo>
                      <a:cubicBezTo>
                        <a:pt x="35341" y="78465"/>
                        <a:pt x="41601" y="77472"/>
                        <a:pt x="45711" y="74051"/>
                      </a:cubicBezTo>
                      <a:cubicBezTo>
                        <a:pt x="49821" y="70630"/>
                        <a:pt x="51971" y="65135"/>
                        <a:pt x="51908" y="59773"/>
                      </a:cubicBezTo>
                      <a:cubicBezTo>
                        <a:pt x="51718" y="47070"/>
                        <a:pt x="39135" y="36384"/>
                        <a:pt x="26425" y="37086"/>
                      </a:cubicBezTo>
                      <a:cubicBezTo>
                        <a:pt x="13716" y="37788"/>
                        <a:pt x="2777" y="48600"/>
                        <a:pt x="500" y="61095"/>
                      </a:cubicBezTo>
                      <a:cubicBezTo>
                        <a:pt x="-1776" y="73596"/>
                        <a:pt x="3915" y="86849"/>
                        <a:pt x="13589" y="95025"/>
                      </a:cubicBezTo>
                      <a:cubicBezTo>
                        <a:pt x="36416" y="114191"/>
                        <a:pt x="71130" y="102278"/>
                        <a:pt x="83271" y="76871"/>
                      </a:cubicBezTo>
                      <a:cubicBezTo>
                        <a:pt x="90606" y="61556"/>
                        <a:pt x="89278" y="42454"/>
                        <a:pt x="79856" y="28309"/>
                      </a:cubicBezTo>
                      <a:cubicBezTo>
                        <a:pt x="72522" y="17174"/>
                        <a:pt x="61456" y="9030"/>
                        <a:pt x="48999" y="4527"/>
                      </a:cubicBezTo>
                      <a:cubicBezTo>
                        <a:pt x="42739" y="2289"/>
                        <a:pt x="36226" y="929"/>
                        <a:pt x="29587" y="348"/>
                      </a:cubicBezTo>
                      <a:cubicBezTo>
                        <a:pt x="22631" y="-266"/>
                        <a:pt x="15676" y="967"/>
                        <a:pt x="8720" y="0"/>
                      </a:cubicBezTo>
                      <a:cubicBezTo>
                        <a:pt x="22188" y="1865"/>
                        <a:pt x="37112" y="7796"/>
                        <a:pt x="48683" y="15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9"/>
                <p:cNvSpPr/>
                <p:nvPr/>
              </p:nvSpPr>
              <p:spPr>
                <a:xfrm>
                  <a:off x="8964274" y="1583886"/>
                  <a:ext cx="78568" cy="122857"/>
                </a:xfrm>
                <a:custGeom>
                  <a:avLst/>
                  <a:gdLst/>
                  <a:ahLst/>
                  <a:cxnLst/>
                  <a:rect l="l" t="t" r="r" b="b"/>
                  <a:pathLst>
                    <a:path w="78568" h="122857" extrusionOk="0">
                      <a:moveTo>
                        <a:pt x="12286" y="0"/>
                      </a:moveTo>
                      <a:cubicBezTo>
                        <a:pt x="-1119" y="41676"/>
                        <a:pt x="9188" y="103947"/>
                        <a:pt x="59268" y="109411"/>
                      </a:cubicBezTo>
                      <a:cubicBezTo>
                        <a:pt x="57118" y="106091"/>
                        <a:pt x="58066" y="101298"/>
                        <a:pt x="61038" y="98724"/>
                      </a:cubicBezTo>
                      <a:cubicBezTo>
                        <a:pt x="64010" y="96151"/>
                        <a:pt x="68626" y="95835"/>
                        <a:pt x="72104" y="97649"/>
                      </a:cubicBezTo>
                      <a:cubicBezTo>
                        <a:pt x="83359" y="103511"/>
                        <a:pt x="78680" y="119793"/>
                        <a:pt x="67551" y="122373"/>
                      </a:cubicBezTo>
                      <a:cubicBezTo>
                        <a:pt x="63062" y="123410"/>
                        <a:pt x="58130" y="122670"/>
                        <a:pt x="53830" y="121216"/>
                      </a:cubicBezTo>
                      <a:cubicBezTo>
                        <a:pt x="48645" y="119471"/>
                        <a:pt x="43713" y="116809"/>
                        <a:pt x="39160" y="113843"/>
                      </a:cubicBezTo>
                      <a:cubicBezTo>
                        <a:pt x="26830" y="105857"/>
                        <a:pt x="16713" y="94842"/>
                        <a:pt x="9694" y="81943"/>
                      </a:cubicBezTo>
                      <a:cubicBezTo>
                        <a:pt x="4762" y="72862"/>
                        <a:pt x="1410" y="62897"/>
                        <a:pt x="146" y="52634"/>
                      </a:cubicBezTo>
                      <a:cubicBezTo>
                        <a:pt x="-424" y="47860"/>
                        <a:pt x="841" y="43921"/>
                        <a:pt x="1094" y="39261"/>
                      </a:cubicBezTo>
                      <a:cubicBezTo>
                        <a:pt x="1410" y="32027"/>
                        <a:pt x="841" y="25381"/>
                        <a:pt x="3118" y="183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2" name="Google Shape;712;p39"/>
              <p:cNvGrpSpPr/>
              <p:nvPr/>
            </p:nvGrpSpPr>
            <p:grpSpPr>
              <a:xfrm>
                <a:off x="8964558" y="1405527"/>
                <a:ext cx="179441" cy="178860"/>
                <a:chOff x="8964558" y="1405527"/>
                <a:chExt cx="179441" cy="178860"/>
              </a:xfrm>
            </p:grpSpPr>
            <p:grpSp>
              <p:nvGrpSpPr>
                <p:cNvPr id="713" name="Google Shape;713;p39"/>
                <p:cNvGrpSpPr/>
                <p:nvPr/>
              </p:nvGrpSpPr>
              <p:grpSpPr>
                <a:xfrm>
                  <a:off x="8999577" y="1405527"/>
                  <a:ext cx="144422" cy="144257"/>
                  <a:chOff x="8999577" y="1405527"/>
                  <a:chExt cx="144422" cy="144257"/>
                </a:xfrm>
              </p:grpSpPr>
              <p:sp>
                <p:nvSpPr>
                  <p:cNvPr id="714" name="Google Shape;714;p39"/>
                  <p:cNvSpPr/>
                  <p:nvPr/>
                </p:nvSpPr>
                <p:spPr>
                  <a:xfrm>
                    <a:off x="8999577" y="1448297"/>
                    <a:ext cx="101487" cy="101487"/>
                  </a:xfrm>
                  <a:custGeom>
                    <a:avLst/>
                    <a:gdLst/>
                    <a:ahLst/>
                    <a:cxnLst/>
                    <a:rect l="l" t="t" r="r" b="b"/>
                    <a:pathLst>
                      <a:path w="101487" h="101487" extrusionOk="0">
                        <a:moveTo>
                          <a:pt x="39331" y="62126"/>
                        </a:moveTo>
                        <a:cubicBezTo>
                          <a:pt x="43124" y="25135"/>
                          <a:pt x="19918" y="0"/>
                          <a:pt x="19918" y="0"/>
                        </a:cubicBezTo>
                        <a:cubicBezTo>
                          <a:pt x="39836" y="52167"/>
                          <a:pt x="0" y="101488"/>
                          <a:pt x="0" y="101488"/>
                        </a:cubicBezTo>
                        <a:cubicBezTo>
                          <a:pt x="0" y="101488"/>
                          <a:pt x="49321" y="61651"/>
                          <a:pt x="101488" y="81569"/>
                        </a:cubicBezTo>
                        <a:cubicBezTo>
                          <a:pt x="101488" y="81569"/>
                          <a:pt x="76321" y="58332"/>
                          <a:pt x="39331" y="62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9"/>
                  <p:cNvSpPr/>
                  <p:nvPr/>
                </p:nvSpPr>
                <p:spPr>
                  <a:xfrm>
                    <a:off x="9044200" y="1433778"/>
                    <a:ext cx="70775" cy="69461"/>
                  </a:xfrm>
                  <a:custGeom>
                    <a:avLst/>
                    <a:gdLst/>
                    <a:ahLst/>
                    <a:cxnLst/>
                    <a:rect l="l" t="t" r="r" b="b"/>
                    <a:pathLst>
                      <a:path w="70775" h="69461" extrusionOk="0">
                        <a:moveTo>
                          <a:pt x="1916" y="69462"/>
                        </a:moveTo>
                        <a:cubicBezTo>
                          <a:pt x="1916" y="69462"/>
                          <a:pt x="15574" y="51124"/>
                          <a:pt x="14057" y="30220"/>
                        </a:cubicBezTo>
                        <a:cubicBezTo>
                          <a:pt x="12539" y="9315"/>
                          <a:pt x="49656" y="21703"/>
                          <a:pt x="70776" y="615"/>
                        </a:cubicBezTo>
                        <a:cubicBezTo>
                          <a:pt x="65844" y="2113"/>
                          <a:pt x="60722" y="3024"/>
                          <a:pt x="55663" y="3511"/>
                        </a:cubicBezTo>
                        <a:cubicBezTo>
                          <a:pt x="43017" y="4706"/>
                          <a:pt x="30813" y="-2281"/>
                          <a:pt x="18293" y="785"/>
                        </a:cubicBezTo>
                        <a:cubicBezTo>
                          <a:pt x="6469" y="3681"/>
                          <a:pt x="-866" y="13210"/>
                          <a:pt x="82" y="25484"/>
                        </a:cubicBezTo>
                        <a:cubicBezTo>
                          <a:pt x="1410" y="41646"/>
                          <a:pt x="10389" y="45838"/>
                          <a:pt x="1916" y="69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9"/>
                  <p:cNvSpPr/>
                  <p:nvPr/>
                </p:nvSpPr>
                <p:spPr>
                  <a:xfrm>
                    <a:off x="9046116" y="1434392"/>
                    <a:ext cx="69443" cy="70733"/>
                  </a:xfrm>
                  <a:custGeom>
                    <a:avLst/>
                    <a:gdLst/>
                    <a:ahLst/>
                    <a:cxnLst/>
                    <a:rect l="l" t="t" r="r" b="b"/>
                    <a:pathLst>
                      <a:path w="69443" h="70733" extrusionOk="0">
                        <a:moveTo>
                          <a:pt x="0" y="68847"/>
                        </a:moveTo>
                        <a:cubicBezTo>
                          <a:pt x="0" y="68847"/>
                          <a:pt x="18337" y="55189"/>
                          <a:pt x="39204" y="56694"/>
                        </a:cubicBezTo>
                        <a:cubicBezTo>
                          <a:pt x="60134" y="58205"/>
                          <a:pt x="47740" y="21088"/>
                          <a:pt x="68859" y="0"/>
                        </a:cubicBezTo>
                        <a:cubicBezTo>
                          <a:pt x="67342" y="4882"/>
                          <a:pt x="66394" y="10041"/>
                          <a:pt x="65951" y="15119"/>
                        </a:cubicBezTo>
                        <a:cubicBezTo>
                          <a:pt x="64749" y="27702"/>
                          <a:pt x="71705" y="39925"/>
                          <a:pt x="68670" y="52445"/>
                        </a:cubicBezTo>
                        <a:cubicBezTo>
                          <a:pt x="65761" y="64257"/>
                          <a:pt x="56213" y="71642"/>
                          <a:pt x="43946" y="70643"/>
                        </a:cubicBezTo>
                        <a:cubicBezTo>
                          <a:pt x="27822" y="69328"/>
                          <a:pt x="23585" y="60368"/>
                          <a:pt x="0" y="68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39"/>
                  <p:cNvSpPr/>
                  <p:nvPr/>
                </p:nvSpPr>
                <p:spPr>
                  <a:xfrm>
                    <a:off x="9099176" y="1417650"/>
                    <a:ext cx="32515" cy="32493"/>
                  </a:xfrm>
                  <a:custGeom>
                    <a:avLst/>
                    <a:gdLst/>
                    <a:ahLst/>
                    <a:cxnLst/>
                    <a:rect l="l" t="t" r="r" b="b"/>
                    <a:pathLst>
                      <a:path w="32515" h="32493" extrusionOk="0">
                        <a:moveTo>
                          <a:pt x="32493" y="24"/>
                        </a:moveTo>
                        <a:cubicBezTo>
                          <a:pt x="-2791" y="-1019"/>
                          <a:pt x="55" y="32437"/>
                          <a:pt x="55" y="32437"/>
                        </a:cubicBezTo>
                        <a:cubicBezTo>
                          <a:pt x="55" y="32437"/>
                          <a:pt x="33504" y="35326"/>
                          <a:pt x="32493" y="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9"/>
                  <p:cNvSpPr/>
                  <p:nvPr/>
                </p:nvSpPr>
                <p:spPr>
                  <a:xfrm>
                    <a:off x="9090758" y="1405527"/>
                    <a:ext cx="13630" cy="27328"/>
                  </a:xfrm>
                  <a:custGeom>
                    <a:avLst/>
                    <a:gdLst/>
                    <a:ahLst/>
                    <a:cxnLst/>
                    <a:rect l="l" t="t" r="r" b="b"/>
                    <a:pathLst>
                      <a:path w="13630" h="27328" extrusionOk="0">
                        <a:moveTo>
                          <a:pt x="6829" y="0"/>
                        </a:moveTo>
                        <a:cubicBezTo>
                          <a:pt x="-8536" y="14442"/>
                          <a:pt x="6829" y="27329"/>
                          <a:pt x="6829" y="27329"/>
                        </a:cubicBezTo>
                        <a:cubicBezTo>
                          <a:pt x="6829" y="27329"/>
                          <a:pt x="22131" y="14442"/>
                          <a:pt x="682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9"/>
                  <p:cNvSpPr/>
                  <p:nvPr/>
                </p:nvSpPr>
                <p:spPr>
                  <a:xfrm>
                    <a:off x="9116683" y="1445181"/>
                    <a:ext cx="27316" cy="13618"/>
                  </a:xfrm>
                  <a:custGeom>
                    <a:avLst/>
                    <a:gdLst/>
                    <a:ahLst/>
                    <a:cxnLst/>
                    <a:rect l="l" t="t" r="r" b="b"/>
                    <a:pathLst>
                      <a:path w="27316" h="13618" extrusionOk="0">
                        <a:moveTo>
                          <a:pt x="27316" y="6809"/>
                        </a:moveTo>
                        <a:cubicBezTo>
                          <a:pt x="12900" y="22131"/>
                          <a:pt x="0" y="6809"/>
                          <a:pt x="0" y="6809"/>
                        </a:cubicBezTo>
                        <a:cubicBezTo>
                          <a:pt x="0" y="6809"/>
                          <a:pt x="12900" y="-8512"/>
                          <a:pt x="27316" y="6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0" name="Google Shape;720;p39"/>
                <p:cNvSpPr/>
                <p:nvPr/>
              </p:nvSpPr>
              <p:spPr>
                <a:xfrm>
                  <a:off x="8964558" y="1424419"/>
                  <a:ext cx="53153" cy="89816"/>
                </a:xfrm>
                <a:custGeom>
                  <a:avLst/>
                  <a:gdLst/>
                  <a:ahLst/>
                  <a:cxnLst/>
                  <a:rect l="l" t="t" r="r" b="b"/>
                  <a:pathLst>
                    <a:path w="53153" h="89816" extrusionOk="0">
                      <a:moveTo>
                        <a:pt x="49183" y="28778"/>
                      </a:moveTo>
                      <a:cubicBezTo>
                        <a:pt x="46148" y="17232"/>
                        <a:pt x="40141" y="4978"/>
                        <a:pt x="28822" y="1102"/>
                      </a:cubicBezTo>
                      <a:cubicBezTo>
                        <a:pt x="20539" y="-1750"/>
                        <a:pt x="10612" y="1089"/>
                        <a:pt x="4984" y="7842"/>
                      </a:cubicBezTo>
                      <a:cubicBezTo>
                        <a:pt x="-644" y="14602"/>
                        <a:pt x="-1592" y="24820"/>
                        <a:pt x="2581" y="32553"/>
                      </a:cubicBezTo>
                      <a:cubicBezTo>
                        <a:pt x="5743" y="38434"/>
                        <a:pt x="11939" y="42841"/>
                        <a:pt x="18642" y="42930"/>
                      </a:cubicBezTo>
                      <a:cubicBezTo>
                        <a:pt x="25282" y="43018"/>
                        <a:pt x="31984" y="38219"/>
                        <a:pt x="33186" y="31649"/>
                      </a:cubicBezTo>
                      <a:cubicBezTo>
                        <a:pt x="34387" y="25079"/>
                        <a:pt x="29075" y="17814"/>
                        <a:pt x="22436" y="17751"/>
                      </a:cubicBezTo>
                      <a:cubicBezTo>
                        <a:pt x="15733" y="17687"/>
                        <a:pt x="10232" y="25876"/>
                        <a:pt x="13457" y="31731"/>
                      </a:cubicBezTo>
                      <a:cubicBezTo>
                        <a:pt x="7323" y="29069"/>
                        <a:pt x="5553" y="20109"/>
                        <a:pt x="9473" y="14640"/>
                      </a:cubicBezTo>
                      <a:cubicBezTo>
                        <a:pt x="13330" y="9170"/>
                        <a:pt x="21171" y="7488"/>
                        <a:pt x="27495" y="9707"/>
                      </a:cubicBezTo>
                      <a:cubicBezTo>
                        <a:pt x="33818" y="11927"/>
                        <a:pt x="38623" y="17384"/>
                        <a:pt x="41406" y="23479"/>
                      </a:cubicBezTo>
                      <a:cubicBezTo>
                        <a:pt x="45768" y="33015"/>
                        <a:pt x="47160" y="45345"/>
                        <a:pt x="48108" y="55721"/>
                      </a:cubicBezTo>
                      <a:cubicBezTo>
                        <a:pt x="49183" y="67084"/>
                        <a:pt x="48677" y="78592"/>
                        <a:pt x="46591" y="89816"/>
                      </a:cubicBezTo>
                      <a:cubicBezTo>
                        <a:pt x="55190" y="68577"/>
                        <a:pt x="54558" y="48791"/>
                        <a:pt x="49183" y="28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9"/>
                <p:cNvSpPr/>
                <p:nvPr/>
              </p:nvSpPr>
              <p:spPr>
                <a:xfrm>
                  <a:off x="9034734" y="1531264"/>
                  <a:ext cx="89811" cy="53123"/>
                </a:xfrm>
                <a:custGeom>
                  <a:avLst/>
                  <a:gdLst/>
                  <a:ahLst/>
                  <a:cxnLst/>
                  <a:rect l="l" t="t" r="r" b="b"/>
                  <a:pathLst>
                    <a:path w="89811" h="53123" extrusionOk="0">
                      <a:moveTo>
                        <a:pt x="61019" y="3921"/>
                      </a:moveTo>
                      <a:cubicBezTo>
                        <a:pt x="72590" y="6981"/>
                        <a:pt x="84794" y="13007"/>
                        <a:pt x="88715" y="24301"/>
                      </a:cubicBezTo>
                      <a:cubicBezTo>
                        <a:pt x="91560" y="32609"/>
                        <a:pt x="88715" y="42531"/>
                        <a:pt x="81949" y="48139"/>
                      </a:cubicBezTo>
                      <a:cubicBezTo>
                        <a:pt x="75183" y="53748"/>
                        <a:pt x="65003" y="54722"/>
                        <a:pt x="57225" y="50561"/>
                      </a:cubicBezTo>
                      <a:cubicBezTo>
                        <a:pt x="51345" y="47393"/>
                        <a:pt x="46981" y="41196"/>
                        <a:pt x="46855" y="34519"/>
                      </a:cubicBezTo>
                      <a:cubicBezTo>
                        <a:pt x="46792" y="27842"/>
                        <a:pt x="51597" y="21145"/>
                        <a:pt x="58174" y="19944"/>
                      </a:cubicBezTo>
                      <a:cubicBezTo>
                        <a:pt x="64749" y="18736"/>
                        <a:pt x="71958" y="24054"/>
                        <a:pt x="72085" y="30731"/>
                      </a:cubicBezTo>
                      <a:cubicBezTo>
                        <a:pt x="72085" y="37409"/>
                        <a:pt x="63927" y="42904"/>
                        <a:pt x="58047" y="39691"/>
                      </a:cubicBezTo>
                      <a:cubicBezTo>
                        <a:pt x="60703" y="45838"/>
                        <a:pt x="69682" y="47564"/>
                        <a:pt x="75183" y="43694"/>
                      </a:cubicBezTo>
                      <a:cubicBezTo>
                        <a:pt x="80621" y="39818"/>
                        <a:pt x="82328" y="31945"/>
                        <a:pt x="80115" y="25622"/>
                      </a:cubicBezTo>
                      <a:cubicBezTo>
                        <a:pt x="77902" y="19299"/>
                        <a:pt x="72401" y="14512"/>
                        <a:pt x="66330" y="11730"/>
                      </a:cubicBezTo>
                      <a:cubicBezTo>
                        <a:pt x="56782" y="7380"/>
                        <a:pt x="44452" y="5963"/>
                        <a:pt x="34082" y="5015"/>
                      </a:cubicBezTo>
                      <a:cubicBezTo>
                        <a:pt x="22700" y="3972"/>
                        <a:pt x="11192" y="4477"/>
                        <a:pt x="0" y="6532"/>
                      </a:cubicBezTo>
                      <a:cubicBezTo>
                        <a:pt x="21246" y="-2023"/>
                        <a:pt x="41037" y="-1390"/>
                        <a:pt x="61019" y="39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22"/>
        <p:cNvGrpSpPr/>
        <p:nvPr/>
      </p:nvGrpSpPr>
      <p:grpSpPr>
        <a:xfrm>
          <a:off x="0" y="0"/>
          <a:ext cx="0" cy="0"/>
          <a:chOff x="0" y="0"/>
          <a:chExt cx="0" cy="0"/>
        </a:xfrm>
      </p:grpSpPr>
      <p:sp>
        <p:nvSpPr>
          <p:cNvPr id="723" name="Google Shape;723;p40"/>
          <p:cNvSpPr txBox="1">
            <a:spLocks noGrp="1"/>
          </p:cNvSpPr>
          <p:nvPr>
            <p:ph type="subTitle" idx="1"/>
          </p:nvPr>
        </p:nvSpPr>
        <p:spPr>
          <a:xfrm>
            <a:off x="1362250" y="1306475"/>
            <a:ext cx="29991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24" name="Google Shape;724;p40"/>
          <p:cNvSpPr txBox="1">
            <a:spLocks noGrp="1"/>
          </p:cNvSpPr>
          <p:nvPr>
            <p:ph type="subTitle" idx="2"/>
          </p:nvPr>
        </p:nvSpPr>
        <p:spPr>
          <a:xfrm>
            <a:off x="1362250" y="1803999"/>
            <a:ext cx="29991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5" name="Google Shape;725;p40"/>
          <p:cNvSpPr txBox="1">
            <a:spLocks noGrp="1"/>
          </p:cNvSpPr>
          <p:nvPr>
            <p:ph type="subTitle" idx="3"/>
          </p:nvPr>
        </p:nvSpPr>
        <p:spPr>
          <a:xfrm>
            <a:off x="4782650" y="1803999"/>
            <a:ext cx="29991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6" name="Google Shape;726;p40"/>
          <p:cNvSpPr txBox="1">
            <a:spLocks noGrp="1"/>
          </p:cNvSpPr>
          <p:nvPr>
            <p:ph type="subTitle" idx="4"/>
          </p:nvPr>
        </p:nvSpPr>
        <p:spPr>
          <a:xfrm>
            <a:off x="1362250" y="3552324"/>
            <a:ext cx="29991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7" name="Google Shape;727;p40"/>
          <p:cNvSpPr txBox="1">
            <a:spLocks noGrp="1"/>
          </p:cNvSpPr>
          <p:nvPr>
            <p:ph type="subTitle" idx="5"/>
          </p:nvPr>
        </p:nvSpPr>
        <p:spPr>
          <a:xfrm>
            <a:off x="4782650" y="3552324"/>
            <a:ext cx="29991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8" name="Google Shape;728;p40"/>
          <p:cNvSpPr txBox="1">
            <a:spLocks noGrp="1"/>
          </p:cNvSpPr>
          <p:nvPr>
            <p:ph type="subTitle" idx="6"/>
          </p:nvPr>
        </p:nvSpPr>
        <p:spPr>
          <a:xfrm>
            <a:off x="1362250" y="3054800"/>
            <a:ext cx="29991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29" name="Google Shape;729;p40"/>
          <p:cNvSpPr txBox="1">
            <a:spLocks noGrp="1"/>
          </p:cNvSpPr>
          <p:nvPr>
            <p:ph type="subTitle" idx="7"/>
          </p:nvPr>
        </p:nvSpPr>
        <p:spPr>
          <a:xfrm>
            <a:off x="4782650" y="1306475"/>
            <a:ext cx="29991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30" name="Google Shape;730;p40"/>
          <p:cNvSpPr txBox="1">
            <a:spLocks noGrp="1"/>
          </p:cNvSpPr>
          <p:nvPr>
            <p:ph type="subTitle" idx="8"/>
          </p:nvPr>
        </p:nvSpPr>
        <p:spPr>
          <a:xfrm>
            <a:off x="4782650" y="3054800"/>
            <a:ext cx="29991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31" name="Google Shape;731;p40"/>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2" name="Google Shape;732;p40"/>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33" name="Google Shape;733;p40"/>
          <p:cNvGrpSpPr/>
          <p:nvPr/>
        </p:nvGrpSpPr>
        <p:grpSpPr>
          <a:xfrm>
            <a:off x="152412" y="152398"/>
            <a:ext cx="8839197" cy="4838708"/>
            <a:chOff x="152412" y="152398"/>
            <a:chExt cx="8839197" cy="4838708"/>
          </a:xfrm>
        </p:grpSpPr>
        <p:grpSp>
          <p:nvGrpSpPr>
            <p:cNvPr id="734" name="Google Shape;734;p40"/>
            <p:cNvGrpSpPr/>
            <p:nvPr/>
          </p:nvGrpSpPr>
          <p:grpSpPr>
            <a:xfrm flipH="1">
              <a:off x="152412" y="4135523"/>
              <a:ext cx="859147" cy="855583"/>
              <a:chOff x="2956487" y="3638208"/>
              <a:chExt cx="795138" cy="791840"/>
            </a:xfrm>
          </p:grpSpPr>
          <p:sp>
            <p:nvSpPr>
              <p:cNvPr id="735" name="Google Shape;735;p40"/>
              <p:cNvSpPr/>
              <p:nvPr/>
            </p:nvSpPr>
            <p:spPr>
              <a:xfrm>
                <a:off x="3314215" y="3982495"/>
                <a:ext cx="116512" cy="187433"/>
              </a:xfrm>
              <a:custGeom>
                <a:avLst/>
                <a:gdLst/>
                <a:ahLst/>
                <a:cxnLst/>
                <a:rect l="l" t="t" r="r" b="b"/>
                <a:pathLst>
                  <a:path w="116512" h="187433" extrusionOk="0">
                    <a:moveTo>
                      <a:pt x="116507" y="186125"/>
                    </a:moveTo>
                    <a:cubicBezTo>
                      <a:pt x="112960" y="164032"/>
                      <a:pt x="95312" y="153004"/>
                      <a:pt x="78125" y="140769"/>
                    </a:cubicBezTo>
                    <a:cubicBezTo>
                      <a:pt x="64657" y="131176"/>
                      <a:pt x="51504" y="121976"/>
                      <a:pt x="40850" y="109172"/>
                    </a:cubicBezTo>
                    <a:cubicBezTo>
                      <a:pt x="31011" y="97341"/>
                      <a:pt x="23259" y="83942"/>
                      <a:pt x="22317" y="68273"/>
                    </a:cubicBezTo>
                    <a:cubicBezTo>
                      <a:pt x="20401" y="60938"/>
                      <a:pt x="21248" y="53850"/>
                      <a:pt x="24852" y="46995"/>
                    </a:cubicBezTo>
                    <a:cubicBezTo>
                      <a:pt x="26205" y="26888"/>
                      <a:pt x="38770" y="25003"/>
                      <a:pt x="62545" y="41330"/>
                    </a:cubicBezTo>
                    <a:cubicBezTo>
                      <a:pt x="60123" y="48285"/>
                      <a:pt x="70050" y="51498"/>
                      <a:pt x="73800" y="46072"/>
                    </a:cubicBezTo>
                    <a:cubicBezTo>
                      <a:pt x="85998" y="28443"/>
                      <a:pt x="78739" y="7564"/>
                      <a:pt x="57455" y="1462"/>
                    </a:cubicBezTo>
                    <a:cubicBezTo>
                      <a:pt x="32826" y="-5601"/>
                      <a:pt x="12155" y="14070"/>
                      <a:pt x="4169" y="35904"/>
                    </a:cubicBezTo>
                    <a:cubicBezTo>
                      <a:pt x="-5607" y="62639"/>
                      <a:pt x="2683" y="93629"/>
                      <a:pt x="19945" y="115305"/>
                    </a:cubicBezTo>
                    <a:cubicBezTo>
                      <a:pt x="45813" y="147794"/>
                      <a:pt x="88963" y="153934"/>
                      <a:pt x="114838" y="187093"/>
                    </a:cubicBezTo>
                    <a:cubicBezTo>
                      <a:pt x="115521" y="187972"/>
                      <a:pt x="116640" y="186972"/>
                      <a:pt x="116501" y="186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40"/>
              <p:cNvSpPr/>
              <p:nvPr/>
            </p:nvSpPr>
            <p:spPr>
              <a:xfrm>
                <a:off x="3501752" y="4218030"/>
                <a:ext cx="149992" cy="114614"/>
              </a:xfrm>
              <a:custGeom>
                <a:avLst/>
                <a:gdLst/>
                <a:ahLst/>
                <a:cxnLst/>
                <a:rect l="l" t="t" r="r" b="b"/>
                <a:pathLst>
                  <a:path w="149992" h="114614" extrusionOk="0">
                    <a:moveTo>
                      <a:pt x="148955" y="113438"/>
                    </a:moveTo>
                    <a:cubicBezTo>
                      <a:pt x="154349" y="78249"/>
                      <a:pt x="138307" y="45343"/>
                      <a:pt x="109998" y="24306"/>
                    </a:cubicBezTo>
                    <a:cubicBezTo>
                      <a:pt x="86337" y="6721"/>
                      <a:pt x="44489" y="-11376"/>
                      <a:pt x="17553" y="9067"/>
                    </a:cubicBezTo>
                    <a:cubicBezTo>
                      <a:pt x="-6020" y="26949"/>
                      <a:pt x="-5350" y="63598"/>
                      <a:pt x="16560" y="82504"/>
                    </a:cubicBezTo>
                    <a:cubicBezTo>
                      <a:pt x="41966" y="104427"/>
                      <a:pt x="77737" y="91420"/>
                      <a:pt x="86798" y="60740"/>
                    </a:cubicBezTo>
                    <a:cubicBezTo>
                      <a:pt x="91768" y="43901"/>
                      <a:pt x="64920" y="36516"/>
                      <a:pt x="60525" y="53500"/>
                    </a:cubicBezTo>
                    <a:cubicBezTo>
                      <a:pt x="56820" y="67835"/>
                      <a:pt x="37717" y="70313"/>
                      <a:pt x="28207" y="61031"/>
                    </a:cubicBezTo>
                    <a:cubicBezTo>
                      <a:pt x="19974" y="53001"/>
                      <a:pt x="18912" y="38691"/>
                      <a:pt x="24217" y="28991"/>
                    </a:cubicBezTo>
                    <a:cubicBezTo>
                      <a:pt x="29497" y="19323"/>
                      <a:pt x="52994" y="15188"/>
                      <a:pt x="63535" y="16092"/>
                    </a:cubicBezTo>
                    <a:cubicBezTo>
                      <a:pt x="70023" y="16648"/>
                      <a:pt x="77775" y="19291"/>
                      <a:pt x="83801" y="21353"/>
                    </a:cubicBezTo>
                    <a:cubicBezTo>
                      <a:pt x="123239" y="34809"/>
                      <a:pt x="151902" y="69276"/>
                      <a:pt x="145832" y="112584"/>
                    </a:cubicBezTo>
                    <a:cubicBezTo>
                      <a:pt x="145547" y="114607"/>
                      <a:pt x="148633" y="115506"/>
                      <a:pt x="148949" y="11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40"/>
              <p:cNvSpPr/>
              <p:nvPr/>
            </p:nvSpPr>
            <p:spPr>
              <a:xfrm>
                <a:off x="3045378" y="4075819"/>
                <a:ext cx="525137" cy="217720"/>
              </a:xfrm>
              <a:custGeom>
                <a:avLst/>
                <a:gdLst/>
                <a:ahLst/>
                <a:cxnLst/>
                <a:rect l="l" t="t" r="r" b="b"/>
                <a:pathLst>
                  <a:path w="525137" h="217720" extrusionOk="0">
                    <a:moveTo>
                      <a:pt x="523152" y="150892"/>
                    </a:moveTo>
                    <a:cubicBezTo>
                      <a:pt x="483329" y="133288"/>
                      <a:pt x="444378" y="139612"/>
                      <a:pt x="403700" y="151461"/>
                    </a:cubicBezTo>
                    <a:cubicBezTo>
                      <a:pt x="344022" y="168844"/>
                      <a:pt x="285760" y="184703"/>
                      <a:pt x="223451" y="189584"/>
                    </a:cubicBezTo>
                    <a:cubicBezTo>
                      <a:pt x="161597" y="194434"/>
                      <a:pt x="84365" y="199233"/>
                      <a:pt x="45541" y="140560"/>
                    </a:cubicBezTo>
                    <a:cubicBezTo>
                      <a:pt x="30972" y="118549"/>
                      <a:pt x="22942" y="89469"/>
                      <a:pt x="30884" y="63499"/>
                    </a:cubicBezTo>
                    <a:cubicBezTo>
                      <a:pt x="39319" y="35917"/>
                      <a:pt x="60223" y="23214"/>
                      <a:pt x="87211" y="33438"/>
                    </a:cubicBezTo>
                    <a:cubicBezTo>
                      <a:pt x="102943" y="35664"/>
                      <a:pt x="112459" y="45193"/>
                      <a:pt x="115767" y="62019"/>
                    </a:cubicBezTo>
                    <a:cubicBezTo>
                      <a:pt x="111201" y="97923"/>
                      <a:pt x="96550" y="103765"/>
                      <a:pt x="71808" y="79535"/>
                    </a:cubicBezTo>
                    <a:cubicBezTo>
                      <a:pt x="69544" y="76993"/>
                      <a:pt x="65370" y="80275"/>
                      <a:pt x="67122" y="83152"/>
                    </a:cubicBezTo>
                    <a:cubicBezTo>
                      <a:pt x="107477" y="149482"/>
                      <a:pt x="169008" y="88558"/>
                      <a:pt x="130778" y="31630"/>
                    </a:cubicBezTo>
                    <a:cubicBezTo>
                      <a:pt x="86566" y="-34213"/>
                      <a:pt x="3295" y="12926"/>
                      <a:pt x="159" y="80142"/>
                    </a:cubicBezTo>
                    <a:cubicBezTo>
                      <a:pt x="-4248" y="174522"/>
                      <a:pt x="83670" y="220226"/>
                      <a:pt x="166289" y="217615"/>
                    </a:cubicBezTo>
                    <a:cubicBezTo>
                      <a:pt x="220100" y="215914"/>
                      <a:pt x="274650" y="206372"/>
                      <a:pt x="326677" y="192904"/>
                    </a:cubicBezTo>
                    <a:cubicBezTo>
                      <a:pt x="387924" y="177045"/>
                      <a:pt x="456455" y="135666"/>
                      <a:pt x="520092" y="158170"/>
                    </a:cubicBezTo>
                    <a:cubicBezTo>
                      <a:pt x="524290" y="159656"/>
                      <a:pt x="527300" y="152726"/>
                      <a:pt x="523158" y="150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40"/>
              <p:cNvSpPr/>
              <p:nvPr/>
            </p:nvSpPr>
            <p:spPr>
              <a:xfrm>
                <a:off x="3037264" y="4172794"/>
                <a:ext cx="462867" cy="251707"/>
              </a:xfrm>
              <a:custGeom>
                <a:avLst/>
                <a:gdLst/>
                <a:ahLst/>
                <a:cxnLst/>
                <a:rect l="l" t="t" r="r" b="b"/>
                <a:pathLst>
                  <a:path w="462867" h="251707" extrusionOk="0">
                    <a:moveTo>
                      <a:pt x="458006" y="309"/>
                    </a:moveTo>
                    <a:cubicBezTo>
                      <a:pt x="421047" y="16623"/>
                      <a:pt x="386143" y="37338"/>
                      <a:pt x="356398" y="64920"/>
                    </a:cubicBezTo>
                    <a:cubicBezTo>
                      <a:pt x="324472" y="94519"/>
                      <a:pt x="300305" y="131275"/>
                      <a:pt x="270162" y="162531"/>
                    </a:cubicBezTo>
                    <a:cubicBezTo>
                      <a:pt x="235612" y="198352"/>
                      <a:pt x="193443" y="221090"/>
                      <a:pt x="143565" y="226193"/>
                    </a:cubicBezTo>
                    <a:cubicBezTo>
                      <a:pt x="120391" y="228564"/>
                      <a:pt x="96773" y="226914"/>
                      <a:pt x="74851" y="218605"/>
                    </a:cubicBezTo>
                    <a:cubicBezTo>
                      <a:pt x="63241" y="214204"/>
                      <a:pt x="52271" y="208393"/>
                      <a:pt x="43165" y="199737"/>
                    </a:cubicBezTo>
                    <a:cubicBezTo>
                      <a:pt x="31328" y="188488"/>
                      <a:pt x="21932" y="154911"/>
                      <a:pt x="49419" y="158162"/>
                    </a:cubicBezTo>
                    <a:cubicBezTo>
                      <a:pt x="52789" y="158560"/>
                      <a:pt x="55369" y="154500"/>
                      <a:pt x="54458" y="151548"/>
                    </a:cubicBezTo>
                    <a:cubicBezTo>
                      <a:pt x="43222" y="115151"/>
                      <a:pt x="-2229" y="145351"/>
                      <a:pt x="85" y="175133"/>
                    </a:cubicBezTo>
                    <a:cubicBezTo>
                      <a:pt x="4404" y="230727"/>
                      <a:pt x="77203" y="253320"/>
                      <a:pt x="123078" y="251619"/>
                    </a:cubicBezTo>
                    <a:cubicBezTo>
                      <a:pt x="184666" y="249336"/>
                      <a:pt x="241107" y="219585"/>
                      <a:pt x="281765" y="174121"/>
                    </a:cubicBezTo>
                    <a:cubicBezTo>
                      <a:pt x="339218" y="109890"/>
                      <a:pt x="379775" y="43686"/>
                      <a:pt x="461218" y="5778"/>
                    </a:cubicBezTo>
                    <a:cubicBezTo>
                      <a:pt x="464943" y="4046"/>
                      <a:pt x="461699" y="-1323"/>
                      <a:pt x="458012" y="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40"/>
              <p:cNvSpPr/>
              <p:nvPr/>
            </p:nvSpPr>
            <p:spPr>
              <a:xfrm>
                <a:off x="2995977" y="4272980"/>
                <a:ext cx="155713" cy="157068"/>
              </a:xfrm>
              <a:custGeom>
                <a:avLst/>
                <a:gdLst/>
                <a:ahLst/>
                <a:cxnLst/>
                <a:rect l="l" t="t" r="r" b="b"/>
                <a:pathLst>
                  <a:path w="155713" h="157068" extrusionOk="0">
                    <a:moveTo>
                      <a:pt x="153476" y="146507"/>
                    </a:moveTo>
                    <a:cubicBezTo>
                      <a:pt x="119976" y="152065"/>
                      <a:pt x="81019" y="143611"/>
                      <a:pt x="53462" y="123667"/>
                    </a:cubicBezTo>
                    <a:cubicBezTo>
                      <a:pt x="19620" y="99177"/>
                      <a:pt x="-5072" y="41839"/>
                      <a:pt x="43123" y="16938"/>
                    </a:cubicBezTo>
                    <a:cubicBezTo>
                      <a:pt x="53563" y="11544"/>
                      <a:pt x="44306" y="-4378"/>
                      <a:pt x="33892" y="1149"/>
                    </a:cubicBezTo>
                    <a:cubicBezTo>
                      <a:pt x="-10308" y="24608"/>
                      <a:pt x="-7614" y="78684"/>
                      <a:pt x="20961" y="113847"/>
                    </a:cubicBezTo>
                    <a:cubicBezTo>
                      <a:pt x="54252" y="154809"/>
                      <a:pt x="105862" y="166172"/>
                      <a:pt x="154431" y="149991"/>
                    </a:cubicBezTo>
                    <a:cubicBezTo>
                      <a:pt x="156670" y="149245"/>
                      <a:pt x="155740" y="146134"/>
                      <a:pt x="153470" y="1465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40"/>
              <p:cNvSpPr/>
              <p:nvPr/>
            </p:nvSpPr>
            <p:spPr>
              <a:xfrm>
                <a:off x="2956487" y="4238017"/>
                <a:ext cx="133237" cy="186564"/>
              </a:xfrm>
              <a:custGeom>
                <a:avLst/>
                <a:gdLst/>
                <a:ahLst/>
                <a:cxnLst/>
                <a:rect l="l" t="t" r="r" b="b"/>
                <a:pathLst>
                  <a:path w="133237" h="186564" extrusionOk="0">
                    <a:moveTo>
                      <a:pt x="133237" y="184335"/>
                    </a:moveTo>
                    <a:cubicBezTo>
                      <a:pt x="104334" y="177107"/>
                      <a:pt x="70246" y="166219"/>
                      <a:pt x="46749" y="146927"/>
                    </a:cubicBezTo>
                    <a:cubicBezTo>
                      <a:pt x="17023" y="122519"/>
                      <a:pt x="-9351" y="33494"/>
                      <a:pt x="49961" y="24636"/>
                    </a:cubicBezTo>
                    <a:cubicBezTo>
                      <a:pt x="65579" y="22303"/>
                      <a:pt x="58611" y="-4862"/>
                      <a:pt x="43378" y="766"/>
                    </a:cubicBezTo>
                    <a:cubicBezTo>
                      <a:pt x="-7821" y="19678"/>
                      <a:pt x="-6657" y="77498"/>
                      <a:pt x="11067" y="121065"/>
                    </a:cubicBezTo>
                    <a:cubicBezTo>
                      <a:pt x="28639" y="164252"/>
                      <a:pt x="87875" y="192416"/>
                      <a:pt x="133237" y="185530"/>
                    </a:cubicBezTo>
                    <a:lnTo>
                      <a:pt x="133237" y="1843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40"/>
              <p:cNvSpPr/>
              <p:nvPr/>
            </p:nvSpPr>
            <p:spPr>
              <a:xfrm>
                <a:off x="3261394" y="3992318"/>
                <a:ext cx="288303" cy="239192"/>
              </a:xfrm>
              <a:custGeom>
                <a:avLst/>
                <a:gdLst/>
                <a:ahLst/>
                <a:cxnLst/>
                <a:rect l="l" t="t" r="r" b="b"/>
                <a:pathLst>
                  <a:path w="288303" h="239192" extrusionOk="0">
                    <a:moveTo>
                      <a:pt x="287864" y="235557"/>
                    </a:moveTo>
                    <a:cubicBezTo>
                      <a:pt x="255887" y="194570"/>
                      <a:pt x="203714" y="185522"/>
                      <a:pt x="155715" y="175069"/>
                    </a:cubicBezTo>
                    <a:cubicBezTo>
                      <a:pt x="84705" y="159615"/>
                      <a:pt x="-6261" y="111161"/>
                      <a:pt x="38337" y="22578"/>
                    </a:cubicBezTo>
                    <a:cubicBezTo>
                      <a:pt x="48328" y="2730"/>
                      <a:pt x="18691" y="-10226"/>
                      <a:pt x="10028" y="10647"/>
                    </a:cubicBezTo>
                    <a:cubicBezTo>
                      <a:pt x="-14721" y="70281"/>
                      <a:pt x="7239" y="135783"/>
                      <a:pt x="65982" y="164699"/>
                    </a:cubicBezTo>
                    <a:cubicBezTo>
                      <a:pt x="137175" y="199736"/>
                      <a:pt x="219750" y="189739"/>
                      <a:pt x="285372" y="238782"/>
                    </a:cubicBezTo>
                    <a:cubicBezTo>
                      <a:pt x="287408" y="240306"/>
                      <a:pt x="289154" y="237214"/>
                      <a:pt x="287857" y="2355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40"/>
              <p:cNvSpPr/>
              <p:nvPr/>
            </p:nvSpPr>
            <p:spPr>
              <a:xfrm>
                <a:off x="3301931" y="3994377"/>
                <a:ext cx="187513" cy="117201"/>
              </a:xfrm>
              <a:custGeom>
                <a:avLst/>
                <a:gdLst/>
                <a:ahLst/>
                <a:cxnLst/>
                <a:rect l="l" t="t" r="r" b="b"/>
                <a:pathLst>
                  <a:path w="187513" h="117201" extrusionOk="0">
                    <a:moveTo>
                      <a:pt x="187180" y="115538"/>
                    </a:moveTo>
                    <a:cubicBezTo>
                      <a:pt x="154179" y="89435"/>
                      <a:pt x="148317" y="46197"/>
                      <a:pt x="115955" y="20146"/>
                    </a:cubicBezTo>
                    <a:cubicBezTo>
                      <a:pt x="93463" y="2042"/>
                      <a:pt x="61512" y="-5988"/>
                      <a:pt x="34063" y="5008"/>
                    </a:cubicBezTo>
                    <a:cubicBezTo>
                      <a:pt x="11875" y="13898"/>
                      <a:pt x="-9137" y="39014"/>
                      <a:pt x="4135" y="63770"/>
                    </a:cubicBezTo>
                    <a:cubicBezTo>
                      <a:pt x="13519" y="81279"/>
                      <a:pt x="32925" y="84478"/>
                      <a:pt x="47702" y="72610"/>
                    </a:cubicBezTo>
                    <a:cubicBezTo>
                      <a:pt x="52375" y="68860"/>
                      <a:pt x="47317" y="60001"/>
                      <a:pt x="41714" y="62315"/>
                    </a:cubicBezTo>
                    <a:cubicBezTo>
                      <a:pt x="39634" y="50883"/>
                      <a:pt x="37560" y="39457"/>
                      <a:pt x="35479" y="28024"/>
                    </a:cubicBezTo>
                    <a:cubicBezTo>
                      <a:pt x="43643" y="25761"/>
                      <a:pt x="51806" y="23497"/>
                      <a:pt x="59969" y="21233"/>
                    </a:cubicBezTo>
                    <a:cubicBezTo>
                      <a:pt x="75885" y="20310"/>
                      <a:pt x="89828" y="27025"/>
                      <a:pt x="102367" y="35688"/>
                    </a:cubicBezTo>
                    <a:cubicBezTo>
                      <a:pt x="118902" y="47114"/>
                      <a:pt x="129670" y="62290"/>
                      <a:pt x="141109" y="78553"/>
                    </a:cubicBezTo>
                    <a:cubicBezTo>
                      <a:pt x="153205" y="95746"/>
                      <a:pt x="164201" y="113514"/>
                      <a:pt x="186206" y="117188"/>
                    </a:cubicBezTo>
                    <a:cubicBezTo>
                      <a:pt x="187060" y="117334"/>
                      <a:pt x="188046" y="116214"/>
                      <a:pt x="187174" y="1155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40"/>
              <p:cNvSpPr/>
              <p:nvPr/>
            </p:nvSpPr>
            <p:spPr>
              <a:xfrm>
                <a:off x="3536762" y="4183221"/>
                <a:ext cx="113969" cy="150330"/>
              </a:xfrm>
              <a:custGeom>
                <a:avLst/>
                <a:gdLst/>
                <a:ahLst/>
                <a:cxnLst/>
                <a:rect l="l" t="t" r="r" b="b"/>
                <a:pathLst>
                  <a:path w="113969" h="150330" extrusionOk="0">
                    <a:moveTo>
                      <a:pt x="112390" y="146198"/>
                    </a:moveTo>
                    <a:cubicBezTo>
                      <a:pt x="71965" y="151598"/>
                      <a:pt x="38838" y="127443"/>
                      <a:pt x="24016" y="90743"/>
                    </a:cubicBezTo>
                    <a:cubicBezTo>
                      <a:pt x="16340" y="71736"/>
                      <a:pt x="7816" y="43243"/>
                      <a:pt x="24326" y="26373"/>
                    </a:cubicBezTo>
                    <a:cubicBezTo>
                      <a:pt x="47457" y="2750"/>
                      <a:pt x="89512" y="51489"/>
                      <a:pt x="53350" y="60594"/>
                    </a:cubicBezTo>
                    <a:cubicBezTo>
                      <a:pt x="36372" y="64869"/>
                      <a:pt x="43681" y="91742"/>
                      <a:pt x="60590" y="86867"/>
                    </a:cubicBezTo>
                    <a:cubicBezTo>
                      <a:pt x="90827" y="78147"/>
                      <a:pt x="104018" y="43623"/>
                      <a:pt x="83606" y="17951"/>
                    </a:cubicBezTo>
                    <a:cubicBezTo>
                      <a:pt x="65237" y="-5148"/>
                      <a:pt x="27595" y="-6596"/>
                      <a:pt x="9239" y="17350"/>
                    </a:cubicBezTo>
                    <a:cubicBezTo>
                      <a:pt x="-11255" y="44091"/>
                      <a:pt x="6305" y="85647"/>
                      <a:pt x="23618" y="109454"/>
                    </a:cubicBezTo>
                    <a:cubicBezTo>
                      <a:pt x="44522" y="138199"/>
                      <a:pt x="77378" y="154576"/>
                      <a:pt x="112820" y="149372"/>
                    </a:cubicBezTo>
                    <a:cubicBezTo>
                      <a:pt x="114603" y="149113"/>
                      <a:pt x="114198" y="145951"/>
                      <a:pt x="112390" y="146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40"/>
              <p:cNvSpPr/>
              <p:nvPr/>
            </p:nvSpPr>
            <p:spPr>
              <a:xfrm>
                <a:off x="3397468" y="3726191"/>
                <a:ext cx="217019" cy="525563"/>
              </a:xfrm>
              <a:custGeom>
                <a:avLst/>
                <a:gdLst/>
                <a:ahLst/>
                <a:cxnLst/>
                <a:rect l="l" t="t" r="r" b="b"/>
                <a:pathLst>
                  <a:path w="217019" h="525563" extrusionOk="0">
                    <a:moveTo>
                      <a:pt x="155166" y="520520"/>
                    </a:moveTo>
                    <a:cubicBezTo>
                      <a:pt x="133699" y="458540"/>
                      <a:pt x="172890" y="393455"/>
                      <a:pt x="189217" y="334340"/>
                    </a:cubicBezTo>
                    <a:cubicBezTo>
                      <a:pt x="204140" y="280308"/>
                      <a:pt x="214857" y="223209"/>
                      <a:pt x="216881" y="167053"/>
                    </a:cubicBezTo>
                    <a:cubicBezTo>
                      <a:pt x="219859" y="84497"/>
                      <a:pt x="174857" y="-3794"/>
                      <a:pt x="80381" y="126"/>
                    </a:cubicBezTo>
                    <a:cubicBezTo>
                      <a:pt x="12793" y="2933"/>
                      <a:pt x="-33885" y="85489"/>
                      <a:pt x="31200" y="130479"/>
                    </a:cubicBezTo>
                    <a:cubicBezTo>
                      <a:pt x="53034" y="145573"/>
                      <a:pt x="91972" y="151516"/>
                      <a:pt x="109051" y="126243"/>
                    </a:cubicBezTo>
                    <a:cubicBezTo>
                      <a:pt x="126686" y="100153"/>
                      <a:pt x="103853" y="79944"/>
                      <a:pt x="83037" y="67095"/>
                    </a:cubicBezTo>
                    <a:cubicBezTo>
                      <a:pt x="80192" y="65337"/>
                      <a:pt x="76878" y="69485"/>
                      <a:pt x="79420" y="71781"/>
                    </a:cubicBezTo>
                    <a:cubicBezTo>
                      <a:pt x="120743" y="109119"/>
                      <a:pt x="60514" y="126420"/>
                      <a:pt x="38920" y="102322"/>
                    </a:cubicBezTo>
                    <a:cubicBezTo>
                      <a:pt x="16049" y="76801"/>
                      <a:pt x="30611" y="42384"/>
                      <a:pt x="58807" y="32065"/>
                    </a:cubicBezTo>
                    <a:cubicBezTo>
                      <a:pt x="86092" y="22080"/>
                      <a:pt x="117233" y="30459"/>
                      <a:pt x="140680" y="45944"/>
                    </a:cubicBezTo>
                    <a:cubicBezTo>
                      <a:pt x="199492" y="84781"/>
                      <a:pt x="193466" y="162614"/>
                      <a:pt x="188483" y="224195"/>
                    </a:cubicBezTo>
                    <a:cubicBezTo>
                      <a:pt x="183437" y="286523"/>
                      <a:pt x="166820" y="344590"/>
                      <a:pt x="149191" y="404173"/>
                    </a:cubicBezTo>
                    <a:cubicBezTo>
                      <a:pt x="137126" y="444951"/>
                      <a:pt x="130455" y="483466"/>
                      <a:pt x="147882" y="523587"/>
                    </a:cubicBezTo>
                    <a:cubicBezTo>
                      <a:pt x="149671" y="527697"/>
                      <a:pt x="156627" y="524769"/>
                      <a:pt x="155160" y="52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40"/>
              <p:cNvSpPr/>
              <p:nvPr/>
            </p:nvSpPr>
            <p:spPr>
              <a:xfrm>
                <a:off x="3491879" y="3719877"/>
                <a:ext cx="253904" cy="461131"/>
              </a:xfrm>
              <a:custGeom>
                <a:avLst/>
                <a:gdLst/>
                <a:ahLst/>
                <a:cxnLst/>
                <a:rect l="l" t="t" r="r" b="b"/>
                <a:pathLst>
                  <a:path w="253904" h="461131" extrusionOk="0">
                    <a:moveTo>
                      <a:pt x="5793" y="459493"/>
                    </a:moveTo>
                    <a:cubicBezTo>
                      <a:pt x="43094" y="380673"/>
                      <a:pt x="106984" y="339762"/>
                      <a:pt x="170696" y="285130"/>
                    </a:cubicBezTo>
                    <a:cubicBezTo>
                      <a:pt x="218715" y="243959"/>
                      <a:pt x="250995" y="186905"/>
                      <a:pt x="253777" y="122870"/>
                    </a:cubicBezTo>
                    <a:cubicBezTo>
                      <a:pt x="255725" y="77950"/>
                      <a:pt x="235503" y="9545"/>
                      <a:pt x="183318" y="459"/>
                    </a:cubicBezTo>
                    <a:cubicBezTo>
                      <a:pt x="151423" y="-5099"/>
                      <a:pt x="115387" y="41452"/>
                      <a:pt x="154174" y="53700"/>
                    </a:cubicBezTo>
                    <a:cubicBezTo>
                      <a:pt x="157146" y="54636"/>
                      <a:pt x="161161" y="52012"/>
                      <a:pt x="160788" y="48661"/>
                    </a:cubicBezTo>
                    <a:cubicBezTo>
                      <a:pt x="157797" y="40181"/>
                      <a:pt x="162287" y="36153"/>
                      <a:pt x="174256" y="36558"/>
                    </a:cubicBezTo>
                    <a:cubicBezTo>
                      <a:pt x="182673" y="28218"/>
                      <a:pt x="189736" y="28287"/>
                      <a:pt x="195446" y="36767"/>
                    </a:cubicBezTo>
                    <a:cubicBezTo>
                      <a:pt x="207687" y="42502"/>
                      <a:pt x="216173" y="60611"/>
                      <a:pt x="220859" y="72815"/>
                    </a:cubicBezTo>
                    <a:cubicBezTo>
                      <a:pt x="228244" y="92051"/>
                      <a:pt x="230324" y="113455"/>
                      <a:pt x="229262" y="133929"/>
                    </a:cubicBezTo>
                    <a:cubicBezTo>
                      <a:pt x="226524" y="186861"/>
                      <a:pt x="201598" y="233425"/>
                      <a:pt x="163709" y="269499"/>
                    </a:cubicBezTo>
                    <a:cubicBezTo>
                      <a:pt x="133838" y="297941"/>
                      <a:pt x="99263" y="321002"/>
                      <a:pt x="70246" y="350385"/>
                    </a:cubicBezTo>
                    <a:cubicBezTo>
                      <a:pt x="40154" y="380863"/>
                      <a:pt x="17776" y="417380"/>
                      <a:pt x="311" y="456287"/>
                    </a:cubicBezTo>
                    <a:cubicBezTo>
                      <a:pt x="-1339" y="459960"/>
                      <a:pt x="4029" y="463204"/>
                      <a:pt x="5787" y="459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40"/>
              <p:cNvSpPr/>
              <p:nvPr/>
            </p:nvSpPr>
            <p:spPr>
              <a:xfrm>
                <a:off x="3594990" y="3677865"/>
                <a:ext cx="156635" cy="156300"/>
              </a:xfrm>
              <a:custGeom>
                <a:avLst/>
                <a:gdLst/>
                <a:ahLst/>
                <a:cxnLst/>
                <a:rect l="l" t="t" r="r" b="b"/>
                <a:pathLst>
                  <a:path w="156635" h="156300" extrusionOk="0">
                    <a:moveTo>
                      <a:pt x="149275" y="155024"/>
                    </a:moveTo>
                    <a:cubicBezTo>
                      <a:pt x="165779" y="106525"/>
                      <a:pt x="154751" y="54883"/>
                      <a:pt x="113947" y="21301"/>
                    </a:cubicBezTo>
                    <a:cubicBezTo>
                      <a:pt x="78911" y="-7540"/>
                      <a:pt x="24923" y="-10455"/>
                      <a:pt x="1173" y="33593"/>
                    </a:cubicBezTo>
                    <a:cubicBezTo>
                      <a:pt x="-4417" y="43963"/>
                      <a:pt x="11492" y="53239"/>
                      <a:pt x="16962" y="42825"/>
                    </a:cubicBezTo>
                    <a:cubicBezTo>
                      <a:pt x="42659" y="-6142"/>
                      <a:pt x="101895" y="21117"/>
                      <a:pt x="125626" y="56540"/>
                    </a:cubicBezTo>
                    <a:cubicBezTo>
                      <a:pt x="143900" y="83812"/>
                      <a:pt x="151343" y="121852"/>
                      <a:pt x="145791" y="154063"/>
                    </a:cubicBezTo>
                    <a:cubicBezTo>
                      <a:pt x="145399" y="156333"/>
                      <a:pt x="148510" y="157250"/>
                      <a:pt x="149269" y="1550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40"/>
              <p:cNvSpPr/>
              <p:nvPr/>
            </p:nvSpPr>
            <p:spPr>
              <a:xfrm>
                <a:off x="3560248" y="3638208"/>
                <a:ext cx="186118" cy="133996"/>
              </a:xfrm>
              <a:custGeom>
                <a:avLst/>
                <a:gdLst/>
                <a:ahLst/>
                <a:cxnLst/>
                <a:rect l="l" t="t" r="r" b="b"/>
                <a:pathLst>
                  <a:path w="186118" h="133996" extrusionOk="0">
                    <a:moveTo>
                      <a:pt x="184991" y="133997"/>
                    </a:moveTo>
                    <a:cubicBezTo>
                      <a:pt x="192174" y="88678"/>
                      <a:pt x="164339" y="29234"/>
                      <a:pt x="121266" y="11402"/>
                    </a:cubicBezTo>
                    <a:cubicBezTo>
                      <a:pt x="77724" y="-6619"/>
                      <a:pt x="20043" y="-8105"/>
                      <a:pt x="783" y="43037"/>
                    </a:cubicBezTo>
                    <a:cubicBezTo>
                      <a:pt x="-4908" y="58143"/>
                      <a:pt x="22206" y="65314"/>
                      <a:pt x="24653" y="49620"/>
                    </a:cubicBezTo>
                    <a:cubicBezTo>
                      <a:pt x="33885" y="-9616"/>
                      <a:pt x="122802" y="17466"/>
                      <a:pt x="146963" y="47299"/>
                    </a:cubicBezTo>
                    <a:cubicBezTo>
                      <a:pt x="166287" y="71163"/>
                      <a:pt x="176644" y="104625"/>
                      <a:pt x="183789" y="133997"/>
                    </a:cubicBezTo>
                    <a:lnTo>
                      <a:pt x="184991" y="1339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40"/>
              <p:cNvSpPr/>
              <p:nvPr/>
            </p:nvSpPr>
            <p:spPr>
              <a:xfrm>
                <a:off x="3312771" y="3941534"/>
                <a:ext cx="237485" cy="289411"/>
              </a:xfrm>
              <a:custGeom>
                <a:avLst/>
                <a:gdLst/>
                <a:ahLst/>
                <a:cxnLst/>
                <a:rect l="l" t="t" r="r" b="b"/>
                <a:pathLst>
                  <a:path w="237485" h="289411" extrusionOk="0">
                    <a:moveTo>
                      <a:pt x="237087" y="286473"/>
                    </a:moveTo>
                    <a:cubicBezTo>
                      <a:pt x="188550" y="220636"/>
                      <a:pt x="198522" y="138112"/>
                      <a:pt x="164389" y="66564"/>
                    </a:cubicBezTo>
                    <a:cubicBezTo>
                      <a:pt x="136162" y="7398"/>
                      <a:pt x="70110" y="-14525"/>
                      <a:pt x="10628" y="9712"/>
                    </a:cubicBezTo>
                    <a:cubicBezTo>
                      <a:pt x="-9980" y="18109"/>
                      <a:pt x="2319" y="48050"/>
                      <a:pt x="22560" y="38021"/>
                    </a:cubicBezTo>
                    <a:cubicBezTo>
                      <a:pt x="111438" y="-6020"/>
                      <a:pt x="159217" y="85350"/>
                      <a:pt x="174222" y="156468"/>
                    </a:cubicBezTo>
                    <a:cubicBezTo>
                      <a:pt x="184351" y="204486"/>
                      <a:pt x="193090" y="256747"/>
                      <a:pt x="233856" y="288964"/>
                    </a:cubicBezTo>
                    <a:cubicBezTo>
                      <a:pt x="235500" y="290261"/>
                      <a:pt x="238592" y="288528"/>
                      <a:pt x="237081" y="286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9" name="Google Shape;749;p40"/>
            <p:cNvGrpSpPr/>
            <p:nvPr/>
          </p:nvGrpSpPr>
          <p:grpSpPr>
            <a:xfrm rot="10800000" flipH="1">
              <a:off x="8132462" y="152398"/>
              <a:ext cx="859147" cy="855583"/>
              <a:chOff x="2956487" y="3638208"/>
              <a:chExt cx="795138" cy="791840"/>
            </a:xfrm>
          </p:grpSpPr>
          <p:sp>
            <p:nvSpPr>
              <p:cNvPr id="750" name="Google Shape;750;p40"/>
              <p:cNvSpPr/>
              <p:nvPr/>
            </p:nvSpPr>
            <p:spPr>
              <a:xfrm>
                <a:off x="3314215" y="3982495"/>
                <a:ext cx="116512" cy="187433"/>
              </a:xfrm>
              <a:custGeom>
                <a:avLst/>
                <a:gdLst/>
                <a:ahLst/>
                <a:cxnLst/>
                <a:rect l="l" t="t" r="r" b="b"/>
                <a:pathLst>
                  <a:path w="116512" h="187433" extrusionOk="0">
                    <a:moveTo>
                      <a:pt x="116507" y="186125"/>
                    </a:moveTo>
                    <a:cubicBezTo>
                      <a:pt x="112960" y="164032"/>
                      <a:pt x="95312" y="153004"/>
                      <a:pt x="78125" y="140769"/>
                    </a:cubicBezTo>
                    <a:cubicBezTo>
                      <a:pt x="64657" y="131176"/>
                      <a:pt x="51504" y="121976"/>
                      <a:pt x="40850" y="109172"/>
                    </a:cubicBezTo>
                    <a:cubicBezTo>
                      <a:pt x="31011" y="97341"/>
                      <a:pt x="23259" y="83942"/>
                      <a:pt x="22317" y="68273"/>
                    </a:cubicBezTo>
                    <a:cubicBezTo>
                      <a:pt x="20401" y="60938"/>
                      <a:pt x="21248" y="53850"/>
                      <a:pt x="24852" y="46995"/>
                    </a:cubicBezTo>
                    <a:cubicBezTo>
                      <a:pt x="26205" y="26888"/>
                      <a:pt x="38770" y="25003"/>
                      <a:pt x="62545" y="41330"/>
                    </a:cubicBezTo>
                    <a:cubicBezTo>
                      <a:pt x="60123" y="48285"/>
                      <a:pt x="70050" y="51498"/>
                      <a:pt x="73800" y="46072"/>
                    </a:cubicBezTo>
                    <a:cubicBezTo>
                      <a:pt x="85998" y="28443"/>
                      <a:pt x="78739" y="7564"/>
                      <a:pt x="57455" y="1462"/>
                    </a:cubicBezTo>
                    <a:cubicBezTo>
                      <a:pt x="32826" y="-5601"/>
                      <a:pt x="12155" y="14070"/>
                      <a:pt x="4169" y="35904"/>
                    </a:cubicBezTo>
                    <a:cubicBezTo>
                      <a:pt x="-5607" y="62639"/>
                      <a:pt x="2683" y="93629"/>
                      <a:pt x="19945" y="115305"/>
                    </a:cubicBezTo>
                    <a:cubicBezTo>
                      <a:pt x="45813" y="147794"/>
                      <a:pt x="88963" y="153934"/>
                      <a:pt x="114838" y="187093"/>
                    </a:cubicBezTo>
                    <a:cubicBezTo>
                      <a:pt x="115521" y="187972"/>
                      <a:pt x="116640" y="186972"/>
                      <a:pt x="116501" y="186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40"/>
              <p:cNvSpPr/>
              <p:nvPr/>
            </p:nvSpPr>
            <p:spPr>
              <a:xfrm>
                <a:off x="3501752" y="4218030"/>
                <a:ext cx="149992" cy="114614"/>
              </a:xfrm>
              <a:custGeom>
                <a:avLst/>
                <a:gdLst/>
                <a:ahLst/>
                <a:cxnLst/>
                <a:rect l="l" t="t" r="r" b="b"/>
                <a:pathLst>
                  <a:path w="149992" h="114614" extrusionOk="0">
                    <a:moveTo>
                      <a:pt x="148955" y="113438"/>
                    </a:moveTo>
                    <a:cubicBezTo>
                      <a:pt x="154349" y="78249"/>
                      <a:pt x="138307" y="45343"/>
                      <a:pt x="109998" y="24306"/>
                    </a:cubicBezTo>
                    <a:cubicBezTo>
                      <a:pt x="86337" y="6721"/>
                      <a:pt x="44489" y="-11376"/>
                      <a:pt x="17553" y="9067"/>
                    </a:cubicBezTo>
                    <a:cubicBezTo>
                      <a:pt x="-6020" y="26949"/>
                      <a:pt x="-5350" y="63598"/>
                      <a:pt x="16560" y="82504"/>
                    </a:cubicBezTo>
                    <a:cubicBezTo>
                      <a:pt x="41966" y="104427"/>
                      <a:pt x="77737" y="91420"/>
                      <a:pt x="86798" y="60740"/>
                    </a:cubicBezTo>
                    <a:cubicBezTo>
                      <a:pt x="91768" y="43901"/>
                      <a:pt x="64920" y="36516"/>
                      <a:pt x="60525" y="53500"/>
                    </a:cubicBezTo>
                    <a:cubicBezTo>
                      <a:pt x="56820" y="67835"/>
                      <a:pt x="37717" y="70313"/>
                      <a:pt x="28207" y="61031"/>
                    </a:cubicBezTo>
                    <a:cubicBezTo>
                      <a:pt x="19974" y="53001"/>
                      <a:pt x="18912" y="38691"/>
                      <a:pt x="24217" y="28991"/>
                    </a:cubicBezTo>
                    <a:cubicBezTo>
                      <a:pt x="29497" y="19323"/>
                      <a:pt x="52994" y="15188"/>
                      <a:pt x="63535" y="16092"/>
                    </a:cubicBezTo>
                    <a:cubicBezTo>
                      <a:pt x="70023" y="16648"/>
                      <a:pt x="77775" y="19291"/>
                      <a:pt x="83801" y="21353"/>
                    </a:cubicBezTo>
                    <a:cubicBezTo>
                      <a:pt x="123239" y="34809"/>
                      <a:pt x="151902" y="69276"/>
                      <a:pt x="145832" y="112584"/>
                    </a:cubicBezTo>
                    <a:cubicBezTo>
                      <a:pt x="145547" y="114607"/>
                      <a:pt x="148633" y="115506"/>
                      <a:pt x="148949" y="11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40"/>
              <p:cNvSpPr/>
              <p:nvPr/>
            </p:nvSpPr>
            <p:spPr>
              <a:xfrm>
                <a:off x="3045378" y="4075819"/>
                <a:ext cx="525137" cy="217720"/>
              </a:xfrm>
              <a:custGeom>
                <a:avLst/>
                <a:gdLst/>
                <a:ahLst/>
                <a:cxnLst/>
                <a:rect l="l" t="t" r="r" b="b"/>
                <a:pathLst>
                  <a:path w="525137" h="217720" extrusionOk="0">
                    <a:moveTo>
                      <a:pt x="523152" y="150892"/>
                    </a:moveTo>
                    <a:cubicBezTo>
                      <a:pt x="483329" y="133288"/>
                      <a:pt x="444378" y="139612"/>
                      <a:pt x="403700" y="151461"/>
                    </a:cubicBezTo>
                    <a:cubicBezTo>
                      <a:pt x="344022" y="168844"/>
                      <a:pt x="285760" y="184703"/>
                      <a:pt x="223451" y="189584"/>
                    </a:cubicBezTo>
                    <a:cubicBezTo>
                      <a:pt x="161597" y="194434"/>
                      <a:pt x="84365" y="199233"/>
                      <a:pt x="45541" y="140560"/>
                    </a:cubicBezTo>
                    <a:cubicBezTo>
                      <a:pt x="30972" y="118549"/>
                      <a:pt x="22942" y="89469"/>
                      <a:pt x="30884" y="63499"/>
                    </a:cubicBezTo>
                    <a:cubicBezTo>
                      <a:pt x="39319" y="35917"/>
                      <a:pt x="60223" y="23214"/>
                      <a:pt x="87211" y="33438"/>
                    </a:cubicBezTo>
                    <a:cubicBezTo>
                      <a:pt x="102943" y="35664"/>
                      <a:pt x="112459" y="45193"/>
                      <a:pt x="115767" y="62019"/>
                    </a:cubicBezTo>
                    <a:cubicBezTo>
                      <a:pt x="111201" y="97923"/>
                      <a:pt x="96550" y="103765"/>
                      <a:pt x="71808" y="79535"/>
                    </a:cubicBezTo>
                    <a:cubicBezTo>
                      <a:pt x="69544" y="76993"/>
                      <a:pt x="65370" y="80275"/>
                      <a:pt x="67122" y="83152"/>
                    </a:cubicBezTo>
                    <a:cubicBezTo>
                      <a:pt x="107477" y="149482"/>
                      <a:pt x="169008" y="88558"/>
                      <a:pt x="130778" y="31630"/>
                    </a:cubicBezTo>
                    <a:cubicBezTo>
                      <a:pt x="86566" y="-34213"/>
                      <a:pt x="3295" y="12926"/>
                      <a:pt x="159" y="80142"/>
                    </a:cubicBezTo>
                    <a:cubicBezTo>
                      <a:pt x="-4248" y="174522"/>
                      <a:pt x="83670" y="220226"/>
                      <a:pt x="166289" y="217615"/>
                    </a:cubicBezTo>
                    <a:cubicBezTo>
                      <a:pt x="220100" y="215914"/>
                      <a:pt x="274650" y="206372"/>
                      <a:pt x="326677" y="192904"/>
                    </a:cubicBezTo>
                    <a:cubicBezTo>
                      <a:pt x="387924" y="177045"/>
                      <a:pt x="456455" y="135666"/>
                      <a:pt x="520092" y="158170"/>
                    </a:cubicBezTo>
                    <a:cubicBezTo>
                      <a:pt x="524290" y="159656"/>
                      <a:pt x="527300" y="152726"/>
                      <a:pt x="523158" y="1508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40"/>
              <p:cNvSpPr/>
              <p:nvPr/>
            </p:nvSpPr>
            <p:spPr>
              <a:xfrm>
                <a:off x="3037264" y="4172794"/>
                <a:ext cx="462867" cy="251707"/>
              </a:xfrm>
              <a:custGeom>
                <a:avLst/>
                <a:gdLst/>
                <a:ahLst/>
                <a:cxnLst/>
                <a:rect l="l" t="t" r="r" b="b"/>
                <a:pathLst>
                  <a:path w="462867" h="251707" extrusionOk="0">
                    <a:moveTo>
                      <a:pt x="458006" y="309"/>
                    </a:moveTo>
                    <a:cubicBezTo>
                      <a:pt x="421047" y="16623"/>
                      <a:pt x="386143" y="37338"/>
                      <a:pt x="356398" y="64920"/>
                    </a:cubicBezTo>
                    <a:cubicBezTo>
                      <a:pt x="324472" y="94519"/>
                      <a:pt x="300305" y="131275"/>
                      <a:pt x="270162" y="162531"/>
                    </a:cubicBezTo>
                    <a:cubicBezTo>
                      <a:pt x="235612" y="198352"/>
                      <a:pt x="193443" y="221090"/>
                      <a:pt x="143565" y="226193"/>
                    </a:cubicBezTo>
                    <a:cubicBezTo>
                      <a:pt x="120391" y="228564"/>
                      <a:pt x="96773" y="226914"/>
                      <a:pt x="74851" y="218605"/>
                    </a:cubicBezTo>
                    <a:cubicBezTo>
                      <a:pt x="63241" y="214204"/>
                      <a:pt x="52271" y="208393"/>
                      <a:pt x="43165" y="199737"/>
                    </a:cubicBezTo>
                    <a:cubicBezTo>
                      <a:pt x="31328" y="188488"/>
                      <a:pt x="21932" y="154911"/>
                      <a:pt x="49419" y="158162"/>
                    </a:cubicBezTo>
                    <a:cubicBezTo>
                      <a:pt x="52789" y="158560"/>
                      <a:pt x="55369" y="154500"/>
                      <a:pt x="54458" y="151548"/>
                    </a:cubicBezTo>
                    <a:cubicBezTo>
                      <a:pt x="43222" y="115151"/>
                      <a:pt x="-2229" y="145351"/>
                      <a:pt x="85" y="175133"/>
                    </a:cubicBezTo>
                    <a:cubicBezTo>
                      <a:pt x="4404" y="230727"/>
                      <a:pt x="77203" y="253320"/>
                      <a:pt x="123078" y="251619"/>
                    </a:cubicBezTo>
                    <a:cubicBezTo>
                      <a:pt x="184666" y="249336"/>
                      <a:pt x="241107" y="219585"/>
                      <a:pt x="281765" y="174121"/>
                    </a:cubicBezTo>
                    <a:cubicBezTo>
                      <a:pt x="339218" y="109890"/>
                      <a:pt x="379775" y="43686"/>
                      <a:pt x="461218" y="5778"/>
                    </a:cubicBezTo>
                    <a:cubicBezTo>
                      <a:pt x="464943" y="4046"/>
                      <a:pt x="461699" y="-1323"/>
                      <a:pt x="458012" y="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40"/>
              <p:cNvSpPr/>
              <p:nvPr/>
            </p:nvSpPr>
            <p:spPr>
              <a:xfrm>
                <a:off x="2995977" y="4272980"/>
                <a:ext cx="155713" cy="157068"/>
              </a:xfrm>
              <a:custGeom>
                <a:avLst/>
                <a:gdLst/>
                <a:ahLst/>
                <a:cxnLst/>
                <a:rect l="l" t="t" r="r" b="b"/>
                <a:pathLst>
                  <a:path w="155713" h="157068" extrusionOk="0">
                    <a:moveTo>
                      <a:pt x="153476" y="146507"/>
                    </a:moveTo>
                    <a:cubicBezTo>
                      <a:pt x="119976" y="152065"/>
                      <a:pt x="81019" y="143611"/>
                      <a:pt x="53462" y="123667"/>
                    </a:cubicBezTo>
                    <a:cubicBezTo>
                      <a:pt x="19620" y="99177"/>
                      <a:pt x="-5072" y="41839"/>
                      <a:pt x="43123" y="16938"/>
                    </a:cubicBezTo>
                    <a:cubicBezTo>
                      <a:pt x="53563" y="11544"/>
                      <a:pt x="44306" y="-4378"/>
                      <a:pt x="33892" y="1149"/>
                    </a:cubicBezTo>
                    <a:cubicBezTo>
                      <a:pt x="-10308" y="24608"/>
                      <a:pt x="-7614" y="78684"/>
                      <a:pt x="20961" y="113847"/>
                    </a:cubicBezTo>
                    <a:cubicBezTo>
                      <a:pt x="54252" y="154809"/>
                      <a:pt x="105862" y="166172"/>
                      <a:pt x="154431" y="149991"/>
                    </a:cubicBezTo>
                    <a:cubicBezTo>
                      <a:pt x="156670" y="149245"/>
                      <a:pt x="155740" y="146134"/>
                      <a:pt x="153470" y="1465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40"/>
              <p:cNvSpPr/>
              <p:nvPr/>
            </p:nvSpPr>
            <p:spPr>
              <a:xfrm>
                <a:off x="2956487" y="4238017"/>
                <a:ext cx="133237" cy="186564"/>
              </a:xfrm>
              <a:custGeom>
                <a:avLst/>
                <a:gdLst/>
                <a:ahLst/>
                <a:cxnLst/>
                <a:rect l="l" t="t" r="r" b="b"/>
                <a:pathLst>
                  <a:path w="133237" h="186564" extrusionOk="0">
                    <a:moveTo>
                      <a:pt x="133237" y="184335"/>
                    </a:moveTo>
                    <a:cubicBezTo>
                      <a:pt x="104334" y="177107"/>
                      <a:pt x="70246" y="166219"/>
                      <a:pt x="46749" y="146927"/>
                    </a:cubicBezTo>
                    <a:cubicBezTo>
                      <a:pt x="17023" y="122519"/>
                      <a:pt x="-9351" y="33494"/>
                      <a:pt x="49961" y="24636"/>
                    </a:cubicBezTo>
                    <a:cubicBezTo>
                      <a:pt x="65579" y="22303"/>
                      <a:pt x="58611" y="-4862"/>
                      <a:pt x="43378" y="766"/>
                    </a:cubicBezTo>
                    <a:cubicBezTo>
                      <a:pt x="-7821" y="19678"/>
                      <a:pt x="-6657" y="77498"/>
                      <a:pt x="11067" y="121065"/>
                    </a:cubicBezTo>
                    <a:cubicBezTo>
                      <a:pt x="28639" y="164252"/>
                      <a:pt x="87875" y="192416"/>
                      <a:pt x="133237" y="185530"/>
                    </a:cubicBezTo>
                    <a:lnTo>
                      <a:pt x="133237" y="1843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40"/>
              <p:cNvSpPr/>
              <p:nvPr/>
            </p:nvSpPr>
            <p:spPr>
              <a:xfrm>
                <a:off x="3261394" y="3992318"/>
                <a:ext cx="288303" cy="239192"/>
              </a:xfrm>
              <a:custGeom>
                <a:avLst/>
                <a:gdLst/>
                <a:ahLst/>
                <a:cxnLst/>
                <a:rect l="l" t="t" r="r" b="b"/>
                <a:pathLst>
                  <a:path w="288303" h="239192" extrusionOk="0">
                    <a:moveTo>
                      <a:pt x="287864" y="235557"/>
                    </a:moveTo>
                    <a:cubicBezTo>
                      <a:pt x="255887" y="194570"/>
                      <a:pt x="203714" y="185522"/>
                      <a:pt x="155715" y="175069"/>
                    </a:cubicBezTo>
                    <a:cubicBezTo>
                      <a:pt x="84705" y="159615"/>
                      <a:pt x="-6261" y="111161"/>
                      <a:pt x="38337" y="22578"/>
                    </a:cubicBezTo>
                    <a:cubicBezTo>
                      <a:pt x="48328" y="2730"/>
                      <a:pt x="18691" y="-10226"/>
                      <a:pt x="10028" y="10647"/>
                    </a:cubicBezTo>
                    <a:cubicBezTo>
                      <a:pt x="-14721" y="70281"/>
                      <a:pt x="7239" y="135783"/>
                      <a:pt x="65982" y="164699"/>
                    </a:cubicBezTo>
                    <a:cubicBezTo>
                      <a:pt x="137175" y="199736"/>
                      <a:pt x="219750" y="189739"/>
                      <a:pt x="285372" y="238782"/>
                    </a:cubicBezTo>
                    <a:cubicBezTo>
                      <a:pt x="287408" y="240306"/>
                      <a:pt x="289154" y="237214"/>
                      <a:pt x="287857" y="2355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40"/>
              <p:cNvSpPr/>
              <p:nvPr/>
            </p:nvSpPr>
            <p:spPr>
              <a:xfrm>
                <a:off x="3301931" y="3994377"/>
                <a:ext cx="187513" cy="117201"/>
              </a:xfrm>
              <a:custGeom>
                <a:avLst/>
                <a:gdLst/>
                <a:ahLst/>
                <a:cxnLst/>
                <a:rect l="l" t="t" r="r" b="b"/>
                <a:pathLst>
                  <a:path w="187513" h="117201" extrusionOk="0">
                    <a:moveTo>
                      <a:pt x="187180" y="115538"/>
                    </a:moveTo>
                    <a:cubicBezTo>
                      <a:pt x="154179" y="89435"/>
                      <a:pt x="148317" y="46197"/>
                      <a:pt x="115955" y="20146"/>
                    </a:cubicBezTo>
                    <a:cubicBezTo>
                      <a:pt x="93463" y="2042"/>
                      <a:pt x="61512" y="-5988"/>
                      <a:pt x="34063" y="5008"/>
                    </a:cubicBezTo>
                    <a:cubicBezTo>
                      <a:pt x="11875" y="13898"/>
                      <a:pt x="-9137" y="39014"/>
                      <a:pt x="4135" y="63770"/>
                    </a:cubicBezTo>
                    <a:cubicBezTo>
                      <a:pt x="13519" y="81279"/>
                      <a:pt x="32925" y="84478"/>
                      <a:pt x="47702" y="72610"/>
                    </a:cubicBezTo>
                    <a:cubicBezTo>
                      <a:pt x="52375" y="68860"/>
                      <a:pt x="47317" y="60001"/>
                      <a:pt x="41714" y="62315"/>
                    </a:cubicBezTo>
                    <a:cubicBezTo>
                      <a:pt x="39634" y="50883"/>
                      <a:pt x="37560" y="39457"/>
                      <a:pt x="35479" y="28024"/>
                    </a:cubicBezTo>
                    <a:cubicBezTo>
                      <a:pt x="43643" y="25761"/>
                      <a:pt x="51806" y="23497"/>
                      <a:pt x="59969" y="21233"/>
                    </a:cubicBezTo>
                    <a:cubicBezTo>
                      <a:pt x="75885" y="20310"/>
                      <a:pt x="89828" y="27025"/>
                      <a:pt x="102367" y="35688"/>
                    </a:cubicBezTo>
                    <a:cubicBezTo>
                      <a:pt x="118902" y="47114"/>
                      <a:pt x="129670" y="62290"/>
                      <a:pt x="141109" y="78553"/>
                    </a:cubicBezTo>
                    <a:cubicBezTo>
                      <a:pt x="153205" y="95746"/>
                      <a:pt x="164201" y="113514"/>
                      <a:pt x="186206" y="117188"/>
                    </a:cubicBezTo>
                    <a:cubicBezTo>
                      <a:pt x="187060" y="117334"/>
                      <a:pt x="188046" y="116214"/>
                      <a:pt x="187174" y="1155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40"/>
              <p:cNvSpPr/>
              <p:nvPr/>
            </p:nvSpPr>
            <p:spPr>
              <a:xfrm>
                <a:off x="3536762" y="4183221"/>
                <a:ext cx="113969" cy="150330"/>
              </a:xfrm>
              <a:custGeom>
                <a:avLst/>
                <a:gdLst/>
                <a:ahLst/>
                <a:cxnLst/>
                <a:rect l="l" t="t" r="r" b="b"/>
                <a:pathLst>
                  <a:path w="113969" h="150330" extrusionOk="0">
                    <a:moveTo>
                      <a:pt x="112390" y="146198"/>
                    </a:moveTo>
                    <a:cubicBezTo>
                      <a:pt x="71965" y="151598"/>
                      <a:pt x="38838" y="127443"/>
                      <a:pt x="24016" y="90743"/>
                    </a:cubicBezTo>
                    <a:cubicBezTo>
                      <a:pt x="16340" y="71736"/>
                      <a:pt x="7816" y="43243"/>
                      <a:pt x="24326" y="26373"/>
                    </a:cubicBezTo>
                    <a:cubicBezTo>
                      <a:pt x="47457" y="2750"/>
                      <a:pt x="89512" y="51489"/>
                      <a:pt x="53350" y="60594"/>
                    </a:cubicBezTo>
                    <a:cubicBezTo>
                      <a:pt x="36372" y="64869"/>
                      <a:pt x="43681" y="91742"/>
                      <a:pt x="60590" y="86867"/>
                    </a:cubicBezTo>
                    <a:cubicBezTo>
                      <a:pt x="90827" y="78147"/>
                      <a:pt x="104018" y="43623"/>
                      <a:pt x="83606" y="17951"/>
                    </a:cubicBezTo>
                    <a:cubicBezTo>
                      <a:pt x="65237" y="-5148"/>
                      <a:pt x="27595" y="-6596"/>
                      <a:pt x="9239" y="17350"/>
                    </a:cubicBezTo>
                    <a:cubicBezTo>
                      <a:pt x="-11255" y="44091"/>
                      <a:pt x="6305" y="85647"/>
                      <a:pt x="23618" y="109454"/>
                    </a:cubicBezTo>
                    <a:cubicBezTo>
                      <a:pt x="44522" y="138199"/>
                      <a:pt x="77378" y="154576"/>
                      <a:pt x="112820" y="149372"/>
                    </a:cubicBezTo>
                    <a:cubicBezTo>
                      <a:pt x="114603" y="149113"/>
                      <a:pt x="114198" y="145951"/>
                      <a:pt x="112390" y="146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40"/>
              <p:cNvSpPr/>
              <p:nvPr/>
            </p:nvSpPr>
            <p:spPr>
              <a:xfrm>
                <a:off x="3397468" y="3726191"/>
                <a:ext cx="217019" cy="525563"/>
              </a:xfrm>
              <a:custGeom>
                <a:avLst/>
                <a:gdLst/>
                <a:ahLst/>
                <a:cxnLst/>
                <a:rect l="l" t="t" r="r" b="b"/>
                <a:pathLst>
                  <a:path w="217019" h="525563" extrusionOk="0">
                    <a:moveTo>
                      <a:pt x="155166" y="520520"/>
                    </a:moveTo>
                    <a:cubicBezTo>
                      <a:pt x="133699" y="458540"/>
                      <a:pt x="172890" y="393455"/>
                      <a:pt x="189217" y="334340"/>
                    </a:cubicBezTo>
                    <a:cubicBezTo>
                      <a:pt x="204140" y="280308"/>
                      <a:pt x="214857" y="223209"/>
                      <a:pt x="216881" y="167053"/>
                    </a:cubicBezTo>
                    <a:cubicBezTo>
                      <a:pt x="219859" y="84497"/>
                      <a:pt x="174857" y="-3794"/>
                      <a:pt x="80381" y="126"/>
                    </a:cubicBezTo>
                    <a:cubicBezTo>
                      <a:pt x="12793" y="2933"/>
                      <a:pt x="-33885" y="85489"/>
                      <a:pt x="31200" y="130479"/>
                    </a:cubicBezTo>
                    <a:cubicBezTo>
                      <a:pt x="53034" y="145573"/>
                      <a:pt x="91972" y="151516"/>
                      <a:pt x="109051" y="126243"/>
                    </a:cubicBezTo>
                    <a:cubicBezTo>
                      <a:pt x="126686" y="100153"/>
                      <a:pt x="103853" y="79944"/>
                      <a:pt x="83037" y="67095"/>
                    </a:cubicBezTo>
                    <a:cubicBezTo>
                      <a:pt x="80192" y="65337"/>
                      <a:pt x="76878" y="69485"/>
                      <a:pt x="79420" y="71781"/>
                    </a:cubicBezTo>
                    <a:cubicBezTo>
                      <a:pt x="120743" y="109119"/>
                      <a:pt x="60514" y="126420"/>
                      <a:pt x="38920" y="102322"/>
                    </a:cubicBezTo>
                    <a:cubicBezTo>
                      <a:pt x="16049" y="76801"/>
                      <a:pt x="30611" y="42384"/>
                      <a:pt x="58807" y="32065"/>
                    </a:cubicBezTo>
                    <a:cubicBezTo>
                      <a:pt x="86092" y="22080"/>
                      <a:pt x="117233" y="30459"/>
                      <a:pt x="140680" y="45944"/>
                    </a:cubicBezTo>
                    <a:cubicBezTo>
                      <a:pt x="199492" y="84781"/>
                      <a:pt x="193466" y="162614"/>
                      <a:pt x="188483" y="224195"/>
                    </a:cubicBezTo>
                    <a:cubicBezTo>
                      <a:pt x="183437" y="286523"/>
                      <a:pt x="166820" y="344590"/>
                      <a:pt x="149191" y="404173"/>
                    </a:cubicBezTo>
                    <a:cubicBezTo>
                      <a:pt x="137126" y="444951"/>
                      <a:pt x="130455" y="483466"/>
                      <a:pt x="147882" y="523587"/>
                    </a:cubicBezTo>
                    <a:cubicBezTo>
                      <a:pt x="149671" y="527697"/>
                      <a:pt x="156627" y="524769"/>
                      <a:pt x="155160" y="52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40"/>
              <p:cNvSpPr/>
              <p:nvPr/>
            </p:nvSpPr>
            <p:spPr>
              <a:xfrm>
                <a:off x="3491879" y="3719877"/>
                <a:ext cx="253904" cy="461131"/>
              </a:xfrm>
              <a:custGeom>
                <a:avLst/>
                <a:gdLst/>
                <a:ahLst/>
                <a:cxnLst/>
                <a:rect l="l" t="t" r="r" b="b"/>
                <a:pathLst>
                  <a:path w="253904" h="461131" extrusionOk="0">
                    <a:moveTo>
                      <a:pt x="5793" y="459493"/>
                    </a:moveTo>
                    <a:cubicBezTo>
                      <a:pt x="43094" y="380673"/>
                      <a:pt x="106984" y="339762"/>
                      <a:pt x="170696" y="285130"/>
                    </a:cubicBezTo>
                    <a:cubicBezTo>
                      <a:pt x="218715" y="243959"/>
                      <a:pt x="250995" y="186905"/>
                      <a:pt x="253777" y="122870"/>
                    </a:cubicBezTo>
                    <a:cubicBezTo>
                      <a:pt x="255725" y="77950"/>
                      <a:pt x="235503" y="9545"/>
                      <a:pt x="183318" y="459"/>
                    </a:cubicBezTo>
                    <a:cubicBezTo>
                      <a:pt x="151423" y="-5099"/>
                      <a:pt x="115387" y="41452"/>
                      <a:pt x="154174" y="53700"/>
                    </a:cubicBezTo>
                    <a:cubicBezTo>
                      <a:pt x="157146" y="54636"/>
                      <a:pt x="161161" y="52012"/>
                      <a:pt x="160788" y="48661"/>
                    </a:cubicBezTo>
                    <a:cubicBezTo>
                      <a:pt x="157797" y="40181"/>
                      <a:pt x="162287" y="36153"/>
                      <a:pt x="174256" y="36558"/>
                    </a:cubicBezTo>
                    <a:cubicBezTo>
                      <a:pt x="182673" y="28218"/>
                      <a:pt x="189736" y="28287"/>
                      <a:pt x="195446" y="36767"/>
                    </a:cubicBezTo>
                    <a:cubicBezTo>
                      <a:pt x="207687" y="42502"/>
                      <a:pt x="216173" y="60611"/>
                      <a:pt x="220859" y="72815"/>
                    </a:cubicBezTo>
                    <a:cubicBezTo>
                      <a:pt x="228244" y="92051"/>
                      <a:pt x="230324" y="113455"/>
                      <a:pt x="229262" y="133929"/>
                    </a:cubicBezTo>
                    <a:cubicBezTo>
                      <a:pt x="226524" y="186861"/>
                      <a:pt x="201598" y="233425"/>
                      <a:pt x="163709" y="269499"/>
                    </a:cubicBezTo>
                    <a:cubicBezTo>
                      <a:pt x="133838" y="297941"/>
                      <a:pt x="99263" y="321002"/>
                      <a:pt x="70246" y="350385"/>
                    </a:cubicBezTo>
                    <a:cubicBezTo>
                      <a:pt x="40154" y="380863"/>
                      <a:pt x="17776" y="417380"/>
                      <a:pt x="311" y="456287"/>
                    </a:cubicBezTo>
                    <a:cubicBezTo>
                      <a:pt x="-1339" y="459960"/>
                      <a:pt x="4029" y="463204"/>
                      <a:pt x="5787" y="4594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40"/>
              <p:cNvSpPr/>
              <p:nvPr/>
            </p:nvSpPr>
            <p:spPr>
              <a:xfrm>
                <a:off x="3594990" y="3677865"/>
                <a:ext cx="156635" cy="156300"/>
              </a:xfrm>
              <a:custGeom>
                <a:avLst/>
                <a:gdLst/>
                <a:ahLst/>
                <a:cxnLst/>
                <a:rect l="l" t="t" r="r" b="b"/>
                <a:pathLst>
                  <a:path w="156635" h="156300" extrusionOk="0">
                    <a:moveTo>
                      <a:pt x="149275" y="155024"/>
                    </a:moveTo>
                    <a:cubicBezTo>
                      <a:pt x="165779" y="106525"/>
                      <a:pt x="154751" y="54883"/>
                      <a:pt x="113947" y="21301"/>
                    </a:cubicBezTo>
                    <a:cubicBezTo>
                      <a:pt x="78911" y="-7540"/>
                      <a:pt x="24923" y="-10455"/>
                      <a:pt x="1173" y="33593"/>
                    </a:cubicBezTo>
                    <a:cubicBezTo>
                      <a:pt x="-4417" y="43963"/>
                      <a:pt x="11492" y="53239"/>
                      <a:pt x="16962" y="42825"/>
                    </a:cubicBezTo>
                    <a:cubicBezTo>
                      <a:pt x="42659" y="-6142"/>
                      <a:pt x="101895" y="21117"/>
                      <a:pt x="125626" y="56540"/>
                    </a:cubicBezTo>
                    <a:cubicBezTo>
                      <a:pt x="143900" y="83812"/>
                      <a:pt x="151343" y="121852"/>
                      <a:pt x="145791" y="154063"/>
                    </a:cubicBezTo>
                    <a:cubicBezTo>
                      <a:pt x="145399" y="156333"/>
                      <a:pt x="148510" y="157250"/>
                      <a:pt x="149269" y="1550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40"/>
              <p:cNvSpPr/>
              <p:nvPr/>
            </p:nvSpPr>
            <p:spPr>
              <a:xfrm>
                <a:off x="3560248" y="3638208"/>
                <a:ext cx="186118" cy="133996"/>
              </a:xfrm>
              <a:custGeom>
                <a:avLst/>
                <a:gdLst/>
                <a:ahLst/>
                <a:cxnLst/>
                <a:rect l="l" t="t" r="r" b="b"/>
                <a:pathLst>
                  <a:path w="186118" h="133996" extrusionOk="0">
                    <a:moveTo>
                      <a:pt x="184991" y="133997"/>
                    </a:moveTo>
                    <a:cubicBezTo>
                      <a:pt x="192174" y="88678"/>
                      <a:pt x="164339" y="29234"/>
                      <a:pt x="121266" y="11402"/>
                    </a:cubicBezTo>
                    <a:cubicBezTo>
                      <a:pt x="77724" y="-6619"/>
                      <a:pt x="20043" y="-8105"/>
                      <a:pt x="783" y="43037"/>
                    </a:cubicBezTo>
                    <a:cubicBezTo>
                      <a:pt x="-4908" y="58143"/>
                      <a:pt x="22206" y="65314"/>
                      <a:pt x="24653" y="49620"/>
                    </a:cubicBezTo>
                    <a:cubicBezTo>
                      <a:pt x="33885" y="-9616"/>
                      <a:pt x="122802" y="17466"/>
                      <a:pt x="146963" y="47299"/>
                    </a:cubicBezTo>
                    <a:cubicBezTo>
                      <a:pt x="166287" y="71163"/>
                      <a:pt x="176644" y="104625"/>
                      <a:pt x="183789" y="133997"/>
                    </a:cubicBezTo>
                    <a:lnTo>
                      <a:pt x="184991" y="1339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40"/>
              <p:cNvSpPr/>
              <p:nvPr/>
            </p:nvSpPr>
            <p:spPr>
              <a:xfrm>
                <a:off x="3312771" y="3941534"/>
                <a:ext cx="237485" cy="289411"/>
              </a:xfrm>
              <a:custGeom>
                <a:avLst/>
                <a:gdLst/>
                <a:ahLst/>
                <a:cxnLst/>
                <a:rect l="l" t="t" r="r" b="b"/>
                <a:pathLst>
                  <a:path w="237485" h="289411" extrusionOk="0">
                    <a:moveTo>
                      <a:pt x="237087" y="286473"/>
                    </a:moveTo>
                    <a:cubicBezTo>
                      <a:pt x="188550" y="220636"/>
                      <a:pt x="198522" y="138112"/>
                      <a:pt x="164389" y="66564"/>
                    </a:cubicBezTo>
                    <a:cubicBezTo>
                      <a:pt x="136162" y="7398"/>
                      <a:pt x="70110" y="-14525"/>
                      <a:pt x="10628" y="9712"/>
                    </a:cubicBezTo>
                    <a:cubicBezTo>
                      <a:pt x="-9980" y="18109"/>
                      <a:pt x="2319" y="48050"/>
                      <a:pt x="22560" y="38021"/>
                    </a:cubicBezTo>
                    <a:cubicBezTo>
                      <a:pt x="111438" y="-6020"/>
                      <a:pt x="159217" y="85350"/>
                      <a:pt x="174222" y="156468"/>
                    </a:cubicBezTo>
                    <a:cubicBezTo>
                      <a:pt x="184351" y="204486"/>
                      <a:pt x="193090" y="256747"/>
                      <a:pt x="233856" y="288964"/>
                    </a:cubicBezTo>
                    <a:cubicBezTo>
                      <a:pt x="235500" y="290261"/>
                      <a:pt x="238592" y="288528"/>
                      <a:pt x="237081" y="286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764"/>
        <p:cNvGrpSpPr/>
        <p:nvPr/>
      </p:nvGrpSpPr>
      <p:grpSpPr>
        <a:xfrm>
          <a:off x="0" y="0"/>
          <a:ext cx="0" cy="0"/>
          <a:chOff x="0" y="0"/>
          <a:chExt cx="0" cy="0"/>
        </a:xfrm>
      </p:grpSpPr>
      <p:sp>
        <p:nvSpPr>
          <p:cNvPr id="765" name="Google Shape;765;p41"/>
          <p:cNvSpPr txBox="1">
            <a:spLocks noGrp="1"/>
          </p:cNvSpPr>
          <p:nvPr>
            <p:ph type="subTitle" idx="1"/>
          </p:nvPr>
        </p:nvSpPr>
        <p:spPr>
          <a:xfrm>
            <a:off x="717675" y="1772500"/>
            <a:ext cx="2462100" cy="989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6" name="Google Shape;766;p41"/>
          <p:cNvSpPr txBox="1">
            <a:spLocks noGrp="1"/>
          </p:cNvSpPr>
          <p:nvPr>
            <p:ph type="subTitle" idx="2"/>
          </p:nvPr>
        </p:nvSpPr>
        <p:spPr>
          <a:xfrm>
            <a:off x="3339224" y="1772511"/>
            <a:ext cx="2462700" cy="989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7" name="Google Shape;767;p41"/>
          <p:cNvSpPr txBox="1">
            <a:spLocks noGrp="1"/>
          </p:cNvSpPr>
          <p:nvPr>
            <p:ph type="subTitle" idx="3"/>
          </p:nvPr>
        </p:nvSpPr>
        <p:spPr>
          <a:xfrm>
            <a:off x="5961372" y="1772511"/>
            <a:ext cx="2462700" cy="989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8" name="Google Shape;768;p41"/>
          <p:cNvSpPr txBox="1">
            <a:spLocks noGrp="1"/>
          </p:cNvSpPr>
          <p:nvPr>
            <p:ph type="subTitle" idx="4"/>
          </p:nvPr>
        </p:nvSpPr>
        <p:spPr>
          <a:xfrm>
            <a:off x="717675" y="3533800"/>
            <a:ext cx="2462100" cy="989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9" name="Google Shape;769;p41"/>
          <p:cNvSpPr txBox="1">
            <a:spLocks noGrp="1"/>
          </p:cNvSpPr>
          <p:nvPr>
            <p:ph type="subTitle" idx="5"/>
          </p:nvPr>
        </p:nvSpPr>
        <p:spPr>
          <a:xfrm>
            <a:off x="3340949" y="3533800"/>
            <a:ext cx="2462100" cy="989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70" name="Google Shape;770;p41"/>
          <p:cNvSpPr txBox="1">
            <a:spLocks noGrp="1"/>
          </p:cNvSpPr>
          <p:nvPr>
            <p:ph type="subTitle" idx="6"/>
          </p:nvPr>
        </p:nvSpPr>
        <p:spPr>
          <a:xfrm>
            <a:off x="5964222" y="3533800"/>
            <a:ext cx="2457000" cy="989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71" name="Google Shape;771;p41"/>
          <p:cNvSpPr txBox="1">
            <a:spLocks noGrp="1"/>
          </p:cNvSpPr>
          <p:nvPr>
            <p:ph type="subTitle" idx="7"/>
          </p:nvPr>
        </p:nvSpPr>
        <p:spPr>
          <a:xfrm>
            <a:off x="717675" y="1302225"/>
            <a:ext cx="2462100" cy="45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72" name="Google Shape;772;p41"/>
          <p:cNvSpPr txBox="1">
            <a:spLocks noGrp="1"/>
          </p:cNvSpPr>
          <p:nvPr>
            <p:ph type="subTitle" idx="8"/>
          </p:nvPr>
        </p:nvSpPr>
        <p:spPr>
          <a:xfrm>
            <a:off x="3339524" y="1302225"/>
            <a:ext cx="2462100" cy="45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73" name="Google Shape;773;p41"/>
          <p:cNvSpPr txBox="1">
            <a:spLocks noGrp="1"/>
          </p:cNvSpPr>
          <p:nvPr>
            <p:ph type="subTitle" idx="9"/>
          </p:nvPr>
        </p:nvSpPr>
        <p:spPr>
          <a:xfrm>
            <a:off x="5961372" y="1302225"/>
            <a:ext cx="2462700" cy="45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74" name="Google Shape;774;p41"/>
          <p:cNvSpPr txBox="1">
            <a:spLocks noGrp="1"/>
          </p:cNvSpPr>
          <p:nvPr>
            <p:ph type="subTitle" idx="13"/>
          </p:nvPr>
        </p:nvSpPr>
        <p:spPr>
          <a:xfrm>
            <a:off x="717675" y="3058925"/>
            <a:ext cx="2462100" cy="45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75" name="Google Shape;775;p41"/>
          <p:cNvSpPr txBox="1">
            <a:spLocks noGrp="1"/>
          </p:cNvSpPr>
          <p:nvPr>
            <p:ph type="subTitle" idx="14"/>
          </p:nvPr>
        </p:nvSpPr>
        <p:spPr>
          <a:xfrm>
            <a:off x="3339674" y="3058925"/>
            <a:ext cx="2462100" cy="45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76" name="Google Shape;776;p41"/>
          <p:cNvSpPr txBox="1">
            <a:spLocks noGrp="1"/>
          </p:cNvSpPr>
          <p:nvPr>
            <p:ph type="subTitle" idx="15"/>
          </p:nvPr>
        </p:nvSpPr>
        <p:spPr>
          <a:xfrm>
            <a:off x="5961672" y="3058925"/>
            <a:ext cx="2462100" cy="45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18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a:solidFill>
                  <a:schemeClr val="dk1"/>
                </a:solidFill>
                <a:latin typeface="Cormorant"/>
                <a:ea typeface="Cormorant"/>
                <a:cs typeface="Cormorant"/>
                <a:sym typeface="Cormorant"/>
              </a:defRPr>
            </a:lvl9pPr>
          </a:lstStyle>
          <a:p>
            <a:endParaRPr/>
          </a:p>
        </p:txBody>
      </p:sp>
      <p:sp>
        <p:nvSpPr>
          <p:cNvPr id="777" name="Google Shape;777;p41"/>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8" name="Google Shape;778;p41"/>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79" name="Google Shape;779;p41"/>
          <p:cNvGrpSpPr/>
          <p:nvPr/>
        </p:nvGrpSpPr>
        <p:grpSpPr>
          <a:xfrm>
            <a:off x="152402" y="152392"/>
            <a:ext cx="8839189" cy="841972"/>
            <a:chOff x="152402" y="152392"/>
            <a:chExt cx="8839189" cy="841972"/>
          </a:xfrm>
        </p:grpSpPr>
        <p:grpSp>
          <p:nvGrpSpPr>
            <p:cNvPr id="780" name="Google Shape;780;p41"/>
            <p:cNvGrpSpPr/>
            <p:nvPr/>
          </p:nvGrpSpPr>
          <p:grpSpPr>
            <a:xfrm>
              <a:off x="8148802" y="152392"/>
              <a:ext cx="842789" cy="841972"/>
              <a:chOff x="8692416" y="1405527"/>
              <a:chExt cx="451583" cy="451145"/>
            </a:xfrm>
          </p:grpSpPr>
          <p:grpSp>
            <p:nvGrpSpPr>
              <p:cNvPr id="781" name="Google Shape;781;p41"/>
              <p:cNvGrpSpPr/>
              <p:nvPr/>
            </p:nvGrpSpPr>
            <p:grpSpPr>
              <a:xfrm>
                <a:off x="8692416" y="1409211"/>
                <a:ext cx="307919" cy="183332"/>
                <a:chOff x="8692416" y="1409211"/>
                <a:chExt cx="307919" cy="183332"/>
              </a:xfrm>
            </p:grpSpPr>
            <p:sp>
              <p:nvSpPr>
                <p:cNvPr id="782" name="Google Shape;782;p41"/>
                <p:cNvSpPr/>
                <p:nvPr/>
              </p:nvSpPr>
              <p:spPr>
                <a:xfrm>
                  <a:off x="8804126" y="1409211"/>
                  <a:ext cx="196209" cy="183332"/>
                </a:xfrm>
                <a:custGeom>
                  <a:avLst/>
                  <a:gdLst/>
                  <a:ahLst/>
                  <a:cxnLst/>
                  <a:rect l="l" t="t" r="r" b="b"/>
                  <a:pathLst>
                    <a:path w="196209" h="183332" extrusionOk="0">
                      <a:moveTo>
                        <a:pt x="140629" y="177571"/>
                      </a:moveTo>
                      <a:cubicBezTo>
                        <a:pt x="113186" y="186518"/>
                        <a:pt x="82265" y="185178"/>
                        <a:pt x="56340" y="172620"/>
                      </a:cubicBezTo>
                      <a:cubicBezTo>
                        <a:pt x="30352" y="160062"/>
                        <a:pt x="9801" y="136116"/>
                        <a:pt x="2719" y="108155"/>
                      </a:cubicBezTo>
                      <a:cubicBezTo>
                        <a:pt x="-4363" y="80193"/>
                        <a:pt x="2530" y="48742"/>
                        <a:pt x="21752" y="27211"/>
                      </a:cubicBezTo>
                      <a:cubicBezTo>
                        <a:pt x="40912" y="5680"/>
                        <a:pt x="72212" y="-4784"/>
                        <a:pt x="100223" y="2102"/>
                      </a:cubicBezTo>
                      <a:cubicBezTo>
                        <a:pt x="114830" y="5699"/>
                        <a:pt x="128551" y="13920"/>
                        <a:pt x="137593" y="25978"/>
                      </a:cubicBezTo>
                      <a:cubicBezTo>
                        <a:pt x="146446" y="37777"/>
                        <a:pt x="150619" y="53035"/>
                        <a:pt x="148912" y="67705"/>
                      </a:cubicBezTo>
                      <a:cubicBezTo>
                        <a:pt x="147205" y="82647"/>
                        <a:pt x="138795" y="96747"/>
                        <a:pt x="126148" y="104803"/>
                      </a:cubicBezTo>
                      <a:cubicBezTo>
                        <a:pt x="115526" y="111512"/>
                        <a:pt x="95860" y="112018"/>
                        <a:pt x="83783" y="102666"/>
                      </a:cubicBezTo>
                      <a:cubicBezTo>
                        <a:pt x="69493" y="91600"/>
                        <a:pt x="67280" y="51125"/>
                        <a:pt x="94090" y="57297"/>
                      </a:cubicBezTo>
                      <a:cubicBezTo>
                        <a:pt x="101994" y="59131"/>
                        <a:pt x="107748" y="67724"/>
                        <a:pt x="106357" y="75761"/>
                      </a:cubicBezTo>
                      <a:cubicBezTo>
                        <a:pt x="105029" y="83797"/>
                        <a:pt x="96746" y="90026"/>
                        <a:pt x="88652" y="89141"/>
                      </a:cubicBezTo>
                      <a:cubicBezTo>
                        <a:pt x="94406" y="99391"/>
                        <a:pt x="109645" y="101446"/>
                        <a:pt x="119509" y="95078"/>
                      </a:cubicBezTo>
                      <a:cubicBezTo>
                        <a:pt x="129373" y="88711"/>
                        <a:pt x="133989" y="76273"/>
                        <a:pt x="133799" y="64537"/>
                      </a:cubicBezTo>
                      <a:cubicBezTo>
                        <a:pt x="133294" y="39889"/>
                        <a:pt x="111921" y="17435"/>
                        <a:pt x="87261" y="15823"/>
                      </a:cubicBezTo>
                      <a:cubicBezTo>
                        <a:pt x="73413" y="14912"/>
                        <a:pt x="59628" y="19908"/>
                        <a:pt x="47867" y="27306"/>
                      </a:cubicBezTo>
                      <a:cubicBezTo>
                        <a:pt x="37307" y="33901"/>
                        <a:pt x="27949" y="42557"/>
                        <a:pt x="21562" y="53199"/>
                      </a:cubicBezTo>
                      <a:cubicBezTo>
                        <a:pt x="5881" y="79321"/>
                        <a:pt x="11066" y="115066"/>
                        <a:pt x="30668" y="138405"/>
                      </a:cubicBezTo>
                      <a:cubicBezTo>
                        <a:pt x="50270" y="161744"/>
                        <a:pt x="82076" y="168693"/>
                        <a:pt x="112427" y="171696"/>
                      </a:cubicBezTo>
                      <a:cubicBezTo>
                        <a:pt x="147331" y="175162"/>
                        <a:pt x="170727" y="156698"/>
                        <a:pt x="196210" y="139638"/>
                      </a:cubicBezTo>
                      <a:cubicBezTo>
                        <a:pt x="183816" y="157722"/>
                        <a:pt x="161053" y="170912"/>
                        <a:pt x="140629" y="177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41"/>
                <p:cNvSpPr/>
                <p:nvPr/>
              </p:nvSpPr>
              <p:spPr>
                <a:xfrm>
                  <a:off x="8692416" y="1413105"/>
                  <a:ext cx="104501" cy="87983"/>
                </a:xfrm>
                <a:custGeom>
                  <a:avLst/>
                  <a:gdLst/>
                  <a:ahLst/>
                  <a:cxnLst/>
                  <a:rect l="l" t="t" r="r" b="b"/>
                  <a:pathLst>
                    <a:path w="104501" h="87983" extrusionOk="0">
                      <a:moveTo>
                        <a:pt x="89390" y="39284"/>
                      </a:moveTo>
                      <a:cubicBezTo>
                        <a:pt x="89200" y="38917"/>
                        <a:pt x="88947" y="38556"/>
                        <a:pt x="88694" y="38202"/>
                      </a:cubicBezTo>
                      <a:cubicBezTo>
                        <a:pt x="81612" y="27244"/>
                        <a:pt x="70547" y="18126"/>
                        <a:pt x="57963" y="14313"/>
                      </a:cubicBezTo>
                      <a:cubicBezTo>
                        <a:pt x="44874" y="10355"/>
                        <a:pt x="29698" y="12524"/>
                        <a:pt x="19329" y="21383"/>
                      </a:cubicBezTo>
                      <a:cubicBezTo>
                        <a:pt x="8958" y="30241"/>
                        <a:pt x="4469" y="46012"/>
                        <a:pt x="10096" y="58437"/>
                      </a:cubicBezTo>
                      <a:cubicBezTo>
                        <a:pt x="15787" y="70830"/>
                        <a:pt x="31216" y="77786"/>
                        <a:pt x="44242" y="73827"/>
                      </a:cubicBezTo>
                      <a:cubicBezTo>
                        <a:pt x="49806" y="72145"/>
                        <a:pt x="54991" y="68465"/>
                        <a:pt x="57141" y="63103"/>
                      </a:cubicBezTo>
                      <a:cubicBezTo>
                        <a:pt x="60555" y="54674"/>
                        <a:pt x="54865" y="48693"/>
                        <a:pt x="46328" y="48964"/>
                      </a:cubicBezTo>
                      <a:cubicBezTo>
                        <a:pt x="49490" y="53302"/>
                        <a:pt x="47214" y="60251"/>
                        <a:pt x="42345" y="62408"/>
                      </a:cubicBezTo>
                      <a:cubicBezTo>
                        <a:pt x="37413" y="64564"/>
                        <a:pt x="31152" y="62022"/>
                        <a:pt x="28560" y="57305"/>
                      </a:cubicBezTo>
                      <a:cubicBezTo>
                        <a:pt x="26031" y="52594"/>
                        <a:pt x="27042" y="46391"/>
                        <a:pt x="30457" y="42262"/>
                      </a:cubicBezTo>
                      <a:cubicBezTo>
                        <a:pt x="33872" y="38133"/>
                        <a:pt x="39373" y="36014"/>
                        <a:pt x="44684" y="36071"/>
                      </a:cubicBezTo>
                      <a:cubicBezTo>
                        <a:pt x="57394" y="36211"/>
                        <a:pt x="68080" y="48851"/>
                        <a:pt x="67385" y="61535"/>
                      </a:cubicBezTo>
                      <a:cubicBezTo>
                        <a:pt x="66689" y="74219"/>
                        <a:pt x="55877" y="85190"/>
                        <a:pt x="43420" y="87479"/>
                      </a:cubicBezTo>
                      <a:cubicBezTo>
                        <a:pt x="30900" y="89768"/>
                        <a:pt x="17621" y="84077"/>
                        <a:pt x="9464" y="74352"/>
                      </a:cubicBezTo>
                      <a:cubicBezTo>
                        <a:pt x="-9695" y="51551"/>
                        <a:pt x="2192" y="16811"/>
                        <a:pt x="27612" y="4683"/>
                      </a:cubicBezTo>
                      <a:cubicBezTo>
                        <a:pt x="42914" y="-2627"/>
                        <a:pt x="62010" y="-1292"/>
                        <a:pt x="76174" y="8079"/>
                      </a:cubicBezTo>
                      <a:cubicBezTo>
                        <a:pt x="87303" y="15451"/>
                        <a:pt x="95460" y="26473"/>
                        <a:pt x="99950" y="38986"/>
                      </a:cubicBezTo>
                      <a:cubicBezTo>
                        <a:pt x="102226" y="45221"/>
                        <a:pt x="103553" y="51759"/>
                        <a:pt x="104123" y="58348"/>
                      </a:cubicBezTo>
                      <a:cubicBezTo>
                        <a:pt x="104755" y="65316"/>
                        <a:pt x="103490" y="72284"/>
                        <a:pt x="104502" y="79208"/>
                      </a:cubicBezTo>
                      <a:cubicBezTo>
                        <a:pt x="102605" y="65784"/>
                        <a:pt x="96724" y="50823"/>
                        <a:pt x="89390" y="392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41"/>
                <p:cNvSpPr/>
                <p:nvPr/>
              </p:nvSpPr>
              <p:spPr>
                <a:xfrm>
                  <a:off x="8842362" y="1506730"/>
                  <a:ext cx="122880" cy="78559"/>
                </a:xfrm>
                <a:custGeom>
                  <a:avLst/>
                  <a:gdLst/>
                  <a:ahLst/>
                  <a:cxnLst/>
                  <a:rect l="l" t="t" r="r" b="b"/>
                  <a:pathLst>
                    <a:path w="122880" h="78559" extrusionOk="0">
                      <a:moveTo>
                        <a:pt x="122880" y="66311"/>
                      </a:moveTo>
                      <a:cubicBezTo>
                        <a:pt x="81147" y="79691"/>
                        <a:pt x="18927" y="69403"/>
                        <a:pt x="13425" y="19317"/>
                      </a:cubicBezTo>
                      <a:cubicBezTo>
                        <a:pt x="16777" y="21436"/>
                        <a:pt x="21582" y="20512"/>
                        <a:pt x="24111" y="17534"/>
                      </a:cubicBezTo>
                      <a:cubicBezTo>
                        <a:pt x="26704" y="14556"/>
                        <a:pt x="27020" y="9959"/>
                        <a:pt x="25186" y="6462"/>
                      </a:cubicBezTo>
                      <a:cubicBezTo>
                        <a:pt x="19369" y="-4806"/>
                        <a:pt x="3055" y="-89"/>
                        <a:pt x="463" y="11028"/>
                      </a:cubicBezTo>
                      <a:cubicBezTo>
                        <a:pt x="-549" y="15511"/>
                        <a:pt x="210" y="20430"/>
                        <a:pt x="1664" y="24736"/>
                      </a:cubicBezTo>
                      <a:cubicBezTo>
                        <a:pt x="3371" y="29915"/>
                        <a:pt x="6027" y="34860"/>
                        <a:pt x="8999" y="39438"/>
                      </a:cubicBezTo>
                      <a:cubicBezTo>
                        <a:pt x="16966" y="51749"/>
                        <a:pt x="28032" y="61898"/>
                        <a:pt x="40931" y="68885"/>
                      </a:cubicBezTo>
                      <a:cubicBezTo>
                        <a:pt x="49974" y="73804"/>
                        <a:pt x="59964" y="77156"/>
                        <a:pt x="70208" y="78408"/>
                      </a:cubicBezTo>
                      <a:cubicBezTo>
                        <a:pt x="75013" y="78989"/>
                        <a:pt x="78934" y="77725"/>
                        <a:pt x="83613" y="77504"/>
                      </a:cubicBezTo>
                      <a:cubicBezTo>
                        <a:pt x="90821" y="77162"/>
                        <a:pt x="97461" y="77738"/>
                        <a:pt x="104543" y="7543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5" name="Google Shape;785;p41"/>
              <p:cNvGrpSpPr/>
              <p:nvPr/>
            </p:nvGrpSpPr>
            <p:grpSpPr>
              <a:xfrm>
                <a:off x="8957049" y="1548735"/>
                <a:ext cx="183335" cy="307937"/>
                <a:chOff x="8957049" y="1548735"/>
                <a:chExt cx="183335" cy="307937"/>
              </a:xfrm>
            </p:grpSpPr>
            <p:sp>
              <p:nvSpPr>
                <p:cNvPr id="786" name="Google Shape;786;p41"/>
                <p:cNvSpPr/>
                <p:nvPr/>
              </p:nvSpPr>
              <p:spPr>
                <a:xfrm>
                  <a:off x="8957049" y="1548735"/>
                  <a:ext cx="183335" cy="196244"/>
                </a:xfrm>
                <a:custGeom>
                  <a:avLst/>
                  <a:gdLst/>
                  <a:ahLst/>
                  <a:cxnLst/>
                  <a:rect l="l" t="t" r="r" b="b"/>
                  <a:pathLst>
                    <a:path w="183335" h="196244" extrusionOk="0">
                      <a:moveTo>
                        <a:pt x="5790" y="55613"/>
                      </a:moveTo>
                      <a:cubicBezTo>
                        <a:pt x="-3189" y="83043"/>
                        <a:pt x="-1860" y="113944"/>
                        <a:pt x="10722" y="139920"/>
                      </a:cubicBezTo>
                      <a:cubicBezTo>
                        <a:pt x="23242" y="165896"/>
                        <a:pt x="47208" y="186408"/>
                        <a:pt x="75156" y="193516"/>
                      </a:cubicBezTo>
                      <a:cubicBezTo>
                        <a:pt x="103168" y="200623"/>
                        <a:pt x="134594" y="193699"/>
                        <a:pt x="156093" y="174495"/>
                      </a:cubicBezTo>
                      <a:cubicBezTo>
                        <a:pt x="177655" y="155292"/>
                        <a:pt x="188089" y="124055"/>
                        <a:pt x="181260" y="96037"/>
                      </a:cubicBezTo>
                      <a:cubicBezTo>
                        <a:pt x="177655" y="81386"/>
                        <a:pt x="169435" y="67703"/>
                        <a:pt x="157358" y="58635"/>
                      </a:cubicBezTo>
                      <a:cubicBezTo>
                        <a:pt x="145534" y="49764"/>
                        <a:pt x="130295" y="45622"/>
                        <a:pt x="115625" y="47317"/>
                      </a:cubicBezTo>
                      <a:cubicBezTo>
                        <a:pt x="100702" y="49043"/>
                        <a:pt x="86601" y="57408"/>
                        <a:pt x="78507" y="70118"/>
                      </a:cubicBezTo>
                      <a:cubicBezTo>
                        <a:pt x="71805" y="80710"/>
                        <a:pt x="71299" y="100387"/>
                        <a:pt x="80658" y="112452"/>
                      </a:cubicBezTo>
                      <a:cubicBezTo>
                        <a:pt x="91723" y="126730"/>
                        <a:pt x="132192" y="128937"/>
                        <a:pt x="126058" y="102177"/>
                      </a:cubicBezTo>
                      <a:cubicBezTo>
                        <a:pt x="124224" y="94235"/>
                        <a:pt x="115625" y="88500"/>
                        <a:pt x="107594" y="89866"/>
                      </a:cubicBezTo>
                      <a:cubicBezTo>
                        <a:pt x="99564" y="91225"/>
                        <a:pt x="93304" y="99470"/>
                        <a:pt x="94189" y="107571"/>
                      </a:cubicBezTo>
                      <a:cubicBezTo>
                        <a:pt x="83945" y="101848"/>
                        <a:pt x="81859" y="86584"/>
                        <a:pt x="88245" y="76720"/>
                      </a:cubicBezTo>
                      <a:cubicBezTo>
                        <a:pt x="94632" y="66855"/>
                        <a:pt x="107089" y="62233"/>
                        <a:pt x="118786" y="62454"/>
                      </a:cubicBezTo>
                      <a:cubicBezTo>
                        <a:pt x="143447" y="62922"/>
                        <a:pt x="165894" y="84345"/>
                        <a:pt x="167475" y="108949"/>
                      </a:cubicBezTo>
                      <a:cubicBezTo>
                        <a:pt x="168424" y="122841"/>
                        <a:pt x="163428" y="136607"/>
                        <a:pt x="156030" y="148399"/>
                      </a:cubicBezTo>
                      <a:cubicBezTo>
                        <a:pt x="149454" y="158915"/>
                        <a:pt x="140791" y="168286"/>
                        <a:pt x="130105" y="174685"/>
                      </a:cubicBezTo>
                      <a:cubicBezTo>
                        <a:pt x="103990" y="190392"/>
                        <a:pt x="68264" y="185194"/>
                        <a:pt x="44931" y="165586"/>
                      </a:cubicBezTo>
                      <a:cubicBezTo>
                        <a:pt x="21599" y="145978"/>
                        <a:pt x="14643" y="114166"/>
                        <a:pt x="11608" y="83833"/>
                      </a:cubicBezTo>
                      <a:cubicBezTo>
                        <a:pt x="8193" y="48885"/>
                        <a:pt x="26657" y="25508"/>
                        <a:pt x="43667" y="0"/>
                      </a:cubicBezTo>
                      <a:cubicBezTo>
                        <a:pt x="25582" y="12419"/>
                        <a:pt x="12430" y="35182"/>
                        <a:pt x="5728" y="55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41"/>
                <p:cNvSpPr/>
                <p:nvPr/>
              </p:nvSpPr>
              <p:spPr>
                <a:xfrm>
                  <a:off x="9048525" y="1752185"/>
                  <a:ext cx="87973" cy="104487"/>
                </a:xfrm>
                <a:custGeom>
                  <a:avLst/>
                  <a:gdLst/>
                  <a:ahLst/>
                  <a:cxnLst/>
                  <a:rect l="l" t="t" r="r" b="b"/>
                  <a:pathLst>
                    <a:path w="87973" h="104487" extrusionOk="0">
                      <a:moveTo>
                        <a:pt x="48683" y="15081"/>
                      </a:moveTo>
                      <a:cubicBezTo>
                        <a:pt x="49062" y="15308"/>
                        <a:pt x="49378" y="15542"/>
                        <a:pt x="49758" y="15776"/>
                      </a:cubicBezTo>
                      <a:cubicBezTo>
                        <a:pt x="60697" y="22896"/>
                        <a:pt x="69866" y="33924"/>
                        <a:pt x="73660" y="46514"/>
                      </a:cubicBezTo>
                      <a:cubicBezTo>
                        <a:pt x="77580" y="59590"/>
                        <a:pt x="75430" y="74772"/>
                        <a:pt x="66578" y="85167"/>
                      </a:cubicBezTo>
                      <a:cubicBezTo>
                        <a:pt x="57725" y="95563"/>
                        <a:pt x="41917" y="100046"/>
                        <a:pt x="29524" y="94368"/>
                      </a:cubicBezTo>
                      <a:cubicBezTo>
                        <a:pt x="17130" y="88702"/>
                        <a:pt x="10174" y="73261"/>
                        <a:pt x="14158" y="60222"/>
                      </a:cubicBezTo>
                      <a:cubicBezTo>
                        <a:pt x="15802" y="54696"/>
                        <a:pt x="19470" y="49492"/>
                        <a:pt x="24844" y="47342"/>
                      </a:cubicBezTo>
                      <a:cubicBezTo>
                        <a:pt x="33318" y="43965"/>
                        <a:pt x="39261" y="49637"/>
                        <a:pt x="39009" y="58155"/>
                      </a:cubicBezTo>
                      <a:cubicBezTo>
                        <a:pt x="34645" y="55006"/>
                        <a:pt x="27690" y="57269"/>
                        <a:pt x="25540" y="62176"/>
                      </a:cubicBezTo>
                      <a:cubicBezTo>
                        <a:pt x="23390" y="67083"/>
                        <a:pt x="25919" y="73343"/>
                        <a:pt x="30662" y="75904"/>
                      </a:cubicBezTo>
                      <a:cubicBezTo>
                        <a:pt x="35341" y="78465"/>
                        <a:pt x="41601" y="77472"/>
                        <a:pt x="45711" y="74051"/>
                      </a:cubicBezTo>
                      <a:cubicBezTo>
                        <a:pt x="49821" y="70630"/>
                        <a:pt x="51971" y="65135"/>
                        <a:pt x="51908" y="59773"/>
                      </a:cubicBezTo>
                      <a:cubicBezTo>
                        <a:pt x="51718" y="47070"/>
                        <a:pt x="39135" y="36384"/>
                        <a:pt x="26425" y="37086"/>
                      </a:cubicBezTo>
                      <a:cubicBezTo>
                        <a:pt x="13716" y="37788"/>
                        <a:pt x="2777" y="48600"/>
                        <a:pt x="500" y="61095"/>
                      </a:cubicBezTo>
                      <a:cubicBezTo>
                        <a:pt x="-1776" y="73596"/>
                        <a:pt x="3915" y="86849"/>
                        <a:pt x="13589" y="95025"/>
                      </a:cubicBezTo>
                      <a:cubicBezTo>
                        <a:pt x="36416" y="114191"/>
                        <a:pt x="71130" y="102278"/>
                        <a:pt x="83271" y="76871"/>
                      </a:cubicBezTo>
                      <a:cubicBezTo>
                        <a:pt x="90606" y="61556"/>
                        <a:pt x="89278" y="42454"/>
                        <a:pt x="79856" y="28309"/>
                      </a:cubicBezTo>
                      <a:cubicBezTo>
                        <a:pt x="72522" y="17174"/>
                        <a:pt x="61456" y="9030"/>
                        <a:pt x="48999" y="4527"/>
                      </a:cubicBezTo>
                      <a:cubicBezTo>
                        <a:pt x="42739" y="2289"/>
                        <a:pt x="36226" y="929"/>
                        <a:pt x="29587" y="348"/>
                      </a:cubicBezTo>
                      <a:cubicBezTo>
                        <a:pt x="22631" y="-266"/>
                        <a:pt x="15676" y="967"/>
                        <a:pt x="8720" y="0"/>
                      </a:cubicBezTo>
                      <a:cubicBezTo>
                        <a:pt x="22188" y="1865"/>
                        <a:pt x="37112" y="7796"/>
                        <a:pt x="48683" y="15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41"/>
                <p:cNvSpPr/>
                <p:nvPr/>
              </p:nvSpPr>
              <p:spPr>
                <a:xfrm>
                  <a:off x="8964274" y="1583886"/>
                  <a:ext cx="78568" cy="122857"/>
                </a:xfrm>
                <a:custGeom>
                  <a:avLst/>
                  <a:gdLst/>
                  <a:ahLst/>
                  <a:cxnLst/>
                  <a:rect l="l" t="t" r="r" b="b"/>
                  <a:pathLst>
                    <a:path w="78568" h="122857" extrusionOk="0">
                      <a:moveTo>
                        <a:pt x="12286" y="0"/>
                      </a:moveTo>
                      <a:cubicBezTo>
                        <a:pt x="-1119" y="41676"/>
                        <a:pt x="9188" y="103947"/>
                        <a:pt x="59268" y="109411"/>
                      </a:cubicBezTo>
                      <a:cubicBezTo>
                        <a:pt x="57118" y="106091"/>
                        <a:pt x="58066" y="101298"/>
                        <a:pt x="61038" y="98724"/>
                      </a:cubicBezTo>
                      <a:cubicBezTo>
                        <a:pt x="64010" y="96151"/>
                        <a:pt x="68626" y="95835"/>
                        <a:pt x="72104" y="97649"/>
                      </a:cubicBezTo>
                      <a:cubicBezTo>
                        <a:pt x="83359" y="103511"/>
                        <a:pt x="78680" y="119793"/>
                        <a:pt x="67551" y="122373"/>
                      </a:cubicBezTo>
                      <a:cubicBezTo>
                        <a:pt x="63062" y="123410"/>
                        <a:pt x="58130" y="122670"/>
                        <a:pt x="53830" y="121216"/>
                      </a:cubicBezTo>
                      <a:cubicBezTo>
                        <a:pt x="48645" y="119471"/>
                        <a:pt x="43713" y="116809"/>
                        <a:pt x="39160" y="113843"/>
                      </a:cubicBezTo>
                      <a:cubicBezTo>
                        <a:pt x="26830" y="105857"/>
                        <a:pt x="16713" y="94842"/>
                        <a:pt x="9694" y="81943"/>
                      </a:cubicBezTo>
                      <a:cubicBezTo>
                        <a:pt x="4762" y="72862"/>
                        <a:pt x="1410" y="62897"/>
                        <a:pt x="146" y="52634"/>
                      </a:cubicBezTo>
                      <a:cubicBezTo>
                        <a:pt x="-424" y="47860"/>
                        <a:pt x="841" y="43921"/>
                        <a:pt x="1094" y="39261"/>
                      </a:cubicBezTo>
                      <a:cubicBezTo>
                        <a:pt x="1410" y="32027"/>
                        <a:pt x="841" y="25381"/>
                        <a:pt x="3118" y="183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9" name="Google Shape;789;p41"/>
              <p:cNvGrpSpPr/>
              <p:nvPr/>
            </p:nvGrpSpPr>
            <p:grpSpPr>
              <a:xfrm>
                <a:off x="8964558" y="1405527"/>
                <a:ext cx="179441" cy="178860"/>
                <a:chOff x="8964558" y="1405527"/>
                <a:chExt cx="179441" cy="178860"/>
              </a:xfrm>
            </p:grpSpPr>
            <p:grpSp>
              <p:nvGrpSpPr>
                <p:cNvPr id="790" name="Google Shape;790;p41"/>
                <p:cNvGrpSpPr/>
                <p:nvPr/>
              </p:nvGrpSpPr>
              <p:grpSpPr>
                <a:xfrm>
                  <a:off x="8999577" y="1405527"/>
                  <a:ext cx="144422" cy="144257"/>
                  <a:chOff x="8999577" y="1405527"/>
                  <a:chExt cx="144422" cy="144257"/>
                </a:xfrm>
              </p:grpSpPr>
              <p:sp>
                <p:nvSpPr>
                  <p:cNvPr id="791" name="Google Shape;791;p41"/>
                  <p:cNvSpPr/>
                  <p:nvPr/>
                </p:nvSpPr>
                <p:spPr>
                  <a:xfrm>
                    <a:off x="8999577" y="1448297"/>
                    <a:ext cx="101487" cy="101487"/>
                  </a:xfrm>
                  <a:custGeom>
                    <a:avLst/>
                    <a:gdLst/>
                    <a:ahLst/>
                    <a:cxnLst/>
                    <a:rect l="l" t="t" r="r" b="b"/>
                    <a:pathLst>
                      <a:path w="101487" h="101487" extrusionOk="0">
                        <a:moveTo>
                          <a:pt x="39331" y="62126"/>
                        </a:moveTo>
                        <a:cubicBezTo>
                          <a:pt x="43124" y="25135"/>
                          <a:pt x="19918" y="0"/>
                          <a:pt x="19918" y="0"/>
                        </a:cubicBezTo>
                        <a:cubicBezTo>
                          <a:pt x="39836" y="52167"/>
                          <a:pt x="0" y="101488"/>
                          <a:pt x="0" y="101488"/>
                        </a:cubicBezTo>
                        <a:cubicBezTo>
                          <a:pt x="0" y="101488"/>
                          <a:pt x="49321" y="61651"/>
                          <a:pt x="101488" y="81569"/>
                        </a:cubicBezTo>
                        <a:cubicBezTo>
                          <a:pt x="101488" y="81569"/>
                          <a:pt x="76321" y="58332"/>
                          <a:pt x="39331" y="62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41"/>
                  <p:cNvSpPr/>
                  <p:nvPr/>
                </p:nvSpPr>
                <p:spPr>
                  <a:xfrm>
                    <a:off x="9044200" y="1433778"/>
                    <a:ext cx="70775" cy="69461"/>
                  </a:xfrm>
                  <a:custGeom>
                    <a:avLst/>
                    <a:gdLst/>
                    <a:ahLst/>
                    <a:cxnLst/>
                    <a:rect l="l" t="t" r="r" b="b"/>
                    <a:pathLst>
                      <a:path w="70775" h="69461" extrusionOk="0">
                        <a:moveTo>
                          <a:pt x="1916" y="69462"/>
                        </a:moveTo>
                        <a:cubicBezTo>
                          <a:pt x="1916" y="69462"/>
                          <a:pt x="15574" y="51124"/>
                          <a:pt x="14057" y="30220"/>
                        </a:cubicBezTo>
                        <a:cubicBezTo>
                          <a:pt x="12539" y="9315"/>
                          <a:pt x="49656" y="21703"/>
                          <a:pt x="70776" y="615"/>
                        </a:cubicBezTo>
                        <a:cubicBezTo>
                          <a:pt x="65844" y="2113"/>
                          <a:pt x="60722" y="3024"/>
                          <a:pt x="55663" y="3511"/>
                        </a:cubicBezTo>
                        <a:cubicBezTo>
                          <a:pt x="43017" y="4706"/>
                          <a:pt x="30813" y="-2281"/>
                          <a:pt x="18293" y="785"/>
                        </a:cubicBezTo>
                        <a:cubicBezTo>
                          <a:pt x="6469" y="3681"/>
                          <a:pt x="-866" y="13210"/>
                          <a:pt x="82" y="25484"/>
                        </a:cubicBezTo>
                        <a:cubicBezTo>
                          <a:pt x="1410" y="41646"/>
                          <a:pt x="10389" y="45838"/>
                          <a:pt x="1916" y="69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41"/>
                  <p:cNvSpPr/>
                  <p:nvPr/>
                </p:nvSpPr>
                <p:spPr>
                  <a:xfrm>
                    <a:off x="9046116" y="1434392"/>
                    <a:ext cx="69443" cy="70733"/>
                  </a:xfrm>
                  <a:custGeom>
                    <a:avLst/>
                    <a:gdLst/>
                    <a:ahLst/>
                    <a:cxnLst/>
                    <a:rect l="l" t="t" r="r" b="b"/>
                    <a:pathLst>
                      <a:path w="69443" h="70733" extrusionOk="0">
                        <a:moveTo>
                          <a:pt x="0" y="68847"/>
                        </a:moveTo>
                        <a:cubicBezTo>
                          <a:pt x="0" y="68847"/>
                          <a:pt x="18337" y="55189"/>
                          <a:pt x="39204" y="56694"/>
                        </a:cubicBezTo>
                        <a:cubicBezTo>
                          <a:pt x="60134" y="58205"/>
                          <a:pt x="47740" y="21088"/>
                          <a:pt x="68859" y="0"/>
                        </a:cubicBezTo>
                        <a:cubicBezTo>
                          <a:pt x="67342" y="4882"/>
                          <a:pt x="66394" y="10041"/>
                          <a:pt x="65951" y="15119"/>
                        </a:cubicBezTo>
                        <a:cubicBezTo>
                          <a:pt x="64749" y="27702"/>
                          <a:pt x="71705" y="39925"/>
                          <a:pt x="68670" y="52445"/>
                        </a:cubicBezTo>
                        <a:cubicBezTo>
                          <a:pt x="65761" y="64257"/>
                          <a:pt x="56213" y="71642"/>
                          <a:pt x="43946" y="70643"/>
                        </a:cubicBezTo>
                        <a:cubicBezTo>
                          <a:pt x="27822" y="69328"/>
                          <a:pt x="23585" y="60368"/>
                          <a:pt x="0" y="68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41"/>
                  <p:cNvSpPr/>
                  <p:nvPr/>
                </p:nvSpPr>
                <p:spPr>
                  <a:xfrm>
                    <a:off x="9099176" y="1417650"/>
                    <a:ext cx="32515" cy="32493"/>
                  </a:xfrm>
                  <a:custGeom>
                    <a:avLst/>
                    <a:gdLst/>
                    <a:ahLst/>
                    <a:cxnLst/>
                    <a:rect l="l" t="t" r="r" b="b"/>
                    <a:pathLst>
                      <a:path w="32515" h="32493" extrusionOk="0">
                        <a:moveTo>
                          <a:pt x="32493" y="24"/>
                        </a:moveTo>
                        <a:cubicBezTo>
                          <a:pt x="-2791" y="-1019"/>
                          <a:pt x="55" y="32437"/>
                          <a:pt x="55" y="32437"/>
                        </a:cubicBezTo>
                        <a:cubicBezTo>
                          <a:pt x="55" y="32437"/>
                          <a:pt x="33504" y="35326"/>
                          <a:pt x="32493" y="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41"/>
                  <p:cNvSpPr/>
                  <p:nvPr/>
                </p:nvSpPr>
                <p:spPr>
                  <a:xfrm>
                    <a:off x="9090758" y="1405527"/>
                    <a:ext cx="13630" cy="27328"/>
                  </a:xfrm>
                  <a:custGeom>
                    <a:avLst/>
                    <a:gdLst/>
                    <a:ahLst/>
                    <a:cxnLst/>
                    <a:rect l="l" t="t" r="r" b="b"/>
                    <a:pathLst>
                      <a:path w="13630" h="27328" extrusionOk="0">
                        <a:moveTo>
                          <a:pt x="6829" y="0"/>
                        </a:moveTo>
                        <a:cubicBezTo>
                          <a:pt x="-8536" y="14442"/>
                          <a:pt x="6829" y="27329"/>
                          <a:pt x="6829" y="27329"/>
                        </a:cubicBezTo>
                        <a:cubicBezTo>
                          <a:pt x="6829" y="27329"/>
                          <a:pt x="22131" y="14442"/>
                          <a:pt x="682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41"/>
                  <p:cNvSpPr/>
                  <p:nvPr/>
                </p:nvSpPr>
                <p:spPr>
                  <a:xfrm>
                    <a:off x="9116683" y="1445181"/>
                    <a:ext cx="27316" cy="13618"/>
                  </a:xfrm>
                  <a:custGeom>
                    <a:avLst/>
                    <a:gdLst/>
                    <a:ahLst/>
                    <a:cxnLst/>
                    <a:rect l="l" t="t" r="r" b="b"/>
                    <a:pathLst>
                      <a:path w="27316" h="13618" extrusionOk="0">
                        <a:moveTo>
                          <a:pt x="27316" y="6809"/>
                        </a:moveTo>
                        <a:cubicBezTo>
                          <a:pt x="12900" y="22131"/>
                          <a:pt x="0" y="6809"/>
                          <a:pt x="0" y="6809"/>
                        </a:cubicBezTo>
                        <a:cubicBezTo>
                          <a:pt x="0" y="6809"/>
                          <a:pt x="12900" y="-8512"/>
                          <a:pt x="27316" y="6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7" name="Google Shape;797;p41"/>
                <p:cNvSpPr/>
                <p:nvPr/>
              </p:nvSpPr>
              <p:spPr>
                <a:xfrm>
                  <a:off x="8964558" y="1424419"/>
                  <a:ext cx="53153" cy="89816"/>
                </a:xfrm>
                <a:custGeom>
                  <a:avLst/>
                  <a:gdLst/>
                  <a:ahLst/>
                  <a:cxnLst/>
                  <a:rect l="l" t="t" r="r" b="b"/>
                  <a:pathLst>
                    <a:path w="53153" h="89816" extrusionOk="0">
                      <a:moveTo>
                        <a:pt x="49183" y="28778"/>
                      </a:moveTo>
                      <a:cubicBezTo>
                        <a:pt x="46148" y="17232"/>
                        <a:pt x="40141" y="4978"/>
                        <a:pt x="28822" y="1102"/>
                      </a:cubicBezTo>
                      <a:cubicBezTo>
                        <a:pt x="20539" y="-1750"/>
                        <a:pt x="10612" y="1089"/>
                        <a:pt x="4984" y="7842"/>
                      </a:cubicBezTo>
                      <a:cubicBezTo>
                        <a:pt x="-644" y="14602"/>
                        <a:pt x="-1592" y="24820"/>
                        <a:pt x="2581" y="32553"/>
                      </a:cubicBezTo>
                      <a:cubicBezTo>
                        <a:pt x="5743" y="38434"/>
                        <a:pt x="11939" y="42841"/>
                        <a:pt x="18642" y="42930"/>
                      </a:cubicBezTo>
                      <a:cubicBezTo>
                        <a:pt x="25282" y="43018"/>
                        <a:pt x="31984" y="38219"/>
                        <a:pt x="33186" y="31649"/>
                      </a:cubicBezTo>
                      <a:cubicBezTo>
                        <a:pt x="34387" y="25079"/>
                        <a:pt x="29075" y="17814"/>
                        <a:pt x="22436" y="17751"/>
                      </a:cubicBezTo>
                      <a:cubicBezTo>
                        <a:pt x="15733" y="17687"/>
                        <a:pt x="10232" y="25876"/>
                        <a:pt x="13457" y="31731"/>
                      </a:cubicBezTo>
                      <a:cubicBezTo>
                        <a:pt x="7323" y="29069"/>
                        <a:pt x="5553" y="20109"/>
                        <a:pt x="9473" y="14640"/>
                      </a:cubicBezTo>
                      <a:cubicBezTo>
                        <a:pt x="13330" y="9170"/>
                        <a:pt x="21171" y="7488"/>
                        <a:pt x="27495" y="9707"/>
                      </a:cubicBezTo>
                      <a:cubicBezTo>
                        <a:pt x="33818" y="11927"/>
                        <a:pt x="38623" y="17384"/>
                        <a:pt x="41406" y="23479"/>
                      </a:cubicBezTo>
                      <a:cubicBezTo>
                        <a:pt x="45768" y="33015"/>
                        <a:pt x="47160" y="45345"/>
                        <a:pt x="48108" y="55721"/>
                      </a:cubicBezTo>
                      <a:cubicBezTo>
                        <a:pt x="49183" y="67084"/>
                        <a:pt x="48677" y="78592"/>
                        <a:pt x="46591" y="89816"/>
                      </a:cubicBezTo>
                      <a:cubicBezTo>
                        <a:pt x="55190" y="68577"/>
                        <a:pt x="54558" y="48791"/>
                        <a:pt x="49183" y="28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41"/>
                <p:cNvSpPr/>
                <p:nvPr/>
              </p:nvSpPr>
              <p:spPr>
                <a:xfrm>
                  <a:off x="9034734" y="1531264"/>
                  <a:ext cx="89811" cy="53123"/>
                </a:xfrm>
                <a:custGeom>
                  <a:avLst/>
                  <a:gdLst/>
                  <a:ahLst/>
                  <a:cxnLst/>
                  <a:rect l="l" t="t" r="r" b="b"/>
                  <a:pathLst>
                    <a:path w="89811" h="53123" extrusionOk="0">
                      <a:moveTo>
                        <a:pt x="61019" y="3921"/>
                      </a:moveTo>
                      <a:cubicBezTo>
                        <a:pt x="72590" y="6981"/>
                        <a:pt x="84794" y="13007"/>
                        <a:pt x="88715" y="24301"/>
                      </a:cubicBezTo>
                      <a:cubicBezTo>
                        <a:pt x="91560" y="32609"/>
                        <a:pt x="88715" y="42531"/>
                        <a:pt x="81949" y="48139"/>
                      </a:cubicBezTo>
                      <a:cubicBezTo>
                        <a:pt x="75183" y="53748"/>
                        <a:pt x="65003" y="54722"/>
                        <a:pt x="57225" y="50561"/>
                      </a:cubicBezTo>
                      <a:cubicBezTo>
                        <a:pt x="51345" y="47393"/>
                        <a:pt x="46981" y="41196"/>
                        <a:pt x="46855" y="34519"/>
                      </a:cubicBezTo>
                      <a:cubicBezTo>
                        <a:pt x="46792" y="27842"/>
                        <a:pt x="51597" y="21145"/>
                        <a:pt x="58174" y="19944"/>
                      </a:cubicBezTo>
                      <a:cubicBezTo>
                        <a:pt x="64749" y="18736"/>
                        <a:pt x="71958" y="24054"/>
                        <a:pt x="72085" y="30731"/>
                      </a:cubicBezTo>
                      <a:cubicBezTo>
                        <a:pt x="72085" y="37409"/>
                        <a:pt x="63927" y="42904"/>
                        <a:pt x="58047" y="39691"/>
                      </a:cubicBezTo>
                      <a:cubicBezTo>
                        <a:pt x="60703" y="45838"/>
                        <a:pt x="69682" y="47564"/>
                        <a:pt x="75183" y="43694"/>
                      </a:cubicBezTo>
                      <a:cubicBezTo>
                        <a:pt x="80621" y="39818"/>
                        <a:pt x="82328" y="31945"/>
                        <a:pt x="80115" y="25622"/>
                      </a:cubicBezTo>
                      <a:cubicBezTo>
                        <a:pt x="77902" y="19299"/>
                        <a:pt x="72401" y="14512"/>
                        <a:pt x="66330" y="11730"/>
                      </a:cubicBezTo>
                      <a:cubicBezTo>
                        <a:pt x="56782" y="7380"/>
                        <a:pt x="44452" y="5963"/>
                        <a:pt x="34082" y="5015"/>
                      </a:cubicBezTo>
                      <a:cubicBezTo>
                        <a:pt x="22700" y="3972"/>
                        <a:pt x="11192" y="4477"/>
                        <a:pt x="0" y="6532"/>
                      </a:cubicBezTo>
                      <a:cubicBezTo>
                        <a:pt x="21246" y="-2023"/>
                        <a:pt x="41037" y="-1390"/>
                        <a:pt x="61019" y="39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9" name="Google Shape;799;p41"/>
            <p:cNvGrpSpPr/>
            <p:nvPr/>
          </p:nvGrpSpPr>
          <p:grpSpPr>
            <a:xfrm flipH="1">
              <a:off x="152402" y="152392"/>
              <a:ext cx="842789" cy="841972"/>
              <a:chOff x="8692416" y="1405527"/>
              <a:chExt cx="451583" cy="451145"/>
            </a:xfrm>
          </p:grpSpPr>
          <p:grpSp>
            <p:nvGrpSpPr>
              <p:cNvPr id="800" name="Google Shape;800;p41"/>
              <p:cNvGrpSpPr/>
              <p:nvPr/>
            </p:nvGrpSpPr>
            <p:grpSpPr>
              <a:xfrm>
                <a:off x="8692416" y="1409211"/>
                <a:ext cx="307919" cy="183332"/>
                <a:chOff x="8692416" y="1409211"/>
                <a:chExt cx="307919" cy="183332"/>
              </a:xfrm>
            </p:grpSpPr>
            <p:sp>
              <p:nvSpPr>
                <p:cNvPr id="801" name="Google Shape;801;p41"/>
                <p:cNvSpPr/>
                <p:nvPr/>
              </p:nvSpPr>
              <p:spPr>
                <a:xfrm>
                  <a:off x="8804126" y="1409211"/>
                  <a:ext cx="196209" cy="183332"/>
                </a:xfrm>
                <a:custGeom>
                  <a:avLst/>
                  <a:gdLst/>
                  <a:ahLst/>
                  <a:cxnLst/>
                  <a:rect l="l" t="t" r="r" b="b"/>
                  <a:pathLst>
                    <a:path w="196209" h="183332" extrusionOk="0">
                      <a:moveTo>
                        <a:pt x="140629" y="177571"/>
                      </a:moveTo>
                      <a:cubicBezTo>
                        <a:pt x="113186" y="186518"/>
                        <a:pt x="82265" y="185178"/>
                        <a:pt x="56340" y="172620"/>
                      </a:cubicBezTo>
                      <a:cubicBezTo>
                        <a:pt x="30352" y="160062"/>
                        <a:pt x="9801" y="136116"/>
                        <a:pt x="2719" y="108155"/>
                      </a:cubicBezTo>
                      <a:cubicBezTo>
                        <a:pt x="-4363" y="80193"/>
                        <a:pt x="2530" y="48742"/>
                        <a:pt x="21752" y="27211"/>
                      </a:cubicBezTo>
                      <a:cubicBezTo>
                        <a:pt x="40912" y="5680"/>
                        <a:pt x="72212" y="-4784"/>
                        <a:pt x="100223" y="2102"/>
                      </a:cubicBezTo>
                      <a:cubicBezTo>
                        <a:pt x="114830" y="5699"/>
                        <a:pt x="128551" y="13920"/>
                        <a:pt x="137593" y="25978"/>
                      </a:cubicBezTo>
                      <a:cubicBezTo>
                        <a:pt x="146446" y="37777"/>
                        <a:pt x="150619" y="53035"/>
                        <a:pt x="148912" y="67705"/>
                      </a:cubicBezTo>
                      <a:cubicBezTo>
                        <a:pt x="147205" y="82647"/>
                        <a:pt x="138795" y="96747"/>
                        <a:pt x="126148" y="104803"/>
                      </a:cubicBezTo>
                      <a:cubicBezTo>
                        <a:pt x="115526" y="111512"/>
                        <a:pt x="95860" y="112018"/>
                        <a:pt x="83783" y="102666"/>
                      </a:cubicBezTo>
                      <a:cubicBezTo>
                        <a:pt x="69493" y="91600"/>
                        <a:pt x="67280" y="51125"/>
                        <a:pt x="94090" y="57297"/>
                      </a:cubicBezTo>
                      <a:cubicBezTo>
                        <a:pt x="101994" y="59131"/>
                        <a:pt x="107748" y="67724"/>
                        <a:pt x="106357" y="75761"/>
                      </a:cubicBezTo>
                      <a:cubicBezTo>
                        <a:pt x="105029" y="83797"/>
                        <a:pt x="96746" y="90026"/>
                        <a:pt x="88652" y="89141"/>
                      </a:cubicBezTo>
                      <a:cubicBezTo>
                        <a:pt x="94406" y="99391"/>
                        <a:pt x="109645" y="101446"/>
                        <a:pt x="119509" y="95078"/>
                      </a:cubicBezTo>
                      <a:cubicBezTo>
                        <a:pt x="129373" y="88711"/>
                        <a:pt x="133989" y="76273"/>
                        <a:pt x="133799" y="64537"/>
                      </a:cubicBezTo>
                      <a:cubicBezTo>
                        <a:pt x="133294" y="39889"/>
                        <a:pt x="111921" y="17435"/>
                        <a:pt x="87261" y="15823"/>
                      </a:cubicBezTo>
                      <a:cubicBezTo>
                        <a:pt x="73413" y="14912"/>
                        <a:pt x="59628" y="19908"/>
                        <a:pt x="47867" y="27306"/>
                      </a:cubicBezTo>
                      <a:cubicBezTo>
                        <a:pt x="37307" y="33901"/>
                        <a:pt x="27949" y="42557"/>
                        <a:pt x="21562" y="53199"/>
                      </a:cubicBezTo>
                      <a:cubicBezTo>
                        <a:pt x="5881" y="79321"/>
                        <a:pt x="11066" y="115066"/>
                        <a:pt x="30668" y="138405"/>
                      </a:cubicBezTo>
                      <a:cubicBezTo>
                        <a:pt x="50270" y="161744"/>
                        <a:pt x="82076" y="168693"/>
                        <a:pt x="112427" y="171696"/>
                      </a:cubicBezTo>
                      <a:cubicBezTo>
                        <a:pt x="147331" y="175162"/>
                        <a:pt x="170727" y="156698"/>
                        <a:pt x="196210" y="139638"/>
                      </a:cubicBezTo>
                      <a:cubicBezTo>
                        <a:pt x="183816" y="157722"/>
                        <a:pt x="161053" y="170912"/>
                        <a:pt x="140629" y="177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41"/>
                <p:cNvSpPr/>
                <p:nvPr/>
              </p:nvSpPr>
              <p:spPr>
                <a:xfrm>
                  <a:off x="8692416" y="1413105"/>
                  <a:ext cx="104501" cy="87983"/>
                </a:xfrm>
                <a:custGeom>
                  <a:avLst/>
                  <a:gdLst/>
                  <a:ahLst/>
                  <a:cxnLst/>
                  <a:rect l="l" t="t" r="r" b="b"/>
                  <a:pathLst>
                    <a:path w="104501" h="87983" extrusionOk="0">
                      <a:moveTo>
                        <a:pt x="89390" y="39284"/>
                      </a:moveTo>
                      <a:cubicBezTo>
                        <a:pt x="89200" y="38917"/>
                        <a:pt x="88947" y="38556"/>
                        <a:pt x="88694" y="38202"/>
                      </a:cubicBezTo>
                      <a:cubicBezTo>
                        <a:pt x="81612" y="27244"/>
                        <a:pt x="70547" y="18126"/>
                        <a:pt x="57963" y="14313"/>
                      </a:cubicBezTo>
                      <a:cubicBezTo>
                        <a:pt x="44874" y="10355"/>
                        <a:pt x="29698" y="12524"/>
                        <a:pt x="19329" y="21383"/>
                      </a:cubicBezTo>
                      <a:cubicBezTo>
                        <a:pt x="8958" y="30241"/>
                        <a:pt x="4469" y="46012"/>
                        <a:pt x="10096" y="58437"/>
                      </a:cubicBezTo>
                      <a:cubicBezTo>
                        <a:pt x="15787" y="70830"/>
                        <a:pt x="31216" y="77786"/>
                        <a:pt x="44242" y="73827"/>
                      </a:cubicBezTo>
                      <a:cubicBezTo>
                        <a:pt x="49806" y="72145"/>
                        <a:pt x="54991" y="68465"/>
                        <a:pt x="57141" y="63103"/>
                      </a:cubicBezTo>
                      <a:cubicBezTo>
                        <a:pt x="60555" y="54674"/>
                        <a:pt x="54865" y="48693"/>
                        <a:pt x="46328" y="48964"/>
                      </a:cubicBezTo>
                      <a:cubicBezTo>
                        <a:pt x="49490" y="53302"/>
                        <a:pt x="47214" y="60251"/>
                        <a:pt x="42345" y="62408"/>
                      </a:cubicBezTo>
                      <a:cubicBezTo>
                        <a:pt x="37413" y="64564"/>
                        <a:pt x="31152" y="62022"/>
                        <a:pt x="28560" y="57305"/>
                      </a:cubicBezTo>
                      <a:cubicBezTo>
                        <a:pt x="26031" y="52594"/>
                        <a:pt x="27042" y="46391"/>
                        <a:pt x="30457" y="42262"/>
                      </a:cubicBezTo>
                      <a:cubicBezTo>
                        <a:pt x="33872" y="38133"/>
                        <a:pt x="39373" y="36014"/>
                        <a:pt x="44684" y="36071"/>
                      </a:cubicBezTo>
                      <a:cubicBezTo>
                        <a:pt x="57394" y="36211"/>
                        <a:pt x="68080" y="48851"/>
                        <a:pt x="67385" y="61535"/>
                      </a:cubicBezTo>
                      <a:cubicBezTo>
                        <a:pt x="66689" y="74219"/>
                        <a:pt x="55877" y="85190"/>
                        <a:pt x="43420" y="87479"/>
                      </a:cubicBezTo>
                      <a:cubicBezTo>
                        <a:pt x="30900" y="89768"/>
                        <a:pt x="17621" y="84077"/>
                        <a:pt x="9464" y="74352"/>
                      </a:cubicBezTo>
                      <a:cubicBezTo>
                        <a:pt x="-9695" y="51551"/>
                        <a:pt x="2192" y="16811"/>
                        <a:pt x="27612" y="4683"/>
                      </a:cubicBezTo>
                      <a:cubicBezTo>
                        <a:pt x="42914" y="-2627"/>
                        <a:pt x="62010" y="-1292"/>
                        <a:pt x="76174" y="8079"/>
                      </a:cubicBezTo>
                      <a:cubicBezTo>
                        <a:pt x="87303" y="15451"/>
                        <a:pt x="95460" y="26473"/>
                        <a:pt x="99950" y="38986"/>
                      </a:cubicBezTo>
                      <a:cubicBezTo>
                        <a:pt x="102226" y="45221"/>
                        <a:pt x="103553" y="51759"/>
                        <a:pt x="104123" y="58348"/>
                      </a:cubicBezTo>
                      <a:cubicBezTo>
                        <a:pt x="104755" y="65316"/>
                        <a:pt x="103490" y="72284"/>
                        <a:pt x="104502" y="79208"/>
                      </a:cubicBezTo>
                      <a:cubicBezTo>
                        <a:pt x="102605" y="65784"/>
                        <a:pt x="96724" y="50823"/>
                        <a:pt x="89390" y="392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41"/>
                <p:cNvSpPr/>
                <p:nvPr/>
              </p:nvSpPr>
              <p:spPr>
                <a:xfrm>
                  <a:off x="8842362" y="1506730"/>
                  <a:ext cx="122880" cy="78559"/>
                </a:xfrm>
                <a:custGeom>
                  <a:avLst/>
                  <a:gdLst/>
                  <a:ahLst/>
                  <a:cxnLst/>
                  <a:rect l="l" t="t" r="r" b="b"/>
                  <a:pathLst>
                    <a:path w="122880" h="78559" extrusionOk="0">
                      <a:moveTo>
                        <a:pt x="122880" y="66311"/>
                      </a:moveTo>
                      <a:cubicBezTo>
                        <a:pt x="81147" y="79691"/>
                        <a:pt x="18927" y="69403"/>
                        <a:pt x="13425" y="19317"/>
                      </a:cubicBezTo>
                      <a:cubicBezTo>
                        <a:pt x="16777" y="21436"/>
                        <a:pt x="21582" y="20512"/>
                        <a:pt x="24111" y="17534"/>
                      </a:cubicBezTo>
                      <a:cubicBezTo>
                        <a:pt x="26704" y="14556"/>
                        <a:pt x="27020" y="9959"/>
                        <a:pt x="25186" y="6462"/>
                      </a:cubicBezTo>
                      <a:cubicBezTo>
                        <a:pt x="19369" y="-4806"/>
                        <a:pt x="3055" y="-89"/>
                        <a:pt x="463" y="11028"/>
                      </a:cubicBezTo>
                      <a:cubicBezTo>
                        <a:pt x="-549" y="15511"/>
                        <a:pt x="210" y="20430"/>
                        <a:pt x="1664" y="24736"/>
                      </a:cubicBezTo>
                      <a:cubicBezTo>
                        <a:pt x="3371" y="29915"/>
                        <a:pt x="6027" y="34860"/>
                        <a:pt x="8999" y="39438"/>
                      </a:cubicBezTo>
                      <a:cubicBezTo>
                        <a:pt x="16966" y="51749"/>
                        <a:pt x="28032" y="61898"/>
                        <a:pt x="40931" y="68885"/>
                      </a:cubicBezTo>
                      <a:cubicBezTo>
                        <a:pt x="49974" y="73804"/>
                        <a:pt x="59964" y="77156"/>
                        <a:pt x="70208" y="78408"/>
                      </a:cubicBezTo>
                      <a:cubicBezTo>
                        <a:pt x="75013" y="78989"/>
                        <a:pt x="78934" y="77725"/>
                        <a:pt x="83613" y="77504"/>
                      </a:cubicBezTo>
                      <a:cubicBezTo>
                        <a:pt x="90821" y="77162"/>
                        <a:pt x="97461" y="77738"/>
                        <a:pt x="104543" y="7543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4" name="Google Shape;804;p41"/>
              <p:cNvGrpSpPr/>
              <p:nvPr/>
            </p:nvGrpSpPr>
            <p:grpSpPr>
              <a:xfrm>
                <a:off x="8957049" y="1548735"/>
                <a:ext cx="183335" cy="307937"/>
                <a:chOff x="8957049" y="1548735"/>
                <a:chExt cx="183335" cy="307937"/>
              </a:xfrm>
            </p:grpSpPr>
            <p:sp>
              <p:nvSpPr>
                <p:cNvPr id="805" name="Google Shape;805;p41"/>
                <p:cNvSpPr/>
                <p:nvPr/>
              </p:nvSpPr>
              <p:spPr>
                <a:xfrm>
                  <a:off x="8957049" y="1548735"/>
                  <a:ext cx="183335" cy="196244"/>
                </a:xfrm>
                <a:custGeom>
                  <a:avLst/>
                  <a:gdLst/>
                  <a:ahLst/>
                  <a:cxnLst/>
                  <a:rect l="l" t="t" r="r" b="b"/>
                  <a:pathLst>
                    <a:path w="183335" h="196244" extrusionOk="0">
                      <a:moveTo>
                        <a:pt x="5790" y="55613"/>
                      </a:moveTo>
                      <a:cubicBezTo>
                        <a:pt x="-3189" y="83043"/>
                        <a:pt x="-1860" y="113944"/>
                        <a:pt x="10722" y="139920"/>
                      </a:cubicBezTo>
                      <a:cubicBezTo>
                        <a:pt x="23242" y="165896"/>
                        <a:pt x="47208" y="186408"/>
                        <a:pt x="75156" y="193516"/>
                      </a:cubicBezTo>
                      <a:cubicBezTo>
                        <a:pt x="103168" y="200623"/>
                        <a:pt x="134594" y="193699"/>
                        <a:pt x="156093" y="174495"/>
                      </a:cubicBezTo>
                      <a:cubicBezTo>
                        <a:pt x="177655" y="155292"/>
                        <a:pt x="188089" y="124055"/>
                        <a:pt x="181260" y="96037"/>
                      </a:cubicBezTo>
                      <a:cubicBezTo>
                        <a:pt x="177655" y="81386"/>
                        <a:pt x="169435" y="67703"/>
                        <a:pt x="157358" y="58635"/>
                      </a:cubicBezTo>
                      <a:cubicBezTo>
                        <a:pt x="145534" y="49764"/>
                        <a:pt x="130295" y="45622"/>
                        <a:pt x="115625" y="47317"/>
                      </a:cubicBezTo>
                      <a:cubicBezTo>
                        <a:pt x="100702" y="49043"/>
                        <a:pt x="86601" y="57408"/>
                        <a:pt x="78507" y="70118"/>
                      </a:cubicBezTo>
                      <a:cubicBezTo>
                        <a:pt x="71805" y="80710"/>
                        <a:pt x="71299" y="100387"/>
                        <a:pt x="80658" y="112452"/>
                      </a:cubicBezTo>
                      <a:cubicBezTo>
                        <a:pt x="91723" y="126730"/>
                        <a:pt x="132192" y="128937"/>
                        <a:pt x="126058" y="102177"/>
                      </a:cubicBezTo>
                      <a:cubicBezTo>
                        <a:pt x="124224" y="94235"/>
                        <a:pt x="115625" y="88500"/>
                        <a:pt x="107594" y="89866"/>
                      </a:cubicBezTo>
                      <a:cubicBezTo>
                        <a:pt x="99564" y="91225"/>
                        <a:pt x="93304" y="99470"/>
                        <a:pt x="94189" y="107571"/>
                      </a:cubicBezTo>
                      <a:cubicBezTo>
                        <a:pt x="83945" y="101848"/>
                        <a:pt x="81859" y="86584"/>
                        <a:pt x="88245" y="76720"/>
                      </a:cubicBezTo>
                      <a:cubicBezTo>
                        <a:pt x="94632" y="66855"/>
                        <a:pt x="107089" y="62233"/>
                        <a:pt x="118786" y="62454"/>
                      </a:cubicBezTo>
                      <a:cubicBezTo>
                        <a:pt x="143447" y="62922"/>
                        <a:pt x="165894" y="84345"/>
                        <a:pt x="167475" y="108949"/>
                      </a:cubicBezTo>
                      <a:cubicBezTo>
                        <a:pt x="168424" y="122841"/>
                        <a:pt x="163428" y="136607"/>
                        <a:pt x="156030" y="148399"/>
                      </a:cubicBezTo>
                      <a:cubicBezTo>
                        <a:pt x="149454" y="158915"/>
                        <a:pt x="140791" y="168286"/>
                        <a:pt x="130105" y="174685"/>
                      </a:cubicBezTo>
                      <a:cubicBezTo>
                        <a:pt x="103990" y="190392"/>
                        <a:pt x="68264" y="185194"/>
                        <a:pt x="44931" y="165586"/>
                      </a:cubicBezTo>
                      <a:cubicBezTo>
                        <a:pt x="21599" y="145978"/>
                        <a:pt x="14643" y="114166"/>
                        <a:pt x="11608" y="83833"/>
                      </a:cubicBezTo>
                      <a:cubicBezTo>
                        <a:pt x="8193" y="48885"/>
                        <a:pt x="26657" y="25508"/>
                        <a:pt x="43667" y="0"/>
                      </a:cubicBezTo>
                      <a:cubicBezTo>
                        <a:pt x="25582" y="12419"/>
                        <a:pt x="12430" y="35182"/>
                        <a:pt x="5728" y="55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41"/>
                <p:cNvSpPr/>
                <p:nvPr/>
              </p:nvSpPr>
              <p:spPr>
                <a:xfrm>
                  <a:off x="9048525" y="1752185"/>
                  <a:ext cx="87973" cy="104487"/>
                </a:xfrm>
                <a:custGeom>
                  <a:avLst/>
                  <a:gdLst/>
                  <a:ahLst/>
                  <a:cxnLst/>
                  <a:rect l="l" t="t" r="r" b="b"/>
                  <a:pathLst>
                    <a:path w="87973" h="104487" extrusionOk="0">
                      <a:moveTo>
                        <a:pt x="48683" y="15081"/>
                      </a:moveTo>
                      <a:cubicBezTo>
                        <a:pt x="49062" y="15308"/>
                        <a:pt x="49378" y="15542"/>
                        <a:pt x="49758" y="15776"/>
                      </a:cubicBezTo>
                      <a:cubicBezTo>
                        <a:pt x="60697" y="22896"/>
                        <a:pt x="69866" y="33924"/>
                        <a:pt x="73660" y="46514"/>
                      </a:cubicBezTo>
                      <a:cubicBezTo>
                        <a:pt x="77580" y="59590"/>
                        <a:pt x="75430" y="74772"/>
                        <a:pt x="66578" y="85167"/>
                      </a:cubicBezTo>
                      <a:cubicBezTo>
                        <a:pt x="57725" y="95563"/>
                        <a:pt x="41917" y="100046"/>
                        <a:pt x="29524" y="94368"/>
                      </a:cubicBezTo>
                      <a:cubicBezTo>
                        <a:pt x="17130" y="88702"/>
                        <a:pt x="10174" y="73261"/>
                        <a:pt x="14158" y="60222"/>
                      </a:cubicBezTo>
                      <a:cubicBezTo>
                        <a:pt x="15802" y="54696"/>
                        <a:pt x="19470" y="49492"/>
                        <a:pt x="24844" y="47342"/>
                      </a:cubicBezTo>
                      <a:cubicBezTo>
                        <a:pt x="33318" y="43965"/>
                        <a:pt x="39261" y="49637"/>
                        <a:pt x="39009" y="58155"/>
                      </a:cubicBezTo>
                      <a:cubicBezTo>
                        <a:pt x="34645" y="55006"/>
                        <a:pt x="27690" y="57269"/>
                        <a:pt x="25540" y="62176"/>
                      </a:cubicBezTo>
                      <a:cubicBezTo>
                        <a:pt x="23390" y="67083"/>
                        <a:pt x="25919" y="73343"/>
                        <a:pt x="30662" y="75904"/>
                      </a:cubicBezTo>
                      <a:cubicBezTo>
                        <a:pt x="35341" y="78465"/>
                        <a:pt x="41601" y="77472"/>
                        <a:pt x="45711" y="74051"/>
                      </a:cubicBezTo>
                      <a:cubicBezTo>
                        <a:pt x="49821" y="70630"/>
                        <a:pt x="51971" y="65135"/>
                        <a:pt x="51908" y="59773"/>
                      </a:cubicBezTo>
                      <a:cubicBezTo>
                        <a:pt x="51718" y="47070"/>
                        <a:pt x="39135" y="36384"/>
                        <a:pt x="26425" y="37086"/>
                      </a:cubicBezTo>
                      <a:cubicBezTo>
                        <a:pt x="13716" y="37788"/>
                        <a:pt x="2777" y="48600"/>
                        <a:pt x="500" y="61095"/>
                      </a:cubicBezTo>
                      <a:cubicBezTo>
                        <a:pt x="-1776" y="73596"/>
                        <a:pt x="3915" y="86849"/>
                        <a:pt x="13589" y="95025"/>
                      </a:cubicBezTo>
                      <a:cubicBezTo>
                        <a:pt x="36416" y="114191"/>
                        <a:pt x="71130" y="102278"/>
                        <a:pt x="83271" y="76871"/>
                      </a:cubicBezTo>
                      <a:cubicBezTo>
                        <a:pt x="90606" y="61556"/>
                        <a:pt x="89278" y="42454"/>
                        <a:pt x="79856" y="28309"/>
                      </a:cubicBezTo>
                      <a:cubicBezTo>
                        <a:pt x="72522" y="17174"/>
                        <a:pt x="61456" y="9030"/>
                        <a:pt x="48999" y="4527"/>
                      </a:cubicBezTo>
                      <a:cubicBezTo>
                        <a:pt x="42739" y="2289"/>
                        <a:pt x="36226" y="929"/>
                        <a:pt x="29587" y="348"/>
                      </a:cubicBezTo>
                      <a:cubicBezTo>
                        <a:pt x="22631" y="-266"/>
                        <a:pt x="15676" y="967"/>
                        <a:pt x="8720" y="0"/>
                      </a:cubicBezTo>
                      <a:cubicBezTo>
                        <a:pt x="22188" y="1865"/>
                        <a:pt x="37112" y="7796"/>
                        <a:pt x="48683" y="15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41"/>
                <p:cNvSpPr/>
                <p:nvPr/>
              </p:nvSpPr>
              <p:spPr>
                <a:xfrm>
                  <a:off x="8964274" y="1583886"/>
                  <a:ext cx="78568" cy="122857"/>
                </a:xfrm>
                <a:custGeom>
                  <a:avLst/>
                  <a:gdLst/>
                  <a:ahLst/>
                  <a:cxnLst/>
                  <a:rect l="l" t="t" r="r" b="b"/>
                  <a:pathLst>
                    <a:path w="78568" h="122857" extrusionOk="0">
                      <a:moveTo>
                        <a:pt x="12286" y="0"/>
                      </a:moveTo>
                      <a:cubicBezTo>
                        <a:pt x="-1119" y="41676"/>
                        <a:pt x="9188" y="103947"/>
                        <a:pt x="59268" y="109411"/>
                      </a:cubicBezTo>
                      <a:cubicBezTo>
                        <a:pt x="57118" y="106091"/>
                        <a:pt x="58066" y="101298"/>
                        <a:pt x="61038" y="98724"/>
                      </a:cubicBezTo>
                      <a:cubicBezTo>
                        <a:pt x="64010" y="96151"/>
                        <a:pt x="68626" y="95835"/>
                        <a:pt x="72104" y="97649"/>
                      </a:cubicBezTo>
                      <a:cubicBezTo>
                        <a:pt x="83359" y="103511"/>
                        <a:pt x="78680" y="119793"/>
                        <a:pt x="67551" y="122373"/>
                      </a:cubicBezTo>
                      <a:cubicBezTo>
                        <a:pt x="63062" y="123410"/>
                        <a:pt x="58130" y="122670"/>
                        <a:pt x="53830" y="121216"/>
                      </a:cubicBezTo>
                      <a:cubicBezTo>
                        <a:pt x="48645" y="119471"/>
                        <a:pt x="43713" y="116809"/>
                        <a:pt x="39160" y="113843"/>
                      </a:cubicBezTo>
                      <a:cubicBezTo>
                        <a:pt x="26830" y="105857"/>
                        <a:pt x="16713" y="94842"/>
                        <a:pt x="9694" y="81943"/>
                      </a:cubicBezTo>
                      <a:cubicBezTo>
                        <a:pt x="4762" y="72862"/>
                        <a:pt x="1410" y="62897"/>
                        <a:pt x="146" y="52634"/>
                      </a:cubicBezTo>
                      <a:cubicBezTo>
                        <a:pt x="-424" y="47860"/>
                        <a:pt x="841" y="43921"/>
                        <a:pt x="1094" y="39261"/>
                      </a:cubicBezTo>
                      <a:cubicBezTo>
                        <a:pt x="1410" y="32027"/>
                        <a:pt x="841" y="25381"/>
                        <a:pt x="3118" y="183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8" name="Google Shape;808;p41"/>
              <p:cNvGrpSpPr/>
              <p:nvPr/>
            </p:nvGrpSpPr>
            <p:grpSpPr>
              <a:xfrm>
                <a:off x="8964558" y="1405527"/>
                <a:ext cx="179441" cy="178860"/>
                <a:chOff x="8964558" y="1405527"/>
                <a:chExt cx="179441" cy="178860"/>
              </a:xfrm>
            </p:grpSpPr>
            <p:grpSp>
              <p:nvGrpSpPr>
                <p:cNvPr id="809" name="Google Shape;809;p41"/>
                <p:cNvGrpSpPr/>
                <p:nvPr/>
              </p:nvGrpSpPr>
              <p:grpSpPr>
                <a:xfrm>
                  <a:off x="8999577" y="1405527"/>
                  <a:ext cx="144422" cy="144257"/>
                  <a:chOff x="8999577" y="1405527"/>
                  <a:chExt cx="144422" cy="144257"/>
                </a:xfrm>
              </p:grpSpPr>
              <p:sp>
                <p:nvSpPr>
                  <p:cNvPr id="810" name="Google Shape;810;p41"/>
                  <p:cNvSpPr/>
                  <p:nvPr/>
                </p:nvSpPr>
                <p:spPr>
                  <a:xfrm>
                    <a:off x="8999577" y="1448297"/>
                    <a:ext cx="101487" cy="101487"/>
                  </a:xfrm>
                  <a:custGeom>
                    <a:avLst/>
                    <a:gdLst/>
                    <a:ahLst/>
                    <a:cxnLst/>
                    <a:rect l="l" t="t" r="r" b="b"/>
                    <a:pathLst>
                      <a:path w="101487" h="101487" extrusionOk="0">
                        <a:moveTo>
                          <a:pt x="39331" y="62126"/>
                        </a:moveTo>
                        <a:cubicBezTo>
                          <a:pt x="43124" y="25135"/>
                          <a:pt x="19918" y="0"/>
                          <a:pt x="19918" y="0"/>
                        </a:cubicBezTo>
                        <a:cubicBezTo>
                          <a:pt x="39836" y="52167"/>
                          <a:pt x="0" y="101488"/>
                          <a:pt x="0" y="101488"/>
                        </a:cubicBezTo>
                        <a:cubicBezTo>
                          <a:pt x="0" y="101488"/>
                          <a:pt x="49321" y="61651"/>
                          <a:pt x="101488" y="81569"/>
                        </a:cubicBezTo>
                        <a:cubicBezTo>
                          <a:pt x="101488" y="81569"/>
                          <a:pt x="76321" y="58332"/>
                          <a:pt x="39331" y="62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41"/>
                  <p:cNvSpPr/>
                  <p:nvPr/>
                </p:nvSpPr>
                <p:spPr>
                  <a:xfrm>
                    <a:off x="9044200" y="1433778"/>
                    <a:ext cx="70775" cy="69461"/>
                  </a:xfrm>
                  <a:custGeom>
                    <a:avLst/>
                    <a:gdLst/>
                    <a:ahLst/>
                    <a:cxnLst/>
                    <a:rect l="l" t="t" r="r" b="b"/>
                    <a:pathLst>
                      <a:path w="70775" h="69461" extrusionOk="0">
                        <a:moveTo>
                          <a:pt x="1916" y="69462"/>
                        </a:moveTo>
                        <a:cubicBezTo>
                          <a:pt x="1916" y="69462"/>
                          <a:pt x="15574" y="51124"/>
                          <a:pt x="14057" y="30220"/>
                        </a:cubicBezTo>
                        <a:cubicBezTo>
                          <a:pt x="12539" y="9315"/>
                          <a:pt x="49656" y="21703"/>
                          <a:pt x="70776" y="615"/>
                        </a:cubicBezTo>
                        <a:cubicBezTo>
                          <a:pt x="65844" y="2113"/>
                          <a:pt x="60722" y="3024"/>
                          <a:pt x="55663" y="3511"/>
                        </a:cubicBezTo>
                        <a:cubicBezTo>
                          <a:pt x="43017" y="4706"/>
                          <a:pt x="30813" y="-2281"/>
                          <a:pt x="18293" y="785"/>
                        </a:cubicBezTo>
                        <a:cubicBezTo>
                          <a:pt x="6469" y="3681"/>
                          <a:pt x="-866" y="13210"/>
                          <a:pt x="82" y="25484"/>
                        </a:cubicBezTo>
                        <a:cubicBezTo>
                          <a:pt x="1410" y="41646"/>
                          <a:pt x="10389" y="45838"/>
                          <a:pt x="1916" y="69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41"/>
                  <p:cNvSpPr/>
                  <p:nvPr/>
                </p:nvSpPr>
                <p:spPr>
                  <a:xfrm>
                    <a:off x="9046116" y="1434392"/>
                    <a:ext cx="69443" cy="70733"/>
                  </a:xfrm>
                  <a:custGeom>
                    <a:avLst/>
                    <a:gdLst/>
                    <a:ahLst/>
                    <a:cxnLst/>
                    <a:rect l="l" t="t" r="r" b="b"/>
                    <a:pathLst>
                      <a:path w="69443" h="70733" extrusionOk="0">
                        <a:moveTo>
                          <a:pt x="0" y="68847"/>
                        </a:moveTo>
                        <a:cubicBezTo>
                          <a:pt x="0" y="68847"/>
                          <a:pt x="18337" y="55189"/>
                          <a:pt x="39204" y="56694"/>
                        </a:cubicBezTo>
                        <a:cubicBezTo>
                          <a:pt x="60134" y="58205"/>
                          <a:pt x="47740" y="21088"/>
                          <a:pt x="68859" y="0"/>
                        </a:cubicBezTo>
                        <a:cubicBezTo>
                          <a:pt x="67342" y="4882"/>
                          <a:pt x="66394" y="10041"/>
                          <a:pt x="65951" y="15119"/>
                        </a:cubicBezTo>
                        <a:cubicBezTo>
                          <a:pt x="64749" y="27702"/>
                          <a:pt x="71705" y="39925"/>
                          <a:pt x="68670" y="52445"/>
                        </a:cubicBezTo>
                        <a:cubicBezTo>
                          <a:pt x="65761" y="64257"/>
                          <a:pt x="56213" y="71642"/>
                          <a:pt x="43946" y="70643"/>
                        </a:cubicBezTo>
                        <a:cubicBezTo>
                          <a:pt x="27822" y="69328"/>
                          <a:pt x="23585" y="60368"/>
                          <a:pt x="0" y="68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41"/>
                  <p:cNvSpPr/>
                  <p:nvPr/>
                </p:nvSpPr>
                <p:spPr>
                  <a:xfrm>
                    <a:off x="9099176" y="1417650"/>
                    <a:ext cx="32515" cy="32493"/>
                  </a:xfrm>
                  <a:custGeom>
                    <a:avLst/>
                    <a:gdLst/>
                    <a:ahLst/>
                    <a:cxnLst/>
                    <a:rect l="l" t="t" r="r" b="b"/>
                    <a:pathLst>
                      <a:path w="32515" h="32493" extrusionOk="0">
                        <a:moveTo>
                          <a:pt x="32493" y="24"/>
                        </a:moveTo>
                        <a:cubicBezTo>
                          <a:pt x="-2791" y="-1019"/>
                          <a:pt x="55" y="32437"/>
                          <a:pt x="55" y="32437"/>
                        </a:cubicBezTo>
                        <a:cubicBezTo>
                          <a:pt x="55" y="32437"/>
                          <a:pt x="33504" y="35326"/>
                          <a:pt x="32493" y="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41"/>
                  <p:cNvSpPr/>
                  <p:nvPr/>
                </p:nvSpPr>
                <p:spPr>
                  <a:xfrm>
                    <a:off x="9090758" y="1405527"/>
                    <a:ext cx="13630" cy="27328"/>
                  </a:xfrm>
                  <a:custGeom>
                    <a:avLst/>
                    <a:gdLst/>
                    <a:ahLst/>
                    <a:cxnLst/>
                    <a:rect l="l" t="t" r="r" b="b"/>
                    <a:pathLst>
                      <a:path w="13630" h="27328" extrusionOk="0">
                        <a:moveTo>
                          <a:pt x="6829" y="0"/>
                        </a:moveTo>
                        <a:cubicBezTo>
                          <a:pt x="-8536" y="14442"/>
                          <a:pt x="6829" y="27329"/>
                          <a:pt x="6829" y="27329"/>
                        </a:cubicBezTo>
                        <a:cubicBezTo>
                          <a:pt x="6829" y="27329"/>
                          <a:pt x="22131" y="14442"/>
                          <a:pt x="682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41"/>
                  <p:cNvSpPr/>
                  <p:nvPr/>
                </p:nvSpPr>
                <p:spPr>
                  <a:xfrm>
                    <a:off x="9116683" y="1445181"/>
                    <a:ext cx="27316" cy="13618"/>
                  </a:xfrm>
                  <a:custGeom>
                    <a:avLst/>
                    <a:gdLst/>
                    <a:ahLst/>
                    <a:cxnLst/>
                    <a:rect l="l" t="t" r="r" b="b"/>
                    <a:pathLst>
                      <a:path w="27316" h="13618" extrusionOk="0">
                        <a:moveTo>
                          <a:pt x="27316" y="6809"/>
                        </a:moveTo>
                        <a:cubicBezTo>
                          <a:pt x="12900" y="22131"/>
                          <a:pt x="0" y="6809"/>
                          <a:pt x="0" y="6809"/>
                        </a:cubicBezTo>
                        <a:cubicBezTo>
                          <a:pt x="0" y="6809"/>
                          <a:pt x="12900" y="-8512"/>
                          <a:pt x="27316" y="6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6" name="Google Shape;816;p41"/>
                <p:cNvSpPr/>
                <p:nvPr/>
              </p:nvSpPr>
              <p:spPr>
                <a:xfrm>
                  <a:off x="8964558" y="1424419"/>
                  <a:ext cx="53153" cy="89816"/>
                </a:xfrm>
                <a:custGeom>
                  <a:avLst/>
                  <a:gdLst/>
                  <a:ahLst/>
                  <a:cxnLst/>
                  <a:rect l="l" t="t" r="r" b="b"/>
                  <a:pathLst>
                    <a:path w="53153" h="89816" extrusionOk="0">
                      <a:moveTo>
                        <a:pt x="49183" y="28778"/>
                      </a:moveTo>
                      <a:cubicBezTo>
                        <a:pt x="46148" y="17232"/>
                        <a:pt x="40141" y="4978"/>
                        <a:pt x="28822" y="1102"/>
                      </a:cubicBezTo>
                      <a:cubicBezTo>
                        <a:pt x="20539" y="-1750"/>
                        <a:pt x="10612" y="1089"/>
                        <a:pt x="4984" y="7842"/>
                      </a:cubicBezTo>
                      <a:cubicBezTo>
                        <a:pt x="-644" y="14602"/>
                        <a:pt x="-1592" y="24820"/>
                        <a:pt x="2581" y="32553"/>
                      </a:cubicBezTo>
                      <a:cubicBezTo>
                        <a:pt x="5743" y="38434"/>
                        <a:pt x="11939" y="42841"/>
                        <a:pt x="18642" y="42930"/>
                      </a:cubicBezTo>
                      <a:cubicBezTo>
                        <a:pt x="25282" y="43018"/>
                        <a:pt x="31984" y="38219"/>
                        <a:pt x="33186" y="31649"/>
                      </a:cubicBezTo>
                      <a:cubicBezTo>
                        <a:pt x="34387" y="25079"/>
                        <a:pt x="29075" y="17814"/>
                        <a:pt x="22436" y="17751"/>
                      </a:cubicBezTo>
                      <a:cubicBezTo>
                        <a:pt x="15733" y="17687"/>
                        <a:pt x="10232" y="25876"/>
                        <a:pt x="13457" y="31731"/>
                      </a:cubicBezTo>
                      <a:cubicBezTo>
                        <a:pt x="7323" y="29069"/>
                        <a:pt x="5553" y="20109"/>
                        <a:pt x="9473" y="14640"/>
                      </a:cubicBezTo>
                      <a:cubicBezTo>
                        <a:pt x="13330" y="9170"/>
                        <a:pt x="21171" y="7488"/>
                        <a:pt x="27495" y="9707"/>
                      </a:cubicBezTo>
                      <a:cubicBezTo>
                        <a:pt x="33818" y="11927"/>
                        <a:pt x="38623" y="17384"/>
                        <a:pt x="41406" y="23479"/>
                      </a:cubicBezTo>
                      <a:cubicBezTo>
                        <a:pt x="45768" y="33015"/>
                        <a:pt x="47160" y="45345"/>
                        <a:pt x="48108" y="55721"/>
                      </a:cubicBezTo>
                      <a:cubicBezTo>
                        <a:pt x="49183" y="67084"/>
                        <a:pt x="48677" y="78592"/>
                        <a:pt x="46591" y="89816"/>
                      </a:cubicBezTo>
                      <a:cubicBezTo>
                        <a:pt x="55190" y="68577"/>
                        <a:pt x="54558" y="48791"/>
                        <a:pt x="49183" y="28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41"/>
                <p:cNvSpPr/>
                <p:nvPr/>
              </p:nvSpPr>
              <p:spPr>
                <a:xfrm>
                  <a:off x="9034734" y="1531264"/>
                  <a:ext cx="89811" cy="53123"/>
                </a:xfrm>
                <a:custGeom>
                  <a:avLst/>
                  <a:gdLst/>
                  <a:ahLst/>
                  <a:cxnLst/>
                  <a:rect l="l" t="t" r="r" b="b"/>
                  <a:pathLst>
                    <a:path w="89811" h="53123" extrusionOk="0">
                      <a:moveTo>
                        <a:pt x="61019" y="3921"/>
                      </a:moveTo>
                      <a:cubicBezTo>
                        <a:pt x="72590" y="6981"/>
                        <a:pt x="84794" y="13007"/>
                        <a:pt x="88715" y="24301"/>
                      </a:cubicBezTo>
                      <a:cubicBezTo>
                        <a:pt x="91560" y="32609"/>
                        <a:pt x="88715" y="42531"/>
                        <a:pt x="81949" y="48139"/>
                      </a:cubicBezTo>
                      <a:cubicBezTo>
                        <a:pt x="75183" y="53748"/>
                        <a:pt x="65003" y="54722"/>
                        <a:pt x="57225" y="50561"/>
                      </a:cubicBezTo>
                      <a:cubicBezTo>
                        <a:pt x="51345" y="47393"/>
                        <a:pt x="46981" y="41196"/>
                        <a:pt x="46855" y="34519"/>
                      </a:cubicBezTo>
                      <a:cubicBezTo>
                        <a:pt x="46792" y="27842"/>
                        <a:pt x="51597" y="21145"/>
                        <a:pt x="58174" y="19944"/>
                      </a:cubicBezTo>
                      <a:cubicBezTo>
                        <a:pt x="64749" y="18736"/>
                        <a:pt x="71958" y="24054"/>
                        <a:pt x="72085" y="30731"/>
                      </a:cubicBezTo>
                      <a:cubicBezTo>
                        <a:pt x="72085" y="37409"/>
                        <a:pt x="63927" y="42904"/>
                        <a:pt x="58047" y="39691"/>
                      </a:cubicBezTo>
                      <a:cubicBezTo>
                        <a:pt x="60703" y="45838"/>
                        <a:pt x="69682" y="47564"/>
                        <a:pt x="75183" y="43694"/>
                      </a:cubicBezTo>
                      <a:cubicBezTo>
                        <a:pt x="80621" y="39818"/>
                        <a:pt x="82328" y="31945"/>
                        <a:pt x="80115" y="25622"/>
                      </a:cubicBezTo>
                      <a:cubicBezTo>
                        <a:pt x="77902" y="19299"/>
                        <a:pt x="72401" y="14512"/>
                        <a:pt x="66330" y="11730"/>
                      </a:cubicBezTo>
                      <a:cubicBezTo>
                        <a:pt x="56782" y="7380"/>
                        <a:pt x="44452" y="5963"/>
                        <a:pt x="34082" y="5015"/>
                      </a:cubicBezTo>
                      <a:cubicBezTo>
                        <a:pt x="22700" y="3972"/>
                        <a:pt x="11192" y="4477"/>
                        <a:pt x="0" y="6532"/>
                      </a:cubicBezTo>
                      <a:cubicBezTo>
                        <a:pt x="21246" y="-2023"/>
                        <a:pt x="41037" y="-1390"/>
                        <a:pt x="61019" y="39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txBox="1">
            <a:spLocks noGrp="1"/>
          </p:cNvSpPr>
          <p:nvPr>
            <p:ph type="subTitle" idx="1"/>
          </p:nvPr>
        </p:nvSpPr>
        <p:spPr>
          <a:xfrm>
            <a:off x="1369500" y="1740900"/>
            <a:ext cx="27501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9" name="Google Shape;19;p5"/>
          <p:cNvSpPr txBox="1">
            <a:spLocks noGrp="1"/>
          </p:cNvSpPr>
          <p:nvPr>
            <p:ph type="subTitle" idx="2"/>
          </p:nvPr>
        </p:nvSpPr>
        <p:spPr>
          <a:xfrm>
            <a:off x="5024388" y="1740900"/>
            <a:ext cx="27501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20" name="Google Shape;20;p5"/>
          <p:cNvSpPr txBox="1">
            <a:spLocks noGrp="1"/>
          </p:cNvSpPr>
          <p:nvPr>
            <p:ph type="subTitle" idx="3"/>
          </p:nvPr>
        </p:nvSpPr>
        <p:spPr>
          <a:xfrm>
            <a:off x="1369500" y="2686775"/>
            <a:ext cx="27501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 name="Google Shape;21;p5"/>
          <p:cNvSpPr txBox="1">
            <a:spLocks noGrp="1"/>
          </p:cNvSpPr>
          <p:nvPr>
            <p:ph type="subTitle" idx="4"/>
          </p:nvPr>
        </p:nvSpPr>
        <p:spPr>
          <a:xfrm>
            <a:off x="5024388" y="2686775"/>
            <a:ext cx="27501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818"/>
        <p:cNvGrpSpPr/>
        <p:nvPr/>
      </p:nvGrpSpPr>
      <p:grpSpPr>
        <a:xfrm>
          <a:off x="0" y="0"/>
          <a:ext cx="0" cy="0"/>
          <a:chOff x="0" y="0"/>
          <a:chExt cx="0" cy="0"/>
        </a:xfrm>
      </p:grpSpPr>
      <p:sp>
        <p:nvSpPr>
          <p:cNvPr id="819" name="Google Shape;819;p42"/>
          <p:cNvSpPr txBox="1">
            <a:spLocks noGrp="1"/>
          </p:cNvSpPr>
          <p:nvPr>
            <p:ph type="ctrTitle"/>
          </p:nvPr>
        </p:nvSpPr>
        <p:spPr>
          <a:xfrm>
            <a:off x="5022625" y="555375"/>
            <a:ext cx="3406200" cy="10563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20" name="Google Shape;820;p42"/>
          <p:cNvSpPr txBox="1">
            <a:spLocks noGrp="1"/>
          </p:cNvSpPr>
          <p:nvPr>
            <p:ph type="subTitle" idx="1"/>
          </p:nvPr>
        </p:nvSpPr>
        <p:spPr>
          <a:xfrm>
            <a:off x="5022625" y="1873475"/>
            <a:ext cx="3406200" cy="105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21" name="Google Shape;821;p42"/>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22" name="Google Shape;822;p42"/>
          <p:cNvSpPr>
            <a:spLocks noGrp="1"/>
          </p:cNvSpPr>
          <p:nvPr>
            <p:ph type="pic" idx="2"/>
          </p:nvPr>
        </p:nvSpPr>
        <p:spPr>
          <a:xfrm>
            <a:off x="390500" y="405875"/>
            <a:ext cx="4101300" cy="4331700"/>
          </a:xfrm>
          <a:prstGeom prst="rect">
            <a:avLst/>
          </a:prstGeom>
          <a:noFill/>
          <a:ln w="9525" cap="flat" cmpd="sng">
            <a:solidFill>
              <a:schemeClr val="dk1"/>
            </a:solidFill>
            <a:prstDash val="solid"/>
            <a:round/>
            <a:headEnd type="none" w="sm" len="sm"/>
            <a:tailEnd type="none" w="sm" len="sm"/>
          </a:ln>
        </p:spPr>
      </p:sp>
      <p:sp>
        <p:nvSpPr>
          <p:cNvPr id="823" name="Google Shape;823;p42"/>
          <p:cNvSpPr txBox="1"/>
          <p:nvPr/>
        </p:nvSpPr>
        <p:spPr>
          <a:xfrm>
            <a:off x="5022683" y="3477824"/>
            <a:ext cx="34062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Roboto"/>
                <a:ea typeface="Roboto"/>
                <a:cs typeface="Roboto"/>
                <a:sym typeface="Roboto"/>
              </a:rPr>
              <a:t>CREDITS: This presentation template was created by </a:t>
            </a:r>
            <a:r>
              <a:rPr lang="en" sz="1000" b="1" u="sng">
                <a:solidFill>
                  <a:schemeClr val="dk1"/>
                </a:solid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000" u="sng">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and includes icons by </a:t>
            </a:r>
            <a:r>
              <a:rPr lang="en" sz="1000" b="1"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000" u="sng">
                <a:solidFill>
                  <a:schemeClr val="dk1"/>
                </a:solidFill>
                <a:latin typeface="Roboto"/>
                <a:ea typeface="Roboto"/>
                <a:cs typeface="Roboto"/>
                <a:sym typeface="Roboto"/>
              </a:rPr>
              <a:t>,</a:t>
            </a:r>
            <a:r>
              <a:rPr lang="en" sz="1000">
                <a:solidFill>
                  <a:schemeClr val="dk1"/>
                </a:solidFill>
                <a:latin typeface="Roboto"/>
                <a:ea typeface="Roboto"/>
                <a:cs typeface="Roboto"/>
                <a:sym typeface="Roboto"/>
              </a:rPr>
              <a:t> and infographics &amp; images by </a:t>
            </a:r>
            <a:r>
              <a:rPr lang="en" sz="1000" b="1" u="sng">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000" b="1" u="sng">
              <a:solidFill>
                <a:schemeClr val="dk1"/>
              </a:solidFill>
              <a:latin typeface="Roboto"/>
              <a:ea typeface="Roboto"/>
              <a:cs typeface="Roboto"/>
              <a:sym typeface="Roboto"/>
            </a:endParaRPr>
          </a:p>
        </p:txBody>
      </p:sp>
      <p:grpSp>
        <p:nvGrpSpPr>
          <p:cNvPr id="824" name="Google Shape;824;p42"/>
          <p:cNvGrpSpPr/>
          <p:nvPr/>
        </p:nvGrpSpPr>
        <p:grpSpPr>
          <a:xfrm rot="5400000">
            <a:off x="7740525" y="3740039"/>
            <a:ext cx="1251055" cy="1251073"/>
            <a:chOff x="2824860" y="713671"/>
            <a:chExt cx="915585" cy="915598"/>
          </a:xfrm>
        </p:grpSpPr>
        <p:sp>
          <p:nvSpPr>
            <p:cNvPr id="825" name="Google Shape;825;p42"/>
            <p:cNvSpPr/>
            <p:nvPr/>
          </p:nvSpPr>
          <p:spPr>
            <a:xfrm>
              <a:off x="2989765" y="818584"/>
              <a:ext cx="275262" cy="237061"/>
            </a:xfrm>
            <a:custGeom>
              <a:avLst/>
              <a:gdLst/>
              <a:ahLst/>
              <a:cxnLst/>
              <a:rect l="l" t="t" r="r" b="b"/>
              <a:pathLst>
                <a:path w="275262" h="237061" extrusionOk="0">
                  <a:moveTo>
                    <a:pt x="269725" y="235992"/>
                  </a:moveTo>
                  <a:cubicBezTo>
                    <a:pt x="285514" y="157433"/>
                    <a:pt x="269548" y="63394"/>
                    <a:pt x="195661" y="18904"/>
                  </a:cubicBezTo>
                  <a:cubicBezTo>
                    <a:pt x="142635" y="-13029"/>
                    <a:pt x="31175" y="-7679"/>
                    <a:pt x="5509" y="59530"/>
                  </a:cubicBezTo>
                  <a:cubicBezTo>
                    <a:pt x="-19916" y="126120"/>
                    <a:pt x="47350" y="184332"/>
                    <a:pt x="111284" y="174784"/>
                  </a:cubicBezTo>
                  <a:cubicBezTo>
                    <a:pt x="147194" y="169422"/>
                    <a:pt x="169824" y="145836"/>
                    <a:pt x="170520" y="109168"/>
                  </a:cubicBezTo>
                  <a:cubicBezTo>
                    <a:pt x="171102" y="78538"/>
                    <a:pt x="159391" y="53871"/>
                    <a:pt x="127313" y="50393"/>
                  </a:cubicBezTo>
                  <a:cubicBezTo>
                    <a:pt x="122811" y="49906"/>
                    <a:pt x="118486" y="53226"/>
                    <a:pt x="116216" y="56761"/>
                  </a:cubicBezTo>
                  <a:cubicBezTo>
                    <a:pt x="114996" y="58658"/>
                    <a:pt x="113782" y="60555"/>
                    <a:pt x="112561" y="62452"/>
                  </a:cubicBezTo>
                  <a:cubicBezTo>
                    <a:pt x="109842" y="66682"/>
                    <a:pt x="112536" y="72499"/>
                    <a:pt x="117171" y="73783"/>
                  </a:cubicBezTo>
                  <a:cubicBezTo>
                    <a:pt x="161730" y="86132"/>
                    <a:pt x="142084" y="143376"/>
                    <a:pt x="106560" y="152368"/>
                  </a:cubicBezTo>
                  <a:cubicBezTo>
                    <a:pt x="77954" y="159608"/>
                    <a:pt x="42165" y="143066"/>
                    <a:pt x="28393" y="117407"/>
                  </a:cubicBezTo>
                  <a:cubicBezTo>
                    <a:pt x="-6739" y="51936"/>
                    <a:pt x="76873" y="16798"/>
                    <a:pt x="128995" y="16944"/>
                  </a:cubicBezTo>
                  <a:cubicBezTo>
                    <a:pt x="245437" y="17260"/>
                    <a:pt x="272216" y="143541"/>
                    <a:pt x="266784" y="235600"/>
                  </a:cubicBezTo>
                  <a:cubicBezTo>
                    <a:pt x="266690" y="237263"/>
                    <a:pt x="269383" y="237655"/>
                    <a:pt x="269718" y="2359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42"/>
            <p:cNvSpPr/>
            <p:nvPr/>
          </p:nvSpPr>
          <p:spPr>
            <a:xfrm>
              <a:off x="3213584" y="829714"/>
              <a:ext cx="40084" cy="84345"/>
            </a:xfrm>
            <a:custGeom>
              <a:avLst/>
              <a:gdLst/>
              <a:ahLst/>
              <a:cxnLst/>
              <a:rect l="l" t="t" r="r" b="b"/>
              <a:pathLst>
                <a:path w="40084" h="84345" extrusionOk="0">
                  <a:moveTo>
                    <a:pt x="24394" y="83494"/>
                  </a:moveTo>
                  <a:cubicBezTo>
                    <a:pt x="26013" y="71992"/>
                    <a:pt x="23807" y="62659"/>
                    <a:pt x="19235" y="51916"/>
                  </a:cubicBezTo>
                  <a:cubicBezTo>
                    <a:pt x="16244" y="44891"/>
                    <a:pt x="12456" y="37898"/>
                    <a:pt x="12222" y="30101"/>
                  </a:cubicBezTo>
                  <a:cubicBezTo>
                    <a:pt x="11982" y="22267"/>
                    <a:pt x="12924" y="18637"/>
                    <a:pt x="19943" y="14837"/>
                  </a:cubicBezTo>
                  <a:cubicBezTo>
                    <a:pt x="26051" y="11530"/>
                    <a:pt x="31495" y="11112"/>
                    <a:pt x="35909" y="18605"/>
                  </a:cubicBezTo>
                  <a:cubicBezTo>
                    <a:pt x="36744" y="20015"/>
                    <a:pt x="39014" y="19763"/>
                    <a:pt x="39431" y="18144"/>
                  </a:cubicBezTo>
                  <a:cubicBezTo>
                    <a:pt x="44622" y="-1743"/>
                    <a:pt x="17509" y="-5239"/>
                    <a:pt x="6936" y="7445"/>
                  </a:cubicBezTo>
                  <a:cubicBezTo>
                    <a:pt x="-13424" y="31865"/>
                    <a:pt x="17022" y="60225"/>
                    <a:pt x="22112" y="83501"/>
                  </a:cubicBezTo>
                  <a:cubicBezTo>
                    <a:pt x="22346" y="84582"/>
                    <a:pt x="24224" y="84670"/>
                    <a:pt x="24388" y="835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42"/>
            <p:cNvSpPr/>
            <p:nvPr/>
          </p:nvSpPr>
          <p:spPr>
            <a:xfrm>
              <a:off x="2824860" y="766278"/>
              <a:ext cx="394912" cy="105281"/>
            </a:xfrm>
            <a:custGeom>
              <a:avLst/>
              <a:gdLst/>
              <a:ahLst/>
              <a:cxnLst/>
              <a:rect l="l" t="t" r="r" b="b"/>
              <a:pathLst>
                <a:path w="394912" h="105281" extrusionOk="0">
                  <a:moveTo>
                    <a:pt x="394572" y="98829"/>
                  </a:moveTo>
                  <a:cubicBezTo>
                    <a:pt x="370405" y="41035"/>
                    <a:pt x="318182" y="1281"/>
                    <a:pt x="253868" y="3424"/>
                  </a:cubicBezTo>
                  <a:cubicBezTo>
                    <a:pt x="219502" y="4569"/>
                    <a:pt x="190876" y="18024"/>
                    <a:pt x="162890" y="36962"/>
                  </a:cubicBezTo>
                  <a:cubicBezTo>
                    <a:pt x="144357" y="49501"/>
                    <a:pt x="126727" y="63198"/>
                    <a:pt x="105450" y="70735"/>
                  </a:cubicBezTo>
                  <a:cubicBezTo>
                    <a:pt x="88111" y="76875"/>
                    <a:pt x="66398" y="80144"/>
                    <a:pt x="49540" y="69666"/>
                  </a:cubicBezTo>
                  <a:cubicBezTo>
                    <a:pt x="32436" y="59037"/>
                    <a:pt x="10184" y="5707"/>
                    <a:pt x="54971" y="11493"/>
                  </a:cubicBezTo>
                  <a:cubicBezTo>
                    <a:pt x="58405" y="11935"/>
                    <a:pt x="59183" y="6908"/>
                    <a:pt x="56634" y="5346"/>
                  </a:cubicBezTo>
                  <a:cubicBezTo>
                    <a:pt x="34143" y="-8381"/>
                    <a:pt x="6940" y="5827"/>
                    <a:pt x="1211" y="30892"/>
                  </a:cubicBezTo>
                  <a:cubicBezTo>
                    <a:pt x="-7160" y="67497"/>
                    <a:pt x="29432" y="99512"/>
                    <a:pt x="62502" y="104330"/>
                  </a:cubicBezTo>
                  <a:cubicBezTo>
                    <a:pt x="118545" y="112500"/>
                    <a:pt x="157066" y="66056"/>
                    <a:pt x="201480" y="41654"/>
                  </a:cubicBezTo>
                  <a:cubicBezTo>
                    <a:pt x="270903" y="3519"/>
                    <a:pt x="352523" y="30829"/>
                    <a:pt x="385479"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42"/>
            <p:cNvSpPr/>
            <p:nvPr/>
          </p:nvSpPr>
          <p:spPr>
            <a:xfrm>
              <a:off x="2922906" y="779555"/>
              <a:ext cx="125444" cy="206416"/>
            </a:xfrm>
            <a:custGeom>
              <a:avLst/>
              <a:gdLst/>
              <a:ahLst/>
              <a:cxnLst/>
              <a:rect l="l" t="t" r="r" b="b"/>
              <a:pathLst>
                <a:path w="125444" h="206416" extrusionOk="0">
                  <a:moveTo>
                    <a:pt x="122385" y="138"/>
                  </a:moveTo>
                  <a:cubicBezTo>
                    <a:pt x="77984" y="16123"/>
                    <a:pt x="32185" y="42068"/>
                    <a:pt x="11350" y="86589"/>
                  </a:cubicBezTo>
                  <a:cubicBezTo>
                    <a:pt x="-7494" y="126843"/>
                    <a:pt x="-3725" y="174077"/>
                    <a:pt x="29074" y="204884"/>
                  </a:cubicBezTo>
                  <a:cubicBezTo>
                    <a:pt x="33595" y="209133"/>
                    <a:pt x="40708" y="203771"/>
                    <a:pt x="37667" y="198251"/>
                  </a:cubicBezTo>
                  <a:cubicBezTo>
                    <a:pt x="-7917" y="115398"/>
                    <a:pt x="47961" y="39007"/>
                    <a:pt x="124251" y="4565"/>
                  </a:cubicBezTo>
                  <a:cubicBezTo>
                    <a:pt x="126736" y="3445"/>
                    <a:pt x="124965" y="-797"/>
                    <a:pt x="122379"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42"/>
            <p:cNvSpPr/>
            <p:nvPr/>
          </p:nvSpPr>
          <p:spPr>
            <a:xfrm>
              <a:off x="3028627" y="838850"/>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30"/>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42"/>
            <p:cNvSpPr/>
            <p:nvPr/>
          </p:nvSpPr>
          <p:spPr>
            <a:xfrm>
              <a:off x="3139293" y="713674"/>
              <a:ext cx="77202" cy="106266"/>
            </a:xfrm>
            <a:custGeom>
              <a:avLst/>
              <a:gdLst/>
              <a:ahLst/>
              <a:cxnLst/>
              <a:rect l="l" t="t" r="r" b="b"/>
              <a:pathLst>
                <a:path w="77202" h="106266" extrusionOk="0">
                  <a:moveTo>
                    <a:pt x="77180" y="103648"/>
                  </a:moveTo>
                  <a:cubicBezTo>
                    <a:pt x="72722" y="60385"/>
                    <a:pt x="57710" y="24513"/>
                    <a:pt x="19025" y="1775"/>
                  </a:cubicBezTo>
                  <a:cubicBezTo>
                    <a:pt x="4810" y="-6584"/>
                    <a:pt x="-8146" y="16938"/>
                    <a:pt x="6341" y="23470"/>
                  </a:cubicBezTo>
                  <a:cubicBezTo>
                    <a:pt x="38127" y="37798"/>
                    <a:pt x="68283" y="67713"/>
                    <a:pt x="71710" y="103648"/>
                  </a:cubicBezTo>
                  <a:cubicBezTo>
                    <a:pt x="72045" y="107132"/>
                    <a:pt x="77546" y="107145"/>
                    <a:pt x="77186" y="1036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42"/>
            <p:cNvSpPr/>
            <p:nvPr/>
          </p:nvSpPr>
          <p:spPr>
            <a:xfrm>
              <a:off x="3181807" y="902601"/>
              <a:ext cx="55544" cy="95806"/>
            </a:xfrm>
            <a:custGeom>
              <a:avLst/>
              <a:gdLst/>
              <a:ahLst/>
              <a:cxnLst/>
              <a:rect l="l" t="t" r="r" b="b"/>
              <a:pathLst>
                <a:path w="55544" h="95806" extrusionOk="0">
                  <a:moveTo>
                    <a:pt x="54900" y="94218"/>
                  </a:moveTo>
                  <a:cubicBezTo>
                    <a:pt x="58517" y="60528"/>
                    <a:pt x="46825" y="26275"/>
                    <a:pt x="21627" y="3310"/>
                  </a:cubicBezTo>
                  <a:cubicBezTo>
                    <a:pt x="9683" y="-7573"/>
                    <a:pt x="-8130" y="11043"/>
                    <a:pt x="4125" y="20812"/>
                  </a:cubicBezTo>
                  <a:cubicBezTo>
                    <a:pt x="28374" y="40161"/>
                    <a:pt x="45314" y="64076"/>
                    <a:pt x="51726" y="94642"/>
                  </a:cubicBezTo>
                  <a:cubicBezTo>
                    <a:pt x="52131" y="96558"/>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42"/>
            <p:cNvSpPr/>
            <p:nvPr/>
          </p:nvSpPr>
          <p:spPr>
            <a:xfrm>
              <a:off x="3258132" y="818471"/>
              <a:ext cx="275228" cy="237154"/>
            </a:xfrm>
            <a:custGeom>
              <a:avLst/>
              <a:gdLst/>
              <a:ahLst/>
              <a:cxnLst/>
              <a:rect l="l" t="t" r="r" b="b"/>
              <a:pathLst>
                <a:path w="275228" h="237154" extrusionOk="0">
                  <a:moveTo>
                    <a:pt x="8409" y="235707"/>
                  </a:moveTo>
                  <a:cubicBezTo>
                    <a:pt x="2984" y="143666"/>
                    <a:pt x="29927" y="17360"/>
                    <a:pt x="146198" y="17050"/>
                  </a:cubicBezTo>
                  <a:cubicBezTo>
                    <a:pt x="197890" y="16911"/>
                    <a:pt x="270645" y="45486"/>
                    <a:pt x="249854" y="108977"/>
                  </a:cubicBezTo>
                  <a:cubicBezTo>
                    <a:pt x="240338" y="138032"/>
                    <a:pt x="208153" y="154941"/>
                    <a:pt x="178592" y="154030"/>
                  </a:cubicBezTo>
                  <a:cubicBezTo>
                    <a:pt x="132755" y="152626"/>
                    <a:pt x="111667" y="86738"/>
                    <a:pt x="158029" y="73890"/>
                  </a:cubicBezTo>
                  <a:cubicBezTo>
                    <a:pt x="162664" y="72606"/>
                    <a:pt x="165357" y="66789"/>
                    <a:pt x="162638" y="62558"/>
                  </a:cubicBezTo>
                  <a:cubicBezTo>
                    <a:pt x="161418" y="60661"/>
                    <a:pt x="160204" y="58765"/>
                    <a:pt x="158984" y="56868"/>
                  </a:cubicBezTo>
                  <a:cubicBezTo>
                    <a:pt x="156714" y="53333"/>
                    <a:pt x="152382" y="50013"/>
                    <a:pt x="147886" y="50500"/>
                  </a:cubicBezTo>
                  <a:cubicBezTo>
                    <a:pt x="115910" y="53972"/>
                    <a:pt x="104098" y="78702"/>
                    <a:pt x="104680" y="109274"/>
                  </a:cubicBezTo>
                  <a:cubicBezTo>
                    <a:pt x="105337" y="143673"/>
                    <a:pt x="124800" y="166727"/>
                    <a:pt x="158301" y="173796"/>
                  </a:cubicBezTo>
                  <a:cubicBezTo>
                    <a:pt x="223506" y="187556"/>
                    <a:pt x="296007"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42"/>
            <p:cNvSpPr/>
            <p:nvPr/>
          </p:nvSpPr>
          <p:spPr>
            <a:xfrm>
              <a:off x="3269427" y="829684"/>
              <a:ext cx="40071" cy="84368"/>
            </a:xfrm>
            <a:custGeom>
              <a:avLst/>
              <a:gdLst/>
              <a:ahLst/>
              <a:cxnLst/>
              <a:rect l="l" t="t" r="r" b="b"/>
              <a:pathLst>
                <a:path w="40071" h="84368" extrusionOk="0">
                  <a:moveTo>
                    <a:pt x="17968" y="83524"/>
                  </a:moveTo>
                  <a:cubicBezTo>
                    <a:pt x="23096" y="60091"/>
                    <a:pt x="53466" y="32022"/>
                    <a:pt x="33149" y="7469"/>
                  </a:cubicBezTo>
                  <a:cubicBezTo>
                    <a:pt x="22609" y="-5266"/>
                    <a:pt x="-4543" y="-1725"/>
                    <a:pt x="654" y="18168"/>
                  </a:cubicBezTo>
                  <a:cubicBezTo>
                    <a:pt x="1078" y="19786"/>
                    <a:pt x="3342" y="20039"/>
                    <a:pt x="4177" y="18629"/>
                  </a:cubicBezTo>
                  <a:cubicBezTo>
                    <a:pt x="11454" y="6293"/>
                    <a:pt x="27180" y="14658"/>
                    <a:pt x="28116" y="26596"/>
                  </a:cubicBezTo>
                  <a:cubicBezTo>
                    <a:pt x="28818" y="35537"/>
                    <a:pt x="24145" y="44055"/>
                    <a:pt x="20851" y="51946"/>
                  </a:cubicBezTo>
                  <a:cubicBezTo>
                    <a:pt x="16361" y="62715"/>
                    <a:pt x="14066" y="71978"/>
                    <a:pt x="15691" y="83524"/>
                  </a:cubicBezTo>
                  <a:cubicBezTo>
                    <a:pt x="15855" y="84694"/>
                    <a:pt x="17733" y="84606"/>
                    <a:pt x="17968"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42"/>
            <p:cNvSpPr/>
            <p:nvPr/>
          </p:nvSpPr>
          <p:spPr>
            <a:xfrm>
              <a:off x="3303324" y="766262"/>
              <a:ext cx="394923" cy="105295"/>
            </a:xfrm>
            <a:custGeom>
              <a:avLst/>
              <a:gdLst/>
              <a:ahLst/>
              <a:cxnLst/>
              <a:rect l="l" t="t" r="r" b="b"/>
              <a:pathLst>
                <a:path w="394923" h="105295" extrusionOk="0">
                  <a:moveTo>
                    <a:pt x="9433" y="102677"/>
                  </a:moveTo>
                  <a:cubicBezTo>
                    <a:pt x="42238" y="31162"/>
                    <a:pt x="124281" y="3213"/>
                    <a:pt x="193432" y="41671"/>
                  </a:cubicBezTo>
                  <a:cubicBezTo>
                    <a:pt x="237657" y="66268"/>
                    <a:pt x="276564" y="112485"/>
                    <a:pt x="332410" y="104347"/>
                  </a:cubicBezTo>
                  <a:cubicBezTo>
                    <a:pt x="365436" y="99535"/>
                    <a:pt x="402123" y="67558"/>
                    <a:pt x="393701" y="30909"/>
                  </a:cubicBezTo>
                  <a:cubicBezTo>
                    <a:pt x="387922" y="5755"/>
                    <a:pt x="360795" y="-8371"/>
                    <a:pt x="338278" y="5363"/>
                  </a:cubicBezTo>
                  <a:cubicBezTo>
                    <a:pt x="335730" y="6919"/>
                    <a:pt x="336507" y="11952"/>
                    <a:pt x="339941" y="11509"/>
                  </a:cubicBezTo>
                  <a:cubicBezTo>
                    <a:pt x="382730" y="5983"/>
                    <a:pt x="362635" y="51055"/>
                    <a:pt x="352758" y="62152"/>
                  </a:cubicBezTo>
                  <a:cubicBezTo>
                    <a:pt x="339189" y="77397"/>
                    <a:pt x="318493" y="78927"/>
                    <a:pt x="299662" y="74470"/>
                  </a:cubicBezTo>
                  <a:cubicBezTo>
                    <a:pt x="276216" y="68918"/>
                    <a:pt x="256671" y="53704"/>
                    <a:pt x="237138" y="40501"/>
                  </a:cubicBezTo>
                  <a:cubicBezTo>
                    <a:pt x="207210" y="20273"/>
                    <a:pt x="177959" y="4775"/>
                    <a:pt x="141038" y="3441"/>
                  </a:cubicBezTo>
                  <a:cubicBezTo>
                    <a:pt x="76750" y="1120"/>
                    <a:pt x="24451" y="41178"/>
                    <a:pt x="334" y="98845"/>
                  </a:cubicBezTo>
                  <a:cubicBezTo>
                    <a:pt x="-1822" y="104005"/>
                    <a:pt x="7081" y="107799"/>
                    <a:pt x="9427" y="1026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42"/>
            <p:cNvSpPr/>
            <p:nvPr/>
          </p:nvSpPr>
          <p:spPr>
            <a:xfrm>
              <a:off x="3474735" y="779569"/>
              <a:ext cx="125457" cy="206418"/>
            </a:xfrm>
            <a:custGeom>
              <a:avLst/>
              <a:gdLst/>
              <a:ahLst/>
              <a:cxnLst/>
              <a:rect l="l" t="t" r="r" b="b"/>
              <a:pathLst>
                <a:path w="125457" h="206418" extrusionOk="0">
                  <a:moveTo>
                    <a:pt x="1204" y="4557"/>
                  </a:moveTo>
                  <a:cubicBezTo>
                    <a:pt x="77494" y="39000"/>
                    <a:pt x="133372" y="115384"/>
                    <a:pt x="87788" y="198244"/>
                  </a:cubicBezTo>
                  <a:cubicBezTo>
                    <a:pt x="84778" y="203713"/>
                    <a:pt x="91822" y="209164"/>
                    <a:pt x="96382" y="204877"/>
                  </a:cubicBezTo>
                  <a:cubicBezTo>
                    <a:pt x="129180" y="174070"/>
                    <a:pt x="132955" y="126854"/>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42"/>
            <p:cNvSpPr/>
            <p:nvPr/>
          </p:nvSpPr>
          <p:spPr>
            <a:xfrm>
              <a:off x="3429703" y="838850"/>
              <a:ext cx="64788" cy="100806"/>
            </a:xfrm>
            <a:custGeom>
              <a:avLst/>
              <a:gdLst/>
              <a:ahLst/>
              <a:cxnLst/>
              <a:rect l="l" t="t" r="r" b="b"/>
              <a:pathLst>
                <a:path w="64788" h="100806" extrusionOk="0">
                  <a:moveTo>
                    <a:pt x="16904" y="2203"/>
                  </a:moveTo>
                  <a:cubicBezTo>
                    <a:pt x="37511" y="9387"/>
                    <a:pt x="54906" y="34117"/>
                    <a:pt x="48380" y="56147"/>
                  </a:cubicBezTo>
                  <a:cubicBezTo>
                    <a:pt x="42146" y="77203"/>
                    <a:pt x="22891" y="83520"/>
                    <a:pt x="3852" y="88212"/>
                  </a:cubicBezTo>
                  <a:cubicBezTo>
                    <a:pt x="-1687" y="89578"/>
                    <a:pt x="-865" y="96919"/>
                    <a:pt x="3852" y="98645"/>
                  </a:cubicBezTo>
                  <a:cubicBezTo>
                    <a:pt x="31681" y="108826"/>
                    <a:pt x="61823" y="81206"/>
                    <a:pt x="64523"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42"/>
            <p:cNvSpPr/>
            <p:nvPr/>
          </p:nvSpPr>
          <p:spPr>
            <a:xfrm>
              <a:off x="3306613" y="713671"/>
              <a:ext cx="77194" cy="106269"/>
            </a:xfrm>
            <a:custGeom>
              <a:avLst/>
              <a:gdLst/>
              <a:ahLst/>
              <a:cxnLst/>
              <a:rect l="l" t="t" r="r" b="b"/>
              <a:pathLst>
                <a:path w="77194" h="106269" extrusionOk="0">
                  <a:moveTo>
                    <a:pt x="5486" y="103652"/>
                  </a:moveTo>
                  <a:cubicBezTo>
                    <a:pt x="8907" y="67723"/>
                    <a:pt x="39082" y="37796"/>
                    <a:pt x="70856" y="23474"/>
                  </a:cubicBezTo>
                  <a:cubicBezTo>
                    <a:pt x="85330" y="16948"/>
                    <a:pt x="72405" y="-6593"/>
                    <a:pt x="58171" y="1779"/>
                  </a:cubicBezTo>
                  <a:cubicBezTo>
                    <a:pt x="19537" y="24492"/>
                    <a:pt x="4469" y="60439"/>
                    <a:pt x="17" y="103652"/>
                  </a:cubicBezTo>
                  <a:cubicBezTo>
                    <a:pt x="-344" y="107142"/>
                    <a:pt x="5158" y="107142"/>
                    <a:pt x="5493" y="1036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42"/>
            <p:cNvSpPr/>
            <p:nvPr/>
          </p:nvSpPr>
          <p:spPr>
            <a:xfrm>
              <a:off x="3285745" y="902605"/>
              <a:ext cx="55547" cy="95819"/>
            </a:xfrm>
            <a:custGeom>
              <a:avLst/>
              <a:gdLst/>
              <a:ahLst/>
              <a:cxnLst/>
              <a:rect l="l" t="t" r="r" b="b"/>
              <a:pathLst>
                <a:path w="55547" h="95819" extrusionOk="0">
                  <a:moveTo>
                    <a:pt x="3824" y="94645"/>
                  </a:moveTo>
                  <a:cubicBezTo>
                    <a:pt x="10230" y="64110"/>
                    <a:pt x="27220" y="40126"/>
                    <a:pt x="51425" y="20815"/>
                  </a:cubicBezTo>
                  <a:cubicBezTo>
                    <a:pt x="63674" y="11045"/>
                    <a:pt x="45867" y="-7577"/>
                    <a:pt x="33923" y="3312"/>
                  </a:cubicBezTo>
                  <a:cubicBezTo>
                    <a:pt x="8725" y="26278"/>
                    <a:pt x="-2973" y="60525"/>
                    <a:pt x="644" y="94221"/>
                  </a:cubicBezTo>
                  <a:cubicBezTo>
                    <a:pt x="821" y="95890"/>
                    <a:pt x="3413" y="96586"/>
                    <a:pt x="3818" y="946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42"/>
            <p:cNvSpPr/>
            <p:nvPr/>
          </p:nvSpPr>
          <p:spPr>
            <a:xfrm>
              <a:off x="3138304" y="1011637"/>
              <a:ext cx="132192" cy="139019"/>
            </a:xfrm>
            <a:custGeom>
              <a:avLst/>
              <a:gdLst/>
              <a:ahLst/>
              <a:cxnLst/>
              <a:rect l="l" t="t" r="r" b="b"/>
              <a:pathLst>
                <a:path w="132192" h="139019" extrusionOk="0">
                  <a:moveTo>
                    <a:pt x="5029" y="60018"/>
                  </a:moveTo>
                  <a:cubicBezTo>
                    <a:pt x="3340" y="27125"/>
                    <a:pt x="46047" y="7048"/>
                    <a:pt x="73654" y="12904"/>
                  </a:cubicBezTo>
                  <a:cubicBezTo>
                    <a:pt x="98018" y="18070"/>
                    <a:pt x="113959" y="38355"/>
                    <a:pt x="115331" y="62927"/>
                  </a:cubicBezTo>
                  <a:cubicBezTo>
                    <a:pt x="116538" y="84489"/>
                    <a:pt x="104474" y="112924"/>
                    <a:pt x="79453" y="113702"/>
                  </a:cubicBezTo>
                  <a:cubicBezTo>
                    <a:pt x="50081" y="114606"/>
                    <a:pt x="53654" y="75485"/>
                    <a:pt x="72718" y="63945"/>
                  </a:cubicBezTo>
                  <a:cubicBezTo>
                    <a:pt x="77796" y="60872"/>
                    <a:pt x="76152" y="54201"/>
                    <a:pt x="71188" y="52234"/>
                  </a:cubicBezTo>
                  <a:cubicBezTo>
                    <a:pt x="32212" y="36812"/>
                    <a:pt x="22323"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65"/>
                    <a:pt x="5136" y="62181"/>
                    <a:pt x="5029"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42"/>
            <p:cNvSpPr/>
            <p:nvPr/>
          </p:nvSpPr>
          <p:spPr>
            <a:xfrm>
              <a:off x="3158890" y="1054477"/>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1"/>
                    <a:pt x="24620" y="118646"/>
                  </a:cubicBezTo>
                  <a:cubicBezTo>
                    <a:pt x="10721" y="107138"/>
                    <a:pt x="-9254" y="127341"/>
                    <a:pt x="4784" y="138482"/>
                  </a:cubicBezTo>
                  <a:cubicBezTo>
                    <a:pt x="30140" y="158603"/>
                    <a:pt x="68332" y="143408"/>
                    <a:pt x="87453" y="121017"/>
                  </a:cubicBezTo>
                  <a:cubicBezTo>
                    <a:pt x="115440" y="88238"/>
                    <a:pt x="113467" y="39062"/>
                    <a:pt x="98930" y="782"/>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42"/>
            <p:cNvSpPr/>
            <p:nvPr/>
          </p:nvSpPr>
          <p:spPr>
            <a:xfrm>
              <a:off x="3252477" y="1011595"/>
              <a:ext cx="132301" cy="139027"/>
            </a:xfrm>
            <a:custGeom>
              <a:avLst/>
              <a:gdLst/>
              <a:ahLst/>
              <a:cxnLst/>
              <a:rect l="l" t="t" r="r" b="b"/>
              <a:pathLst>
                <a:path w="132301" h="139027" extrusionOk="0">
                  <a:moveTo>
                    <a:pt x="130954" y="60559"/>
                  </a:moveTo>
                  <a:cubicBezTo>
                    <a:pt x="141761" y="23967"/>
                    <a:pt x="84909" y="-4108"/>
                    <a:pt x="55227" y="495"/>
                  </a:cubicBezTo>
                  <a:cubicBezTo>
                    <a:pt x="13836" y="6913"/>
                    <a:pt x="-7929" y="52807"/>
                    <a:pt x="2656" y="91119"/>
                  </a:cubicBezTo>
                  <a:cubicBezTo>
                    <a:pt x="12381" y="126321"/>
                    <a:pt x="59982" y="158702"/>
                    <a:pt x="90618" y="124506"/>
                  </a:cubicBezTo>
                  <a:cubicBezTo>
                    <a:pt x="110239" y="102602"/>
                    <a:pt x="99933" y="36929"/>
                    <a:pt x="61127" y="52282"/>
                  </a:cubicBezTo>
                  <a:cubicBezTo>
                    <a:pt x="56163" y="54249"/>
                    <a:pt x="54545" y="60932"/>
                    <a:pt x="59597" y="63993"/>
                  </a:cubicBezTo>
                  <a:cubicBezTo>
                    <a:pt x="78794" y="75615"/>
                    <a:pt x="81810" y="114490"/>
                    <a:pt x="52863" y="113750"/>
                  </a:cubicBezTo>
                  <a:cubicBezTo>
                    <a:pt x="27899" y="113118"/>
                    <a:pt x="15790" y="84265"/>
                    <a:pt x="16978" y="62975"/>
                  </a:cubicBezTo>
                  <a:cubicBezTo>
                    <a:pt x="18344" y="38523"/>
                    <a:pt x="34323" y="18194"/>
                    <a:pt x="58655" y="12952"/>
                  </a:cubicBezTo>
                  <a:cubicBezTo>
                    <a:pt x="86028" y="7059"/>
                    <a:pt x="128969" y="27204"/>
                    <a:pt x="127280" y="60066"/>
                  </a:cubicBezTo>
                  <a:cubicBezTo>
                    <a:pt x="127173" y="62210"/>
                    <a:pt x="130360" y="62539"/>
                    <a:pt x="130948"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42"/>
            <p:cNvSpPr/>
            <p:nvPr/>
          </p:nvSpPr>
          <p:spPr>
            <a:xfrm>
              <a:off x="3254874" y="1054477"/>
              <a:ext cx="109339" cy="147883"/>
            </a:xfrm>
            <a:custGeom>
              <a:avLst/>
              <a:gdLst/>
              <a:ahLst/>
              <a:cxnLst/>
              <a:rect l="l" t="t" r="r" b="b"/>
              <a:pathLst>
                <a:path w="109339" h="147883" extrusionOk="0">
                  <a:moveTo>
                    <a:pt x="10408" y="782"/>
                  </a:moveTo>
                  <a:cubicBezTo>
                    <a:pt x="-4129" y="39056"/>
                    <a:pt x="-6095" y="88238"/>
                    <a:pt x="21885" y="121017"/>
                  </a:cubicBezTo>
                  <a:cubicBezTo>
                    <a:pt x="41019" y="143433"/>
                    <a:pt x="79186" y="158609"/>
                    <a:pt x="104555" y="138482"/>
                  </a:cubicBezTo>
                  <a:cubicBezTo>
                    <a:pt x="118592" y="127347"/>
                    <a:pt x="98624" y="107132"/>
                    <a:pt x="84719" y="118646"/>
                  </a:cubicBezTo>
                  <a:cubicBezTo>
                    <a:pt x="66830" y="133461"/>
                    <a:pt x="31148" y="103635"/>
                    <a:pt x="23181" y="89926"/>
                  </a:cubicBezTo>
                  <a:cubicBezTo>
                    <a:pt x="7335" y="62660"/>
                    <a:pt x="6551" y="31525"/>
                    <a:pt x="12571" y="1376"/>
                  </a:cubicBezTo>
                  <a:cubicBezTo>
                    <a:pt x="12855" y="-53"/>
                    <a:pt x="10920" y="-559"/>
                    <a:pt x="10415" y="7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42"/>
            <p:cNvSpPr/>
            <p:nvPr/>
          </p:nvSpPr>
          <p:spPr>
            <a:xfrm>
              <a:off x="3398494" y="1189149"/>
              <a:ext cx="237154" cy="275228"/>
            </a:xfrm>
            <a:custGeom>
              <a:avLst/>
              <a:gdLst/>
              <a:ahLst/>
              <a:cxnLst/>
              <a:rect l="l" t="t" r="r" b="b"/>
              <a:pathLst>
                <a:path w="237154" h="275228" extrusionOk="0">
                  <a:moveTo>
                    <a:pt x="1447" y="8414"/>
                  </a:moveTo>
                  <a:cubicBezTo>
                    <a:pt x="93488" y="2989"/>
                    <a:pt x="219794" y="29932"/>
                    <a:pt x="220104" y="146203"/>
                  </a:cubicBezTo>
                  <a:cubicBezTo>
                    <a:pt x="220243" y="197896"/>
                    <a:pt x="191669" y="270651"/>
                    <a:pt x="128177" y="249854"/>
                  </a:cubicBezTo>
                  <a:cubicBezTo>
                    <a:pt x="99122" y="240337"/>
                    <a:pt x="82214" y="208152"/>
                    <a:pt x="83124" y="178591"/>
                  </a:cubicBezTo>
                  <a:cubicBezTo>
                    <a:pt x="84528" y="132760"/>
                    <a:pt x="150410" y="111666"/>
                    <a:pt x="163265" y="158028"/>
                  </a:cubicBezTo>
                  <a:cubicBezTo>
                    <a:pt x="164548" y="162663"/>
                    <a:pt x="170366" y="165356"/>
                    <a:pt x="174596" y="162637"/>
                  </a:cubicBezTo>
                  <a:cubicBezTo>
                    <a:pt x="176493" y="161417"/>
                    <a:pt x="178390" y="160203"/>
                    <a:pt x="180287" y="158983"/>
                  </a:cubicBezTo>
                  <a:cubicBezTo>
                    <a:pt x="183821" y="156713"/>
                    <a:pt x="187141" y="152381"/>
                    <a:pt x="186654" y="147885"/>
                  </a:cubicBezTo>
                  <a:cubicBezTo>
                    <a:pt x="183183" y="115909"/>
                    <a:pt x="158453" y="104097"/>
                    <a:pt x="127880" y="104679"/>
                  </a:cubicBezTo>
                  <a:cubicBezTo>
                    <a:pt x="93482" y="105337"/>
                    <a:pt x="70427" y="124793"/>
                    <a:pt x="63358" y="158300"/>
                  </a:cubicBezTo>
                  <a:cubicBezTo>
                    <a:pt x="49598" y="223505"/>
                    <a:pt x="108562" y="296007"/>
                    <a:pt x="177517" y="269689"/>
                  </a:cubicBezTo>
                  <a:cubicBezTo>
                    <a:pt x="242463" y="244903"/>
                    <a:pt x="249962" y="137262"/>
                    <a:pt x="221116" y="84457"/>
                  </a:cubicBezTo>
                  <a:cubicBezTo>
                    <a:pt x="178636" y="6701"/>
                    <a:pt x="81088" y="-10606"/>
                    <a:pt x="1062" y="5480"/>
                  </a:cubicBezTo>
                  <a:cubicBezTo>
                    <a:pt x="-576" y="5809"/>
                    <a:pt x="-222" y="8509"/>
                    <a:pt x="1460" y="84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42"/>
            <p:cNvSpPr/>
            <p:nvPr/>
          </p:nvSpPr>
          <p:spPr>
            <a:xfrm>
              <a:off x="3540066" y="1200443"/>
              <a:ext cx="84368" cy="40074"/>
            </a:xfrm>
            <a:custGeom>
              <a:avLst/>
              <a:gdLst/>
              <a:ahLst/>
              <a:cxnLst/>
              <a:rect l="l" t="t" r="r" b="b"/>
              <a:pathLst>
                <a:path w="84368" h="40074" extrusionOk="0">
                  <a:moveTo>
                    <a:pt x="844" y="17974"/>
                  </a:moveTo>
                  <a:cubicBezTo>
                    <a:pt x="24278" y="23102"/>
                    <a:pt x="52341" y="53472"/>
                    <a:pt x="76900" y="33149"/>
                  </a:cubicBezTo>
                  <a:cubicBezTo>
                    <a:pt x="89635" y="22609"/>
                    <a:pt x="86094" y="-4543"/>
                    <a:pt x="66201" y="654"/>
                  </a:cubicBezTo>
                  <a:cubicBezTo>
                    <a:pt x="64583" y="1078"/>
                    <a:pt x="64330" y="3348"/>
                    <a:pt x="65740" y="4176"/>
                  </a:cubicBezTo>
                  <a:cubicBezTo>
                    <a:pt x="78076" y="11454"/>
                    <a:pt x="69711" y="27187"/>
                    <a:pt x="57773" y="28116"/>
                  </a:cubicBezTo>
                  <a:cubicBezTo>
                    <a:pt x="48831" y="28818"/>
                    <a:pt x="40314" y="24139"/>
                    <a:pt x="32423" y="20851"/>
                  </a:cubicBezTo>
                  <a:cubicBezTo>
                    <a:pt x="21654" y="16361"/>
                    <a:pt x="12391" y="14060"/>
                    <a:pt x="844" y="15691"/>
                  </a:cubicBezTo>
                  <a:cubicBezTo>
                    <a:pt x="-325" y="15855"/>
                    <a:pt x="-237" y="17733"/>
                    <a:pt x="844" y="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42"/>
            <p:cNvSpPr/>
            <p:nvPr/>
          </p:nvSpPr>
          <p:spPr>
            <a:xfrm>
              <a:off x="3582562" y="1234346"/>
              <a:ext cx="105297" cy="394923"/>
            </a:xfrm>
            <a:custGeom>
              <a:avLst/>
              <a:gdLst/>
              <a:ahLst/>
              <a:cxnLst/>
              <a:rect l="l" t="t" r="r" b="b"/>
              <a:pathLst>
                <a:path w="105297" h="394923" extrusionOk="0">
                  <a:moveTo>
                    <a:pt x="2618" y="9433"/>
                  </a:moveTo>
                  <a:cubicBezTo>
                    <a:pt x="74134" y="42238"/>
                    <a:pt x="102082" y="124282"/>
                    <a:pt x="63624" y="193432"/>
                  </a:cubicBezTo>
                  <a:cubicBezTo>
                    <a:pt x="39027" y="237657"/>
                    <a:pt x="-7190" y="276564"/>
                    <a:pt x="949" y="332410"/>
                  </a:cubicBezTo>
                  <a:cubicBezTo>
                    <a:pt x="5760" y="365436"/>
                    <a:pt x="37737" y="402124"/>
                    <a:pt x="74386" y="393701"/>
                  </a:cubicBezTo>
                  <a:cubicBezTo>
                    <a:pt x="99540" y="387922"/>
                    <a:pt x="113672" y="360795"/>
                    <a:pt x="99932" y="338278"/>
                  </a:cubicBezTo>
                  <a:cubicBezTo>
                    <a:pt x="98377" y="335730"/>
                    <a:pt x="93343" y="336508"/>
                    <a:pt x="93786" y="339941"/>
                  </a:cubicBezTo>
                  <a:cubicBezTo>
                    <a:pt x="99312" y="382730"/>
                    <a:pt x="54240" y="362635"/>
                    <a:pt x="43143" y="352758"/>
                  </a:cubicBezTo>
                  <a:cubicBezTo>
                    <a:pt x="27898" y="339189"/>
                    <a:pt x="26368" y="318493"/>
                    <a:pt x="30826" y="299662"/>
                  </a:cubicBezTo>
                  <a:cubicBezTo>
                    <a:pt x="36377" y="276216"/>
                    <a:pt x="51591" y="256671"/>
                    <a:pt x="64788" y="237138"/>
                  </a:cubicBezTo>
                  <a:cubicBezTo>
                    <a:pt x="85016" y="207210"/>
                    <a:pt x="100514" y="177959"/>
                    <a:pt x="101848" y="141038"/>
                  </a:cubicBezTo>
                  <a:cubicBezTo>
                    <a:pt x="104169" y="76750"/>
                    <a:pt x="64117" y="24451"/>
                    <a:pt x="6443" y="334"/>
                  </a:cubicBezTo>
                  <a:cubicBezTo>
                    <a:pt x="1283" y="-1822"/>
                    <a:pt x="-2510" y="7081"/>
                    <a:pt x="2611" y="9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42"/>
            <p:cNvSpPr/>
            <p:nvPr/>
          </p:nvSpPr>
          <p:spPr>
            <a:xfrm>
              <a:off x="3468132" y="1405758"/>
              <a:ext cx="206417" cy="125457"/>
            </a:xfrm>
            <a:custGeom>
              <a:avLst/>
              <a:gdLst/>
              <a:ahLst/>
              <a:cxnLst/>
              <a:rect l="l" t="t" r="r" b="b"/>
              <a:pathLst>
                <a:path w="206417" h="125457" extrusionOk="0">
                  <a:moveTo>
                    <a:pt x="201861" y="1198"/>
                  </a:moveTo>
                  <a:cubicBezTo>
                    <a:pt x="167425" y="77488"/>
                    <a:pt x="91034" y="133366"/>
                    <a:pt x="8174" y="87782"/>
                  </a:cubicBezTo>
                  <a:cubicBezTo>
                    <a:pt x="2705" y="84772"/>
                    <a:pt x="-2746" y="91816"/>
                    <a:pt x="1542" y="96382"/>
                  </a:cubicBezTo>
                  <a:cubicBezTo>
                    <a:pt x="32348" y="129180"/>
                    <a:pt x="79570" y="132955"/>
                    <a:pt x="119836" y="114106"/>
                  </a:cubicBezTo>
                  <a:cubicBezTo>
                    <a:pt x="164370" y="93258"/>
                    <a:pt x="190296" y="47497"/>
                    <a:pt x="206287" y="3070"/>
                  </a:cubicBezTo>
                  <a:cubicBezTo>
                    <a:pt x="207210" y="515"/>
                    <a:pt x="202986" y="-1312"/>
                    <a:pt x="201855" y="1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42"/>
            <p:cNvSpPr/>
            <p:nvPr/>
          </p:nvSpPr>
          <p:spPr>
            <a:xfrm>
              <a:off x="3514462" y="1360727"/>
              <a:ext cx="100806" cy="64793"/>
            </a:xfrm>
            <a:custGeom>
              <a:avLst/>
              <a:gdLst/>
              <a:ahLst/>
              <a:cxnLst/>
              <a:rect l="l" t="t" r="r" b="b"/>
              <a:pathLst>
                <a:path w="100806" h="64793" extrusionOk="0">
                  <a:moveTo>
                    <a:pt x="98603" y="16902"/>
                  </a:moveTo>
                  <a:cubicBezTo>
                    <a:pt x="91420" y="37509"/>
                    <a:pt x="66690" y="54904"/>
                    <a:pt x="44660" y="48379"/>
                  </a:cubicBezTo>
                  <a:cubicBezTo>
                    <a:pt x="23603" y="42144"/>
                    <a:pt x="17286" y="22890"/>
                    <a:pt x="12595" y="3857"/>
                  </a:cubicBezTo>
                  <a:cubicBezTo>
                    <a:pt x="11229" y="-1688"/>
                    <a:pt x="3888" y="-866"/>
                    <a:pt x="2161" y="3857"/>
                  </a:cubicBezTo>
                  <a:cubicBezTo>
                    <a:pt x="-8019" y="31679"/>
                    <a:pt x="19601" y="61828"/>
                    <a:pt x="46613" y="64528"/>
                  </a:cubicBezTo>
                  <a:cubicBezTo>
                    <a:pt x="76244" y="67488"/>
                    <a:pt x="98900" y="45312"/>
                    <a:pt x="100804" y="17199"/>
                  </a:cubicBezTo>
                  <a:cubicBezTo>
                    <a:pt x="100892" y="15877"/>
                    <a:pt x="99001" y="15770"/>
                    <a:pt x="98603" y="169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42"/>
            <p:cNvSpPr/>
            <p:nvPr/>
          </p:nvSpPr>
          <p:spPr>
            <a:xfrm>
              <a:off x="3634178" y="1237635"/>
              <a:ext cx="106267" cy="77194"/>
            </a:xfrm>
            <a:custGeom>
              <a:avLst/>
              <a:gdLst/>
              <a:ahLst/>
              <a:cxnLst/>
              <a:rect l="l" t="t" r="r" b="b"/>
              <a:pathLst>
                <a:path w="106267" h="77194" extrusionOk="0">
                  <a:moveTo>
                    <a:pt x="2618" y="5487"/>
                  </a:moveTo>
                  <a:cubicBezTo>
                    <a:pt x="38546" y="8907"/>
                    <a:pt x="68474" y="39082"/>
                    <a:pt x="82796" y="70856"/>
                  </a:cubicBezTo>
                  <a:cubicBezTo>
                    <a:pt x="89322" y="85330"/>
                    <a:pt x="112857" y="72405"/>
                    <a:pt x="104491" y="58172"/>
                  </a:cubicBezTo>
                  <a:cubicBezTo>
                    <a:pt x="81778" y="19537"/>
                    <a:pt x="45831" y="4469"/>
                    <a:pt x="2618" y="17"/>
                  </a:cubicBezTo>
                  <a:cubicBezTo>
                    <a:pt x="-873" y="-343"/>
                    <a:pt x="-873" y="5158"/>
                    <a:pt x="2618" y="5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42"/>
            <p:cNvSpPr/>
            <p:nvPr/>
          </p:nvSpPr>
          <p:spPr>
            <a:xfrm>
              <a:off x="3455707" y="1216768"/>
              <a:ext cx="95813" cy="55547"/>
            </a:xfrm>
            <a:custGeom>
              <a:avLst/>
              <a:gdLst/>
              <a:ahLst/>
              <a:cxnLst/>
              <a:rect l="l" t="t" r="r" b="b"/>
              <a:pathLst>
                <a:path w="95813" h="55547" extrusionOk="0">
                  <a:moveTo>
                    <a:pt x="1169" y="3824"/>
                  </a:moveTo>
                  <a:cubicBezTo>
                    <a:pt x="31704" y="10230"/>
                    <a:pt x="55688" y="27220"/>
                    <a:pt x="74999" y="51425"/>
                  </a:cubicBezTo>
                  <a:cubicBezTo>
                    <a:pt x="84768" y="63673"/>
                    <a:pt x="103390" y="45867"/>
                    <a:pt x="92501" y="33923"/>
                  </a:cubicBezTo>
                  <a:cubicBezTo>
                    <a:pt x="69535" y="8725"/>
                    <a:pt x="35289" y="-2973"/>
                    <a:pt x="1599" y="644"/>
                  </a:cubicBezTo>
                  <a:cubicBezTo>
                    <a:pt x="-71" y="821"/>
                    <a:pt x="-766" y="3413"/>
                    <a:pt x="1169" y="38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42"/>
            <p:cNvSpPr/>
            <p:nvPr/>
          </p:nvSpPr>
          <p:spPr>
            <a:xfrm>
              <a:off x="3398473" y="920788"/>
              <a:ext cx="237061" cy="275262"/>
            </a:xfrm>
            <a:custGeom>
              <a:avLst/>
              <a:gdLst/>
              <a:ahLst/>
              <a:cxnLst/>
              <a:rect l="l" t="t" r="r" b="b"/>
              <a:pathLst>
                <a:path w="237061" h="275262" extrusionOk="0">
                  <a:moveTo>
                    <a:pt x="1070" y="269725"/>
                  </a:moveTo>
                  <a:cubicBezTo>
                    <a:pt x="79629" y="285514"/>
                    <a:pt x="173668" y="269548"/>
                    <a:pt x="218158" y="195661"/>
                  </a:cubicBezTo>
                  <a:cubicBezTo>
                    <a:pt x="250090" y="142635"/>
                    <a:pt x="244741" y="31175"/>
                    <a:pt x="177531" y="5509"/>
                  </a:cubicBezTo>
                  <a:cubicBezTo>
                    <a:pt x="110942" y="-19916"/>
                    <a:pt x="52730" y="47350"/>
                    <a:pt x="62278" y="111290"/>
                  </a:cubicBezTo>
                  <a:cubicBezTo>
                    <a:pt x="67640" y="147194"/>
                    <a:pt x="91226" y="169831"/>
                    <a:pt x="127894" y="170526"/>
                  </a:cubicBezTo>
                  <a:cubicBezTo>
                    <a:pt x="158524" y="171108"/>
                    <a:pt x="183184" y="159397"/>
                    <a:pt x="186669" y="127320"/>
                  </a:cubicBezTo>
                  <a:cubicBezTo>
                    <a:pt x="187155" y="122818"/>
                    <a:pt x="183836" y="118486"/>
                    <a:pt x="180301" y="116223"/>
                  </a:cubicBezTo>
                  <a:cubicBezTo>
                    <a:pt x="178404" y="115002"/>
                    <a:pt x="176507" y="113788"/>
                    <a:pt x="174610" y="112568"/>
                  </a:cubicBezTo>
                  <a:cubicBezTo>
                    <a:pt x="170380" y="109849"/>
                    <a:pt x="164563" y="112542"/>
                    <a:pt x="163279" y="117177"/>
                  </a:cubicBezTo>
                  <a:cubicBezTo>
                    <a:pt x="150930" y="161731"/>
                    <a:pt x="93685" y="142091"/>
                    <a:pt x="84694" y="106567"/>
                  </a:cubicBezTo>
                  <a:cubicBezTo>
                    <a:pt x="77454" y="77961"/>
                    <a:pt x="93995" y="42171"/>
                    <a:pt x="119655" y="28406"/>
                  </a:cubicBezTo>
                  <a:cubicBezTo>
                    <a:pt x="185126" y="-6726"/>
                    <a:pt x="220264" y="76886"/>
                    <a:pt x="220118" y="129008"/>
                  </a:cubicBezTo>
                  <a:cubicBezTo>
                    <a:pt x="219802" y="245450"/>
                    <a:pt x="93521" y="272229"/>
                    <a:pt x="1462" y="266797"/>
                  </a:cubicBezTo>
                  <a:cubicBezTo>
                    <a:pt x="-202" y="266702"/>
                    <a:pt x="-593" y="269396"/>
                    <a:pt x="1063" y="2697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42"/>
            <p:cNvSpPr/>
            <p:nvPr/>
          </p:nvSpPr>
          <p:spPr>
            <a:xfrm>
              <a:off x="3540060" y="1144606"/>
              <a:ext cx="84343" cy="40084"/>
            </a:xfrm>
            <a:custGeom>
              <a:avLst/>
              <a:gdLst/>
              <a:ahLst/>
              <a:cxnLst/>
              <a:rect l="l" t="t" r="r" b="b"/>
              <a:pathLst>
                <a:path w="84343" h="40084" extrusionOk="0">
                  <a:moveTo>
                    <a:pt x="851" y="24395"/>
                  </a:moveTo>
                  <a:cubicBezTo>
                    <a:pt x="12353" y="26013"/>
                    <a:pt x="21686" y="23806"/>
                    <a:pt x="32429" y="19235"/>
                  </a:cubicBezTo>
                  <a:cubicBezTo>
                    <a:pt x="39454" y="16244"/>
                    <a:pt x="46441" y="12456"/>
                    <a:pt x="54244" y="12222"/>
                  </a:cubicBezTo>
                  <a:cubicBezTo>
                    <a:pt x="62078" y="11982"/>
                    <a:pt x="65708" y="12924"/>
                    <a:pt x="69508" y="19943"/>
                  </a:cubicBezTo>
                  <a:cubicBezTo>
                    <a:pt x="72815" y="26051"/>
                    <a:pt x="73233" y="31496"/>
                    <a:pt x="65740" y="35909"/>
                  </a:cubicBezTo>
                  <a:cubicBezTo>
                    <a:pt x="64330" y="36744"/>
                    <a:pt x="64582" y="39014"/>
                    <a:pt x="66201" y="39431"/>
                  </a:cubicBezTo>
                  <a:cubicBezTo>
                    <a:pt x="86081" y="44623"/>
                    <a:pt x="89584" y="17509"/>
                    <a:pt x="76900" y="6936"/>
                  </a:cubicBezTo>
                  <a:cubicBezTo>
                    <a:pt x="52480" y="-13425"/>
                    <a:pt x="24120" y="17022"/>
                    <a:pt x="844" y="22112"/>
                  </a:cubicBezTo>
                  <a:cubicBezTo>
                    <a:pt x="-237" y="22346"/>
                    <a:pt x="-325" y="24224"/>
                    <a:pt x="844" y="24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42"/>
            <p:cNvSpPr/>
            <p:nvPr/>
          </p:nvSpPr>
          <p:spPr>
            <a:xfrm>
              <a:off x="3582559" y="755884"/>
              <a:ext cx="105281" cy="394910"/>
            </a:xfrm>
            <a:custGeom>
              <a:avLst/>
              <a:gdLst/>
              <a:ahLst/>
              <a:cxnLst/>
              <a:rect l="l" t="t" r="r" b="b"/>
              <a:pathLst>
                <a:path w="105281" h="394910" extrusionOk="0">
                  <a:moveTo>
                    <a:pt x="6453" y="394571"/>
                  </a:moveTo>
                  <a:cubicBezTo>
                    <a:pt x="64247" y="370403"/>
                    <a:pt x="104001" y="318180"/>
                    <a:pt x="101857" y="253867"/>
                  </a:cubicBezTo>
                  <a:cubicBezTo>
                    <a:pt x="100713" y="219500"/>
                    <a:pt x="87257" y="190875"/>
                    <a:pt x="68319" y="162888"/>
                  </a:cubicBezTo>
                  <a:cubicBezTo>
                    <a:pt x="55780" y="144355"/>
                    <a:pt x="42084" y="126726"/>
                    <a:pt x="34547" y="105448"/>
                  </a:cubicBezTo>
                  <a:cubicBezTo>
                    <a:pt x="28407" y="88110"/>
                    <a:pt x="25138" y="66396"/>
                    <a:pt x="35615" y="49538"/>
                  </a:cubicBezTo>
                  <a:cubicBezTo>
                    <a:pt x="46245" y="32434"/>
                    <a:pt x="99575" y="10183"/>
                    <a:pt x="93789" y="54970"/>
                  </a:cubicBezTo>
                  <a:cubicBezTo>
                    <a:pt x="93346" y="58403"/>
                    <a:pt x="98373" y="59181"/>
                    <a:pt x="99935" y="56633"/>
                  </a:cubicBezTo>
                  <a:cubicBezTo>
                    <a:pt x="113663" y="34141"/>
                    <a:pt x="99454" y="6945"/>
                    <a:pt x="74389" y="1210"/>
                  </a:cubicBezTo>
                  <a:cubicBezTo>
                    <a:pt x="37784" y="-7156"/>
                    <a:pt x="5770" y="29430"/>
                    <a:pt x="951" y="62501"/>
                  </a:cubicBezTo>
                  <a:cubicBezTo>
                    <a:pt x="-7218" y="118544"/>
                    <a:pt x="39226" y="157065"/>
                    <a:pt x="63627" y="201479"/>
                  </a:cubicBezTo>
                  <a:cubicBezTo>
                    <a:pt x="101763" y="270901"/>
                    <a:pt x="74453" y="352521"/>
                    <a:pt x="2621" y="385478"/>
                  </a:cubicBezTo>
                  <a:cubicBezTo>
                    <a:pt x="-2438" y="387799"/>
                    <a:pt x="1236" y="396752"/>
                    <a:pt x="6453" y="394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42"/>
            <p:cNvSpPr/>
            <p:nvPr/>
          </p:nvSpPr>
          <p:spPr>
            <a:xfrm>
              <a:off x="3468147" y="853928"/>
              <a:ext cx="206416" cy="125451"/>
            </a:xfrm>
            <a:custGeom>
              <a:avLst/>
              <a:gdLst/>
              <a:ahLst/>
              <a:cxnLst/>
              <a:rect l="l" t="t" r="r" b="b"/>
              <a:pathLst>
                <a:path w="206416" h="125451" extrusionOk="0">
                  <a:moveTo>
                    <a:pt x="206278" y="122385"/>
                  </a:moveTo>
                  <a:cubicBezTo>
                    <a:pt x="190300" y="77984"/>
                    <a:pt x="164349" y="32185"/>
                    <a:pt x="119827" y="11350"/>
                  </a:cubicBezTo>
                  <a:cubicBezTo>
                    <a:pt x="79574" y="-7494"/>
                    <a:pt x="32339" y="-3725"/>
                    <a:pt x="1533" y="29074"/>
                  </a:cubicBezTo>
                  <a:cubicBezTo>
                    <a:pt x="-2717" y="33595"/>
                    <a:pt x="2646" y="40708"/>
                    <a:pt x="8166" y="37673"/>
                  </a:cubicBezTo>
                  <a:cubicBezTo>
                    <a:pt x="91019" y="-7911"/>
                    <a:pt x="167409" y="47967"/>
                    <a:pt x="201852" y="124257"/>
                  </a:cubicBezTo>
                  <a:cubicBezTo>
                    <a:pt x="202978" y="126742"/>
                    <a:pt x="207214" y="124971"/>
                    <a:pt x="206285" y="1223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42"/>
            <p:cNvSpPr/>
            <p:nvPr/>
          </p:nvSpPr>
          <p:spPr>
            <a:xfrm>
              <a:off x="3514476" y="959650"/>
              <a:ext cx="100793" cy="64764"/>
            </a:xfrm>
            <a:custGeom>
              <a:avLst/>
              <a:gdLst/>
              <a:ahLst/>
              <a:cxnLst/>
              <a:rect l="l" t="t" r="r" b="b"/>
              <a:pathLst>
                <a:path w="100793" h="64764" extrusionOk="0">
                  <a:moveTo>
                    <a:pt x="100790" y="47565"/>
                  </a:moveTo>
                  <a:cubicBezTo>
                    <a:pt x="98874" y="19326"/>
                    <a:pt x="76250" y="-2527"/>
                    <a:pt x="46600" y="236"/>
                  </a:cubicBezTo>
                  <a:cubicBezTo>
                    <a:pt x="19537" y="2759"/>
                    <a:pt x="-7982" y="33218"/>
                    <a:pt x="2148" y="60907"/>
                  </a:cubicBezTo>
                  <a:cubicBezTo>
                    <a:pt x="3874" y="65624"/>
                    <a:pt x="11215" y="66459"/>
                    <a:pt x="12581" y="60907"/>
                  </a:cubicBezTo>
                  <a:cubicBezTo>
                    <a:pt x="17286" y="41830"/>
                    <a:pt x="23470" y="22652"/>
                    <a:pt x="44646" y="16379"/>
                  </a:cubicBezTo>
                  <a:cubicBezTo>
                    <a:pt x="66689" y="9854"/>
                    <a:pt x="91394" y="27223"/>
                    <a:pt x="98590" y="47856"/>
                  </a:cubicBezTo>
                  <a:cubicBezTo>
                    <a:pt x="98981" y="48975"/>
                    <a:pt x="100878" y="48893"/>
                    <a:pt x="100790" y="47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42"/>
            <p:cNvSpPr/>
            <p:nvPr/>
          </p:nvSpPr>
          <p:spPr>
            <a:xfrm>
              <a:off x="3634178" y="1070316"/>
              <a:ext cx="106265" cy="77203"/>
            </a:xfrm>
            <a:custGeom>
              <a:avLst/>
              <a:gdLst/>
              <a:ahLst/>
              <a:cxnLst/>
              <a:rect l="l" t="t" r="r" b="b"/>
              <a:pathLst>
                <a:path w="106265" h="77203" extrusionOk="0">
                  <a:moveTo>
                    <a:pt x="2618" y="77180"/>
                  </a:moveTo>
                  <a:cubicBezTo>
                    <a:pt x="45875" y="72722"/>
                    <a:pt x="81753" y="57711"/>
                    <a:pt x="104491" y="19025"/>
                  </a:cubicBezTo>
                  <a:cubicBezTo>
                    <a:pt x="112850" y="4811"/>
                    <a:pt x="89328" y="-8146"/>
                    <a:pt x="82796" y="6341"/>
                  </a:cubicBezTo>
                  <a:cubicBezTo>
                    <a:pt x="68468" y="38128"/>
                    <a:pt x="38553" y="68283"/>
                    <a:pt x="2618" y="71710"/>
                  </a:cubicBezTo>
                  <a:cubicBezTo>
                    <a:pt x="-866" y="72045"/>
                    <a:pt x="-879" y="77546"/>
                    <a:pt x="2618" y="77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42"/>
            <p:cNvSpPr/>
            <p:nvPr/>
          </p:nvSpPr>
          <p:spPr>
            <a:xfrm>
              <a:off x="3455711" y="1112826"/>
              <a:ext cx="95806" cy="55547"/>
            </a:xfrm>
            <a:custGeom>
              <a:avLst/>
              <a:gdLst/>
              <a:ahLst/>
              <a:cxnLst/>
              <a:rect l="l" t="t" r="r" b="b"/>
              <a:pathLst>
                <a:path w="95806" h="55547" extrusionOk="0">
                  <a:moveTo>
                    <a:pt x="1595" y="54904"/>
                  </a:moveTo>
                  <a:cubicBezTo>
                    <a:pt x="35285" y="58521"/>
                    <a:pt x="69538" y="46829"/>
                    <a:pt x="92497" y="21625"/>
                  </a:cubicBezTo>
                  <a:cubicBezTo>
                    <a:pt x="103379" y="9680"/>
                    <a:pt x="84764" y="-8126"/>
                    <a:pt x="74995" y="4122"/>
                  </a:cubicBezTo>
                  <a:cubicBezTo>
                    <a:pt x="55652" y="28372"/>
                    <a:pt x="31731" y="45312"/>
                    <a:pt x="1165" y="51723"/>
                  </a:cubicBezTo>
                  <a:cubicBezTo>
                    <a:pt x="-751" y="52128"/>
                    <a:pt x="-87" y="54720"/>
                    <a:pt x="1595" y="548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42"/>
            <p:cNvSpPr/>
            <p:nvPr/>
          </p:nvSpPr>
          <p:spPr>
            <a:xfrm>
              <a:off x="3303502" y="1183500"/>
              <a:ext cx="139028" cy="132301"/>
            </a:xfrm>
            <a:custGeom>
              <a:avLst/>
              <a:gdLst/>
              <a:ahLst/>
              <a:cxnLst/>
              <a:rect l="l" t="t" r="r" b="b"/>
              <a:pathLst>
                <a:path w="139028" h="132301" extrusionOk="0">
                  <a:moveTo>
                    <a:pt x="78469" y="130954"/>
                  </a:moveTo>
                  <a:cubicBezTo>
                    <a:pt x="115061" y="141760"/>
                    <a:pt x="143136" y="84908"/>
                    <a:pt x="138533" y="55227"/>
                  </a:cubicBezTo>
                  <a:cubicBezTo>
                    <a:pt x="132115" y="13842"/>
                    <a:pt x="86221" y="-7929"/>
                    <a:pt x="47908" y="2656"/>
                  </a:cubicBezTo>
                  <a:cubicBezTo>
                    <a:pt x="12707" y="12381"/>
                    <a:pt x="-19674" y="59982"/>
                    <a:pt x="14522" y="90618"/>
                  </a:cubicBezTo>
                  <a:cubicBezTo>
                    <a:pt x="36425" y="110239"/>
                    <a:pt x="102092" y="99932"/>
                    <a:pt x="86746" y="61127"/>
                  </a:cubicBezTo>
                  <a:cubicBezTo>
                    <a:pt x="84779" y="56163"/>
                    <a:pt x="78096" y="54544"/>
                    <a:pt x="75035" y="59596"/>
                  </a:cubicBezTo>
                  <a:cubicBezTo>
                    <a:pt x="63413" y="78787"/>
                    <a:pt x="24538" y="81810"/>
                    <a:pt x="25278" y="52862"/>
                  </a:cubicBezTo>
                  <a:cubicBezTo>
                    <a:pt x="25910" y="27898"/>
                    <a:pt x="54763" y="15789"/>
                    <a:pt x="76053" y="16984"/>
                  </a:cubicBezTo>
                  <a:cubicBezTo>
                    <a:pt x="100505" y="18350"/>
                    <a:pt x="120834" y="34329"/>
                    <a:pt x="126076" y="58660"/>
                  </a:cubicBezTo>
                  <a:cubicBezTo>
                    <a:pt x="131963" y="86027"/>
                    <a:pt x="111824" y="128975"/>
                    <a:pt x="78962" y="127286"/>
                  </a:cubicBezTo>
                  <a:cubicBezTo>
                    <a:pt x="76818" y="127179"/>
                    <a:pt x="76490" y="130366"/>
                    <a:pt x="78469" y="1309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42"/>
            <p:cNvSpPr/>
            <p:nvPr/>
          </p:nvSpPr>
          <p:spPr>
            <a:xfrm>
              <a:off x="3251758" y="1185890"/>
              <a:ext cx="147883" cy="109332"/>
            </a:xfrm>
            <a:custGeom>
              <a:avLst/>
              <a:gdLst/>
              <a:ahLst/>
              <a:cxnLst/>
              <a:rect l="l" t="t" r="r" b="b"/>
              <a:pathLst>
                <a:path w="147883" h="109332" extrusionOk="0">
                  <a:moveTo>
                    <a:pt x="147102" y="10408"/>
                  </a:moveTo>
                  <a:cubicBezTo>
                    <a:pt x="108834" y="-4129"/>
                    <a:pt x="59645" y="-6095"/>
                    <a:pt x="26866" y="21885"/>
                  </a:cubicBezTo>
                  <a:cubicBezTo>
                    <a:pt x="4450" y="41019"/>
                    <a:pt x="-10726" y="79180"/>
                    <a:pt x="9401" y="104548"/>
                  </a:cubicBezTo>
                  <a:cubicBezTo>
                    <a:pt x="20536" y="118586"/>
                    <a:pt x="40752" y="98617"/>
                    <a:pt x="29237" y="84712"/>
                  </a:cubicBezTo>
                  <a:cubicBezTo>
                    <a:pt x="14422" y="66818"/>
                    <a:pt x="44248" y="31142"/>
                    <a:pt x="57957" y="23175"/>
                  </a:cubicBezTo>
                  <a:cubicBezTo>
                    <a:pt x="85223" y="7329"/>
                    <a:pt x="116358" y="6545"/>
                    <a:pt x="146507" y="12564"/>
                  </a:cubicBezTo>
                  <a:cubicBezTo>
                    <a:pt x="147936" y="12849"/>
                    <a:pt x="148442" y="10914"/>
                    <a:pt x="147102" y="1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42"/>
            <p:cNvSpPr/>
            <p:nvPr/>
          </p:nvSpPr>
          <p:spPr>
            <a:xfrm>
              <a:off x="3303462" y="1069327"/>
              <a:ext cx="139019" cy="132192"/>
            </a:xfrm>
            <a:custGeom>
              <a:avLst/>
              <a:gdLst/>
              <a:ahLst/>
              <a:cxnLst/>
              <a:rect l="l" t="t" r="r" b="b"/>
              <a:pathLst>
                <a:path w="139019" h="132192" extrusionOk="0">
                  <a:moveTo>
                    <a:pt x="79002" y="5028"/>
                  </a:moveTo>
                  <a:cubicBezTo>
                    <a:pt x="111895" y="3340"/>
                    <a:pt x="131971" y="46047"/>
                    <a:pt x="126116" y="73654"/>
                  </a:cubicBezTo>
                  <a:cubicBezTo>
                    <a:pt x="120950" y="98018"/>
                    <a:pt x="100659" y="113958"/>
                    <a:pt x="76093" y="115330"/>
                  </a:cubicBezTo>
                  <a:cubicBezTo>
                    <a:pt x="54531" y="116538"/>
                    <a:pt x="26095" y="104474"/>
                    <a:pt x="25318" y="79453"/>
                  </a:cubicBezTo>
                  <a:cubicBezTo>
                    <a:pt x="24407" y="50081"/>
                    <a:pt x="63535" y="53654"/>
                    <a:pt x="75075" y="72718"/>
                  </a:cubicBezTo>
                  <a:cubicBezTo>
                    <a:pt x="78148" y="77796"/>
                    <a:pt x="84819" y="76152"/>
                    <a:pt x="86785" y="71188"/>
                  </a:cubicBezTo>
                  <a:cubicBezTo>
                    <a:pt x="102208" y="32206"/>
                    <a:pt x="36548" y="22322"/>
                    <a:pt x="14562" y="41697"/>
                  </a:cubicBezTo>
                  <a:cubicBezTo>
                    <a:pt x="-19735" y="71928"/>
                    <a:pt x="12772" y="120282"/>
                    <a:pt x="47948" y="129659"/>
                  </a:cubicBezTo>
                  <a:cubicBezTo>
                    <a:pt x="86046" y="139820"/>
                    <a:pt x="132483" y="118840"/>
                    <a:pt x="138573" y="77088"/>
                  </a:cubicBezTo>
                  <a:cubicBezTo>
                    <a:pt x="142898" y="47407"/>
                    <a:pt x="115316" y="-9509"/>
                    <a:pt x="78508" y="1361"/>
                  </a:cubicBezTo>
                  <a:cubicBezTo>
                    <a:pt x="76548" y="1936"/>
                    <a:pt x="76839" y="5136"/>
                    <a:pt x="79002" y="50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42"/>
            <p:cNvSpPr/>
            <p:nvPr/>
          </p:nvSpPr>
          <p:spPr>
            <a:xfrm>
              <a:off x="3251766" y="1089913"/>
              <a:ext cx="147874" cy="109340"/>
            </a:xfrm>
            <a:custGeom>
              <a:avLst/>
              <a:gdLst/>
              <a:ahLst/>
              <a:cxnLst/>
              <a:rect l="l" t="t" r="r" b="b"/>
              <a:pathLst>
                <a:path w="147874" h="109340" extrusionOk="0">
                  <a:moveTo>
                    <a:pt x="146499" y="96768"/>
                  </a:moveTo>
                  <a:cubicBezTo>
                    <a:pt x="116350" y="102787"/>
                    <a:pt x="85208" y="102003"/>
                    <a:pt x="57949" y="86157"/>
                  </a:cubicBezTo>
                  <a:cubicBezTo>
                    <a:pt x="44246" y="78190"/>
                    <a:pt x="14413" y="42508"/>
                    <a:pt x="29229" y="24620"/>
                  </a:cubicBezTo>
                  <a:cubicBezTo>
                    <a:pt x="40737" y="10721"/>
                    <a:pt x="20534" y="-9254"/>
                    <a:pt x="9393" y="4784"/>
                  </a:cubicBezTo>
                  <a:cubicBezTo>
                    <a:pt x="-10728" y="30140"/>
                    <a:pt x="4467" y="68332"/>
                    <a:pt x="26858" y="87454"/>
                  </a:cubicBezTo>
                  <a:cubicBezTo>
                    <a:pt x="59637" y="115440"/>
                    <a:pt x="108813" y="113467"/>
                    <a:pt x="147093" y="98930"/>
                  </a:cubicBezTo>
                  <a:cubicBezTo>
                    <a:pt x="148434" y="98424"/>
                    <a:pt x="147928" y="96483"/>
                    <a:pt x="146499" y="967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61"/>
        <p:cNvGrpSpPr/>
        <p:nvPr/>
      </p:nvGrpSpPr>
      <p:grpSpPr>
        <a:xfrm>
          <a:off x="0" y="0"/>
          <a:ext cx="0" cy="0"/>
          <a:chOff x="0" y="0"/>
          <a:chExt cx="0" cy="0"/>
        </a:xfrm>
      </p:grpSpPr>
      <p:sp>
        <p:nvSpPr>
          <p:cNvPr id="862" name="Google Shape;862;p43"/>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863" name="Google Shape;863;p43"/>
          <p:cNvGrpSpPr/>
          <p:nvPr/>
        </p:nvGrpSpPr>
        <p:grpSpPr>
          <a:xfrm>
            <a:off x="152392" y="3941256"/>
            <a:ext cx="8839207" cy="1049832"/>
            <a:chOff x="152392" y="3941256"/>
            <a:chExt cx="8839207" cy="1049832"/>
          </a:xfrm>
        </p:grpSpPr>
        <p:grpSp>
          <p:nvGrpSpPr>
            <p:cNvPr id="864" name="Google Shape;864;p43"/>
            <p:cNvGrpSpPr/>
            <p:nvPr/>
          </p:nvGrpSpPr>
          <p:grpSpPr>
            <a:xfrm rot="-5400000">
              <a:off x="7941680" y="3941169"/>
              <a:ext cx="1049832" cy="1050007"/>
              <a:chOff x="17274" y="3477377"/>
              <a:chExt cx="940878" cy="941035"/>
            </a:xfrm>
          </p:grpSpPr>
          <p:sp>
            <p:nvSpPr>
              <p:cNvPr id="865" name="Google Shape;865;p43"/>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43"/>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43"/>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43"/>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43"/>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43"/>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43"/>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43"/>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43"/>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43"/>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43"/>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43"/>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43"/>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43"/>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43"/>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43"/>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1" name="Google Shape;881;p43"/>
            <p:cNvGrpSpPr/>
            <p:nvPr/>
          </p:nvGrpSpPr>
          <p:grpSpPr>
            <a:xfrm rot="5400000" flipH="1">
              <a:off x="152480" y="3941169"/>
              <a:ext cx="1049832" cy="1050007"/>
              <a:chOff x="17274" y="3477377"/>
              <a:chExt cx="940878" cy="941035"/>
            </a:xfrm>
          </p:grpSpPr>
          <p:sp>
            <p:nvSpPr>
              <p:cNvPr id="882" name="Google Shape;882;p43"/>
              <p:cNvSpPr/>
              <p:nvPr/>
            </p:nvSpPr>
            <p:spPr>
              <a:xfrm>
                <a:off x="248420" y="4157997"/>
                <a:ext cx="158157" cy="98767"/>
              </a:xfrm>
              <a:custGeom>
                <a:avLst/>
                <a:gdLst/>
                <a:ahLst/>
                <a:cxnLst/>
                <a:rect l="l" t="t" r="r" b="b"/>
                <a:pathLst>
                  <a:path w="158157" h="98767" extrusionOk="0">
                    <a:moveTo>
                      <a:pt x="3250" y="97201"/>
                    </a:moveTo>
                    <a:cubicBezTo>
                      <a:pt x="3750" y="57763"/>
                      <a:pt x="29865" y="29700"/>
                      <a:pt x="66944" y="18919"/>
                    </a:cubicBezTo>
                    <a:cubicBezTo>
                      <a:pt x="80659" y="14929"/>
                      <a:pt x="104251" y="10042"/>
                      <a:pt x="118472" y="15106"/>
                    </a:cubicBezTo>
                    <a:cubicBezTo>
                      <a:pt x="132016" y="21063"/>
                      <a:pt x="138485" y="30522"/>
                      <a:pt x="137878" y="43485"/>
                    </a:cubicBezTo>
                    <a:cubicBezTo>
                      <a:pt x="134507" y="67558"/>
                      <a:pt x="120742" y="70769"/>
                      <a:pt x="96587" y="53109"/>
                    </a:cubicBezTo>
                    <a:cubicBezTo>
                      <a:pt x="94602" y="33596"/>
                      <a:pt x="67146" y="36985"/>
                      <a:pt x="69827" y="56732"/>
                    </a:cubicBezTo>
                    <a:cubicBezTo>
                      <a:pt x="74279" y="89467"/>
                      <a:pt x="111238" y="104144"/>
                      <a:pt x="137973" y="85187"/>
                    </a:cubicBezTo>
                    <a:cubicBezTo>
                      <a:pt x="160079" y="69511"/>
                      <a:pt x="165403" y="36182"/>
                      <a:pt x="147040" y="15574"/>
                    </a:cubicBezTo>
                    <a:cubicBezTo>
                      <a:pt x="124327" y="-9915"/>
                      <a:pt x="81228" y="601"/>
                      <a:pt x="54677" y="13804"/>
                    </a:cubicBezTo>
                    <a:cubicBezTo>
                      <a:pt x="22277" y="29915"/>
                      <a:pt x="-13" y="60545"/>
                      <a:pt x="0" y="97207"/>
                    </a:cubicBezTo>
                    <a:cubicBezTo>
                      <a:pt x="0" y="99287"/>
                      <a:pt x="3206" y="99287"/>
                      <a:pt x="3231" y="97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43"/>
              <p:cNvSpPr/>
              <p:nvPr/>
            </p:nvSpPr>
            <p:spPr>
              <a:xfrm>
                <a:off x="343086" y="4081625"/>
                <a:ext cx="530497" cy="206364"/>
              </a:xfrm>
              <a:custGeom>
                <a:avLst/>
                <a:gdLst/>
                <a:ahLst/>
                <a:cxnLst/>
                <a:rect l="l" t="t" r="r" b="b"/>
                <a:pathLst>
                  <a:path w="530497" h="206364" extrusionOk="0">
                    <a:moveTo>
                      <a:pt x="4968" y="90188"/>
                    </a:moveTo>
                    <a:cubicBezTo>
                      <a:pt x="70907" y="77643"/>
                      <a:pt x="132754" y="129145"/>
                      <a:pt x="190530" y="153914"/>
                    </a:cubicBezTo>
                    <a:cubicBezTo>
                      <a:pt x="241488" y="175760"/>
                      <a:pt x="295545" y="194091"/>
                      <a:pt x="350298" y="203437"/>
                    </a:cubicBezTo>
                    <a:cubicBezTo>
                      <a:pt x="429294" y="216918"/>
                      <a:pt x="518034" y="184366"/>
                      <a:pt x="529783" y="94924"/>
                    </a:cubicBezTo>
                    <a:cubicBezTo>
                      <a:pt x="538540" y="28240"/>
                      <a:pt x="465046" y="-35555"/>
                      <a:pt x="409275" y="23093"/>
                    </a:cubicBezTo>
                    <a:cubicBezTo>
                      <a:pt x="362104" y="72698"/>
                      <a:pt x="412576" y="145244"/>
                      <a:pt x="463269" y="84915"/>
                    </a:cubicBezTo>
                    <a:cubicBezTo>
                      <a:pt x="465754" y="81955"/>
                      <a:pt x="462010" y="78237"/>
                      <a:pt x="459045" y="80691"/>
                    </a:cubicBezTo>
                    <a:cubicBezTo>
                      <a:pt x="443951" y="94836"/>
                      <a:pt x="429389" y="91453"/>
                      <a:pt x="415345" y="70542"/>
                    </a:cubicBezTo>
                    <a:cubicBezTo>
                      <a:pt x="419582" y="60987"/>
                      <a:pt x="423818" y="51427"/>
                      <a:pt x="428061" y="41872"/>
                    </a:cubicBezTo>
                    <a:cubicBezTo>
                      <a:pt x="451994" y="17478"/>
                      <a:pt x="488884" y="29239"/>
                      <a:pt x="499621" y="58054"/>
                    </a:cubicBezTo>
                    <a:cubicBezTo>
                      <a:pt x="510440" y="87077"/>
                      <a:pt x="496744" y="121766"/>
                      <a:pt x="477110" y="143594"/>
                    </a:cubicBezTo>
                    <a:cubicBezTo>
                      <a:pt x="429471" y="196570"/>
                      <a:pt x="355376" y="180465"/>
                      <a:pt x="294161" y="166509"/>
                    </a:cubicBezTo>
                    <a:cubicBezTo>
                      <a:pt x="233199" y="152617"/>
                      <a:pt x="177687" y="127792"/>
                      <a:pt x="121214" y="101677"/>
                    </a:cubicBezTo>
                    <a:cubicBezTo>
                      <a:pt x="82712" y="83871"/>
                      <a:pt x="45146" y="71042"/>
                      <a:pt x="2850" y="82505"/>
                    </a:cubicBezTo>
                    <a:cubicBezTo>
                      <a:pt x="-2151" y="83859"/>
                      <a:pt x="-14" y="91130"/>
                      <a:pt x="4968" y="90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43"/>
              <p:cNvSpPr/>
              <p:nvPr/>
            </p:nvSpPr>
            <p:spPr>
              <a:xfrm>
                <a:off x="480840" y="4155668"/>
                <a:ext cx="477312" cy="216638"/>
              </a:xfrm>
              <a:custGeom>
                <a:avLst/>
                <a:gdLst/>
                <a:ahLst/>
                <a:cxnLst/>
                <a:rect l="l" t="t" r="r" b="b"/>
                <a:pathLst>
                  <a:path w="477312" h="216638" extrusionOk="0">
                    <a:moveTo>
                      <a:pt x="2190" y="6287"/>
                    </a:moveTo>
                    <a:cubicBezTo>
                      <a:pt x="86751" y="35601"/>
                      <a:pt x="133416" y="97031"/>
                      <a:pt x="196755" y="154762"/>
                    </a:cubicBezTo>
                    <a:cubicBezTo>
                      <a:pt x="243111" y="197014"/>
                      <a:pt x="304117" y="221548"/>
                      <a:pt x="367375" y="215813"/>
                    </a:cubicBezTo>
                    <a:cubicBezTo>
                      <a:pt x="411030" y="211861"/>
                      <a:pt x="470203" y="185828"/>
                      <a:pt x="477019" y="136229"/>
                    </a:cubicBezTo>
                    <a:cubicBezTo>
                      <a:pt x="481673" y="102381"/>
                      <a:pt x="429469" y="68748"/>
                      <a:pt x="421318" y="109204"/>
                    </a:cubicBezTo>
                    <a:cubicBezTo>
                      <a:pt x="420515" y="113187"/>
                      <a:pt x="423702" y="116520"/>
                      <a:pt x="427743" y="115628"/>
                    </a:cubicBezTo>
                    <a:cubicBezTo>
                      <a:pt x="444708" y="133984"/>
                      <a:pt x="446990" y="148540"/>
                      <a:pt x="434597" y="159315"/>
                    </a:cubicBezTo>
                    <a:cubicBezTo>
                      <a:pt x="431524" y="162919"/>
                      <a:pt x="427964" y="165980"/>
                      <a:pt x="423911" y="168484"/>
                    </a:cubicBezTo>
                    <a:cubicBezTo>
                      <a:pt x="413825" y="176217"/>
                      <a:pt x="402886" y="181718"/>
                      <a:pt x="390771" y="185638"/>
                    </a:cubicBezTo>
                    <a:cubicBezTo>
                      <a:pt x="370878" y="192069"/>
                      <a:pt x="349569" y="194087"/>
                      <a:pt x="328772" y="192879"/>
                    </a:cubicBezTo>
                    <a:cubicBezTo>
                      <a:pt x="275846" y="189806"/>
                      <a:pt x="232981" y="166176"/>
                      <a:pt x="194536" y="131000"/>
                    </a:cubicBezTo>
                    <a:cubicBezTo>
                      <a:pt x="133960" y="75570"/>
                      <a:pt x="84019" y="26167"/>
                      <a:pt x="3872" y="173"/>
                    </a:cubicBezTo>
                    <a:cubicBezTo>
                      <a:pt x="-36" y="-1092"/>
                      <a:pt x="-1642" y="4965"/>
                      <a:pt x="2184" y="62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43"/>
              <p:cNvSpPr/>
              <p:nvPr/>
            </p:nvSpPr>
            <p:spPr>
              <a:xfrm>
                <a:off x="445897" y="4190258"/>
                <a:ext cx="115129" cy="183994"/>
              </a:xfrm>
              <a:custGeom>
                <a:avLst/>
                <a:gdLst/>
                <a:ahLst/>
                <a:cxnLst/>
                <a:rect l="l" t="t" r="r" b="b"/>
                <a:pathLst>
                  <a:path w="115129" h="183994" extrusionOk="0">
                    <a:moveTo>
                      <a:pt x="1274" y="3547"/>
                    </a:moveTo>
                    <a:cubicBezTo>
                      <a:pt x="31082" y="10825"/>
                      <a:pt x="59928" y="29523"/>
                      <a:pt x="78487" y="53975"/>
                    </a:cubicBezTo>
                    <a:cubicBezTo>
                      <a:pt x="104532" y="88297"/>
                      <a:pt x="114415" y="160021"/>
                      <a:pt x="54509" y="165649"/>
                    </a:cubicBezTo>
                    <a:cubicBezTo>
                      <a:pt x="42855" y="166743"/>
                      <a:pt x="42843" y="185162"/>
                      <a:pt x="54509" y="183936"/>
                    </a:cubicBezTo>
                    <a:cubicBezTo>
                      <a:pt x="105569" y="178567"/>
                      <a:pt x="124735" y="128241"/>
                      <a:pt x="110634" y="82726"/>
                    </a:cubicBezTo>
                    <a:cubicBezTo>
                      <a:pt x="95180" y="32842"/>
                      <a:pt x="51841" y="3983"/>
                      <a:pt x="1755" y="6"/>
                    </a:cubicBezTo>
                    <a:cubicBezTo>
                      <a:pt x="-282" y="-158"/>
                      <a:pt x="-680" y="3073"/>
                      <a:pt x="1274" y="3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43"/>
              <p:cNvSpPr/>
              <p:nvPr/>
            </p:nvSpPr>
            <p:spPr>
              <a:xfrm>
                <a:off x="503422" y="4213163"/>
                <a:ext cx="88534" cy="205249"/>
              </a:xfrm>
              <a:custGeom>
                <a:avLst/>
                <a:gdLst/>
                <a:ahLst/>
                <a:cxnLst/>
                <a:rect l="l" t="t" r="r" b="b"/>
                <a:pathLst>
                  <a:path w="88534" h="205249" extrusionOk="0">
                    <a:moveTo>
                      <a:pt x="284" y="1155"/>
                    </a:moveTo>
                    <a:cubicBezTo>
                      <a:pt x="22239" y="17506"/>
                      <a:pt x="45242" y="37924"/>
                      <a:pt x="60462" y="60953"/>
                    </a:cubicBezTo>
                    <a:cubicBezTo>
                      <a:pt x="79211" y="89319"/>
                      <a:pt x="84427" y="195808"/>
                      <a:pt x="17104" y="180917"/>
                    </a:cubicBezTo>
                    <a:cubicBezTo>
                      <a:pt x="-544" y="177016"/>
                      <a:pt x="-4230" y="204832"/>
                      <a:pt x="13816" y="205230"/>
                    </a:cubicBezTo>
                    <a:cubicBezTo>
                      <a:pt x="69511" y="206457"/>
                      <a:pt x="89929" y="148523"/>
                      <a:pt x="88462" y="101093"/>
                    </a:cubicBezTo>
                    <a:cubicBezTo>
                      <a:pt x="87108" y="57165"/>
                      <a:pt x="42353" y="10393"/>
                      <a:pt x="759" y="23"/>
                    </a:cubicBezTo>
                    <a:cubicBezTo>
                      <a:pt x="38" y="-154"/>
                      <a:pt x="-266" y="750"/>
                      <a:pt x="278" y="11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43"/>
              <p:cNvSpPr/>
              <p:nvPr/>
            </p:nvSpPr>
            <p:spPr>
              <a:xfrm>
                <a:off x="228704" y="4124465"/>
                <a:ext cx="410288" cy="100880"/>
              </a:xfrm>
              <a:custGeom>
                <a:avLst/>
                <a:gdLst/>
                <a:ahLst/>
                <a:cxnLst/>
                <a:rect l="l" t="t" r="r" b="b"/>
                <a:pathLst>
                  <a:path w="410288" h="100880" extrusionOk="0">
                    <a:moveTo>
                      <a:pt x="410288" y="100008"/>
                    </a:moveTo>
                    <a:cubicBezTo>
                      <a:pt x="350509" y="36655"/>
                      <a:pt x="247086" y="1056"/>
                      <a:pt x="161343" y="19"/>
                    </a:cubicBezTo>
                    <a:cubicBezTo>
                      <a:pt x="99306" y="-727"/>
                      <a:pt x="15789" y="20936"/>
                      <a:pt x="89" y="90757"/>
                    </a:cubicBezTo>
                    <a:cubicBezTo>
                      <a:pt x="-746" y="94456"/>
                      <a:pt x="4540" y="97086"/>
                      <a:pt x="6456" y="93438"/>
                    </a:cubicBezTo>
                    <a:cubicBezTo>
                      <a:pt x="42890" y="24192"/>
                      <a:pt x="107273" y="4160"/>
                      <a:pt x="183203" y="9699"/>
                    </a:cubicBezTo>
                    <a:cubicBezTo>
                      <a:pt x="264292" y="15612"/>
                      <a:pt x="346936" y="49169"/>
                      <a:pt x="409409" y="100880"/>
                    </a:cubicBezTo>
                    <a:lnTo>
                      <a:pt x="410288" y="1000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43"/>
              <p:cNvSpPr/>
              <p:nvPr/>
            </p:nvSpPr>
            <p:spPr>
              <a:xfrm>
                <a:off x="178927" y="4029085"/>
                <a:ext cx="98763" cy="158157"/>
              </a:xfrm>
              <a:custGeom>
                <a:avLst/>
                <a:gdLst/>
                <a:ahLst/>
                <a:cxnLst/>
                <a:rect l="l" t="t" r="r" b="b"/>
                <a:pathLst>
                  <a:path w="98763" h="158157" extrusionOk="0">
                    <a:moveTo>
                      <a:pt x="1556" y="158157"/>
                    </a:moveTo>
                    <a:cubicBezTo>
                      <a:pt x="38218" y="158170"/>
                      <a:pt x="68848" y="135880"/>
                      <a:pt x="84959" y="103480"/>
                    </a:cubicBezTo>
                    <a:cubicBezTo>
                      <a:pt x="98162" y="76936"/>
                      <a:pt x="108678" y="33830"/>
                      <a:pt x="83189" y="11117"/>
                    </a:cubicBezTo>
                    <a:cubicBezTo>
                      <a:pt x="62582" y="-7246"/>
                      <a:pt x="29252" y="-1921"/>
                      <a:pt x="13577" y="20185"/>
                    </a:cubicBezTo>
                    <a:cubicBezTo>
                      <a:pt x="-5380" y="46926"/>
                      <a:pt x="9296" y="83885"/>
                      <a:pt x="42031" y="88330"/>
                    </a:cubicBezTo>
                    <a:cubicBezTo>
                      <a:pt x="61488" y="90973"/>
                      <a:pt x="65459" y="63587"/>
                      <a:pt x="45654" y="61570"/>
                    </a:cubicBezTo>
                    <a:cubicBezTo>
                      <a:pt x="27994" y="37415"/>
                      <a:pt x="31206" y="23650"/>
                      <a:pt x="55278" y="20279"/>
                    </a:cubicBezTo>
                    <a:cubicBezTo>
                      <a:pt x="68241" y="19672"/>
                      <a:pt x="77700" y="26141"/>
                      <a:pt x="83657" y="39685"/>
                    </a:cubicBezTo>
                    <a:cubicBezTo>
                      <a:pt x="88722" y="53906"/>
                      <a:pt x="83834" y="77498"/>
                      <a:pt x="79844" y="91213"/>
                    </a:cubicBezTo>
                    <a:cubicBezTo>
                      <a:pt x="69063" y="128292"/>
                      <a:pt x="40994" y="154408"/>
                      <a:pt x="1563" y="154907"/>
                    </a:cubicBezTo>
                    <a:cubicBezTo>
                      <a:pt x="-518" y="154932"/>
                      <a:pt x="-524" y="158138"/>
                      <a:pt x="1563" y="158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43"/>
              <p:cNvSpPr/>
              <p:nvPr/>
            </p:nvSpPr>
            <p:spPr>
              <a:xfrm>
                <a:off x="147279" y="3562113"/>
                <a:ext cx="206409" cy="530487"/>
              </a:xfrm>
              <a:custGeom>
                <a:avLst/>
                <a:gdLst/>
                <a:ahLst/>
                <a:cxnLst/>
                <a:rect l="l" t="t" r="r" b="b"/>
                <a:pathLst>
                  <a:path w="206409" h="530487" extrusionOk="0">
                    <a:moveTo>
                      <a:pt x="124271" y="527638"/>
                    </a:moveTo>
                    <a:cubicBezTo>
                      <a:pt x="135710" y="485430"/>
                      <a:pt x="122956" y="447675"/>
                      <a:pt x="105099" y="409274"/>
                    </a:cubicBezTo>
                    <a:cubicBezTo>
                      <a:pt x="78864" y="352871"/>
                      <a:pt x="54248" y="297226"/>
                      <a:pt x="40267" y="236327"/>
                    </a:cubicBezTo>
                    <a:cubicBezTo>
                      <a:pt x="26306" y="175517"/>
                      <a:pt x="10024" y="100511"/>
                      <a:pt x="63183" y="53378"/>
                    </a:cubicBezTo>
                    <a:cubicBezTo>
                      <a:pt x="83834" y="35066"/>
                      <a:pt x="113016" y="23096"/>
                      <a:pt x="140667" y="29286"/>
                    </a:cubicBezTo>
                    <a:cubicBezTo>
                      <a:pt x="170203" y="35900"/>
                      <a:pt x="184234" y="59189"/>
                      <a:pt x="171664" y="87321"/>
                    </a:cubicBezTo>
                    <a:cubicBezTo>
                      <a:pt x="167939" y="104703"/>
                      <a:pt x="156128" y="113980"/>
                      <a:pt x="136241" y="115143"/>
                    </a:cubicBezTo>
                    <a:cubicBezTo>
                      <a:pt x="115330" y="101099"/>
                      <a:pt x="111947" y="86530"/>
                      <a:pt x="126092" y="71443"/>
                    </a:cubicBezTo>
                    <a:cubicBezTo>
                      <a:pt x="128546" y="68477"/>
                      <a:pt x="124834" y="64734"/>
                      <a:pt x="121869" y="67219"/>
                    </a:cubicBezTo>
                    <a:cubicBezTo>
                      <a:pt x="102387" y="83590"/>
                      <a:pt x="83265" y="108219"/>
                      <a:pt x="106762" y="131033"/>
                    </a:cubicBezTo>
                    <a:cubicBezTo>
                      <a:pt x="126813" y="150496"/>
                      <a:pt x="160307" y="140360"/>
                      <a:pt x="179321" y="124666"/>
                    </a:cubicBezTo>
                    <a:cubicBezTo>
                      <a:pt x="243793" y="71450"/>
                      <a:pt x="181825" y="-8330"/>
                      <a:pt x="111859" y="705"/>
                    </a:cubicBezTo>
                    <a:cubicBezTo>
                      <a:pt x="26135" y="11771"/>
                      <a:pt x="-9616" y="96470"/>
                      <a:pt x="2195" y="173531"/>
                    </a:cubicBezTo>
                    <a:cubicBezTo>
                      <a:pt x="10877" y="230194"/>
                      <a:pt x="29980" y="286224"/>
                      <a:pt x="52389" y="338820"/>
                    </a:cubicBezTo>
                    <a:cubicBezTo>
                      <a:pt x="77119" y="396874"/>
                      <a:pt x="129159" y="459455"/>
                      <a:pt x="116589" y="525520"/>
                    </a:cubicBezTo>
                    <a:cubicBezTo>
                      <a:pt x="115647" y="530490"/>
                      <a:pt x="122906" y="532646"/>
                      <a:pt x="124265" y="5276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43"/>
              <p:cNvSpPr/>
              <p:nvPr/>
            </p:nvSpPr>
            <p:spPr>
              <a:xfrm>
                <a:off x="63377" y="3477377"/>
                <a:ext cx="216637" cy="477458"/>
              </a:xfrm>
              <a:custGeom>
                <a:avLst/>
                <a:gdLst/>
                <a:ahLst/>
                <a:cxnLst/>
                <a:rect l="l" t="t" r="r" b="b"/>
                <a:pathLst>
                  <a:path w="216637" h="477458" extrusionOk="0">
                    <a:moveTo>
                      <a:pt x="216469" y="473591"/>
                    </a:moveTo>
                    <a:cubicBezTo>
                      <a:pt x="190487" y="393489"/>
                      <a:pt x="141027" y="343453"/>
                      <a:pt x="85642" y="282927"/>
                    </a:cubicBezTo>
                    <a:cubicBezTo>
                      <a:pt x="51414" y="245526"/>
                      <a:pt x="29018" y="205171"/>
                      <a:pt x="24225" y="154117"/>
                    </a:cubicBezTo>
                    <a:cubicBezTo>
                      <a:pt x="22264" y="133250"/>
                      <a:pt x="23788" y="112137"/>
                      <a:pt x="29568" y="91954"/>
                    </a:cubicBezTo>
                    <a:cubicBezTo>
                      <a:pt x="32704" y="81002"/>
                      <a:pt x="36713" y="70259"/>
                      <a:pt x="42808" y="60578"/>
                    </a:cubicBezTo>
                    <a:cubicBezTo>
                      <a:pt x="46368" y="55892"/>
                      <a:pt x="49935" y="51213"/>
                      <a:pt x="53495" y="46528"/>
                    </a:cubicBezTo>
                    <a:cubicBezTo>
                      <a:pt x="65110" y="31244"/>
                      <a:pt x="80944" y="32307"/>
                      <a:pt x="101007" y="49721"/>
                    </a:cubicBezTo>
                    <a:cubicBezTo>
                      <a:pt x="100122" y="53761"/>
                      <a:pt x="103448" y="56948"/>
                      <a:pt x="107432" y="56145"/>
                    </a:cubicBezTo>
                    <a:cubicBezTo>
                      <a:pt x="146218" y="48330"/>
                      <a:pt x="116411" y="-953"/>
                      <a:pt x="85806" y="14"/>
                    </a:cubicBezTo>
                    <a:cubicBezTo>
                      <a:pt x="33267" y="1677"/>
                      <a:pt x="4838" y="65775"/>
                      <a:pt x="822" y="110089"/>
                    </a:cubicBezTo>
                    <a:cubicBezTo>
                      <a:pt x="-4692" y="170943"/>
                      <a:pt x="17882" y="230679"/>
                      <a:pt x="57738" y="276212"/>
                    </a:cubicBezTo>
                    <a:cubicBezTo>
                      <a:pt x="80767" y="302523"/>
                      <a:pt x="108222" y="324566"/>
                      <a:pt x="132541" y="349625"/>
                    </a:cubicBezTo>
                    <a:cubicBezTo>
                      <a:pt x="167705" y="385857"/>
                      <a:pt x="193807" y="427558"/>
                      <a:pt x="210348" y="475273"/>
                    </a:cubicBezTo>
                    <a:cubicBezTo>
                      <a:pt x="211676" y="479099"/>
                      <a:pt x="217734" y="477499"/>
                      <a:pt x="216463" y="473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43"/>
              <p:cNvSpPr/>
              <p:nvPr/>
            </p:nvSpPr>
            <p:spPr>
              <a:xfrm>
                <a:off x="61434" y="3874605"/>
                <a:ext cx="183994" cy="115179"/>
              </a:xfrm>
              <a:custGeom>
                <a:avLst/>
                <a:gdLst/>
                <a:ahLst/>
                <a:cxnLst/>
                <a:rect l="l" t="t" r="r" b="b"/>
                <a:pathLst>
                  <a:path w="183994" h="115179" extrusionOk="0">
                    <a:moveTo>
                      <a:pt x="183988" y="113424"/>
                    </a:moveTo>
                    <a:cubicBezTo>
                      <a:pt x="179998" y="63218"/>
                      <a:pt x="151158" y="20157"/>
                      <a:pt x="101268" y="4545"/>
                    </a:cubicBezTo>
                    <a:cubicBezTo>
                      <a:pt x="55766" y="-9695"/>
                      <a:pt x="5421" y="9667"/>
                      <a:pt x="59" y="60670"/>
                    </a:cubicBezTo>
                    <a:cubicBezTo>
                      <a:pt x="-1168" y="72317"/>
                      <a:pt x="17251" y="72342"/>
                      <a:pt x="18345" y="60670"/>
                    </a:cubicBezTo>
                    <a:cubicBezTo>
                      <a:pt x="23967" y="764"/>
                      <a:pt x="95697" y="10647"/>
                      <a:pt x="130020" y="36692"/>
                    </a:cubicBezTo>
                    <a:cubicBezTo>
                      <a:pt x="154478" y="55251"/>
                      <a:pt x="173176" y="84091"/>
                      <a:pt x="180447" y="113905"/>
                    </a:cubicBezTo>
                    <a:cubicBezTo>
                      <a:pt x="180922" y="115840"/>
                      <a:pt x="184153" y="115485"/>
                      <a:pt x="183988" y="113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43"/>
              <p:cNvSpPr/>
              <p:nvPr/>
            </p:nvSpPr>
            <p:spPr>
              <a:xfrm>
                <a:off x="17274" y="3843722"/>
                <a:ext cx="205255" cy="88530"/>
              </a:xfrm>
              <a:custGeom>
                <a:avLst/>
                <a:gdLst/>
                <a:ahLst/>
                <a:cxnLst/>
                <a:rect l="l" t="t" r="r" b="b"/>
                <a:pathLst>
                  <a:path w="205255" h="88530" extrusionOk="0">
                    <a:moveTo>
                      <a:pt x="205227" y="87777"/>
                    </a:moveTo>
                    <a:cubicBezTo>
                      <a:pt x="194831" y="46088"/>
                      <a:pt x="148160" y="1440"/>
                      <a:pt x="104156" y="74"/>
                    </a:cubicBezTo>
                    <a:cubicBezTo>
                      <a:pt x="56688" y="-1399"/>
                      <a:pt x="-1214" y="18968"/>
                      <a:pt x="19" y="74719"/>
                    </a:cubicBezTo>
                    <a:cubicBezTo>
                      <a:pt x="411" y="92494"/>
                      <a:pt x="28297" y="89339"/>
                      <a:pt x="24332" y="71432"/>
                    </a:cubicBezTo>
                    <a:cubicBezTo>
                      <a:pt x="15619" y="32025"/>
                      <a:pt x="53223" y="21251"/>
                      <a:pt x="77991" y="16584"/>
                    </a:cubicBezTo>
                    <a:cubicBezTo>
                      <a:pt x="102645" y="11943"/>
                      <a:pt x="122778" y="13846"/>
                      <a:pt x="144296" y="28073"/>
                    </a:cubicBezTo>
                    <a:cubicBezTo>
                      <a:pt x="167237" y="43243"/>
                      <a:pt x="187863" y="66468"/>
                      <a:pt x="204095" y="88251"/>
                    </a:cubicBezTo>
                    <a:cubicBezTo>
                      <a:pt x="204499" y="88795"/>
                      <a:pt x="205410" y="88498"/>
                      <a:pt x="205233" y="87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43"/>
              <p:cNvSpPr/>
              <p:nvPr/>
            </p:nvSpPr>
            <p:spPr>
              <a:xfrm>
                <a:off x="210322" y="3796688"/>
                <a:ext cx="100875" cy="410289"/>
              </a:xfrm>
              <a:custGeom>
                <a:avLst/>
                <a:gdLst/>
                <a:ahLst/>
                <a:cxnLst/>
                <a:rect l="l" t="t" r="r" b="b"/>
                <a:pathLst>
                  <a:path w="100875" h="410289" extrusionOk="0">
                    <a:moveTo>
                      <a:pt x="6" y="879"/>
                    </a:moveTo>
                    <a:cubicBezTo>
                      <a:pt x="51724" y="63352"/>
                      <a:pt x="85275" y="145997"/>
                      <a:pt x="91187" y="227086"/>
                    </a:cubicBezTo>
                    <a:cubicBezTo>
                      <a:pt x="96726" y="303015"/>
                      <a:pt x="76694" y="367398"/>
                      <a:pt x="7449" y="403832"/>
                    </a:cubicBezTo>
                    <a:cubicBezTo>
                      <a:pt x="3838" y="405729"/>
                      <a:pt x="6399" y="411040"/>
                      <a:pt x="10130" y="410200"/>
                    </a:cubicBezTo>
                    <a:cubicBezTo>
                      <a:pt x="80147" y="394455"/>
                      <a:pt x="101342" y="311020"/>
                      <a:pt x="100868" y="248945"/>
                    </a:cubicBezTo>
                    <a:cubicBezTo>
                      <a:pt x="100217" y="163366"/>
                      <a:pt x="64042" y="59603"/>
                      <a:pt x="879" y="0"/>
                    </a:cubicBezTo>
                    <a:lnTo>
                      <a:pt x="0" y="8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43"/>
              <p:cNvSpPr/>
              <p:nvPr/>
            </p:nvSpPr>
            <p:spPr>
              <a:xfrm>
                <a:off x="364800" y="3864276"/>
                <a:ext cx="124519" cy="137953"/>
              </a:xfrm>
              <a:custGeom>
                <a:avLst/>
                <a:gdLst/>
                <a:ahLst/>
                <a:cxnLst/>
                <a:rect l="l" t="t" r="r" b="b"/>
                <a:pathLst>
                  <a:path w="124519" h="137953" extrusionOk="0">
                    <a:moveTo>
                      <a:pt x="19727" y="19698"/>
                    </a:moveTo>
                    <a:cubicBezTo>
                      <a:pt x="39272" y="-1965"/>
                      <a:pt x="79469" y="8986"/>
                      <a:pt x="96434" y="28101"/>
                    </a:cubicBezTo>
                    <a:cubicBezTo>
                      <a:pt x="113178" y="46976"/>
                      <a:pt x="114474" y="72553"/>
                      <a:pt x="100228" y="93458"/>
                    </a:cubicBezTo>
                    <a:cubicBezTo>
                      <a:pt x="87177" y="112611"/>
                      <a:pt x="54941" y="129785"/>
                      <a:pt x="34390" y="110284"/>
                    </a:cubicBezTo>
                    <a:cubicBezTo>
                      <a:pt x="12771" y="89765"/>
                      <a:pt x="43414" y="65079"/>
                      <a:pt x="64736" y="70315"/>
                    </a:cubicBezTo>
                    <a:cubicBezTo>
                      <a:pt x="70604" y="71757"/>
                      <a:pt x="74132" y="65889"/>
                      <a:pt x="71969" y="60906"/>
                    </a:cubicBezTo>
                    <a:cubicBezTo>
                      <a:pt x="55384" y="22682"/>
                      <a:pt x="1744" y="61867"/>
                      <a:pt x="87" y="91194"/>
                    </a:cubicBezTo>
                    <a:cubicBezTo>
                      <a:pt x="-2581" y="138422"/>
                      <a:pt x="56749" y="148072"/>
                      <a:pt x="88290" y="128229"/>
                    </a:cubicBezTo>
                    <a:cubicBezTo>
                      <a:pt x="122112" y="106952"/>
                      <a:pt x="138022" y="58333"/>
                      <a:pt x="110452" y="25541"/>
                    </a:cubicBezTo>
                    <a:cubicBezTo>
                      <a:pt x="91824" y="3378"/>
                      <a:pt x="34289" y="-14732"/>
                      <a:pt x="16787" y="17440"/>
                    </a:cubicBezTo>
                    <a:cubicBezTo>
                      <a:pt x="15807" y="19236"/>
                      <a:pt x="18247" y="21329"/>
                      <a:pt x="19714" y="19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43"/>
              <p:cNvSpPr/>
              <p:nvPr/>
            </p:nvSpPr>
            <p:spPr>
              <a:xfrm>
                <a:off x="312888" y="3951674"/>
                <a:ext cx="164287" cy="78644"/>
              </a:xfrm>
              <a:custGeom>
                <a:avLst/>
                <a:gdLst/>
                <a:ahLst/>
                <a:cxnLst/>
                <a:rect l="l" t="t" r="r" b="b"/>
                <a:pathLst>
                  <a:path w="164287" h="78644" extrusionOk="0">
                    <a:moveTo>
                      <a:pt x="162244" y="541"/>
                    </a:moveTo>
                    <a:cubicBezTo>
                      <a:pt x="146872" y="23456"/>
                      <a:pt x="128345" y="41989"/>
                      <a:pt x="102306" y="52233"/>
                    </a:cubicBezTo>
                    <a:cubicBezTo>
                      <a:pt x="80118" y="60959"/>
                      <a:pt x="36109" y="59764"/>
                      <a:pt x="27705" y="30386"/>
                    </a:cubicBezTo>
                    <a:cubicBezTo>
                      <a:pt x="22748" y="13067"/>
                      <a:pt x="-4651" y="20566"/>
                      <a:pt x="686" y="37835"/>
                    </a:cubicBezTo>
                    <a:cubicBezTo>
                      <a:pt x="11176" y="71771"/>
                      <a:pt x="53257" y="84203"/>
                      <a:pt x="85158" y="76394"/>
                    </a:cubicBezTo>
                    <a:cubicBezTo>
                      <a:pt x="121162" y="67579"/>
                      <a:pt x="149825" y="34502"/>
                      <a:pt x="164173" y="1672"/>
                    </a:cubicBezTo>
                    <a:cubicBezTo>
                      <a:pt x="164742" y="370"/>
                      <a:pt x="163060" y="-680"/>
                      <a:pt x="162238" y="5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43"/>
              <p:cNvSpPr/>
              <p:nvPr/>
            </p:nvSpPr>
            <p:spPr>
              <a:xfrm>
                <a:off x="433557" y="3946348"/>
                <a:ext cx="137878" cy="124542"/>
              </a:xfrm>
              <a:custGeom>
                <a:avLst/>
                <a:gdLst/>
                <a:ahLst/>
                <a:cxnLst/>
                <a:rect l="l" t="t" r="r" b="b"/>
                <a:pathLst>
                  <a:path w="137878" h="124542" extrusionOk="0">
                    <a:moveTo>
                      <a:pt x="120413" y="107739"/>
                    </a:moveTo>
                    <a:cubicBezTo>
                      <a:pt x="152604" y="90224"/>
                      <a:pt x="134539" y="32847"/>
                      <a:pt x="112313" y="14073"/>
                    </a:cubicBezTo>
                    <a:cubicBezTo>
                      <a:pt x="79710" y="-13458"/>
                      <a:pt x="30667" y="2318"/>
                      <a:pt x="9624" y="36236"/>
                    </a:cubicBezTo>
                    <a:cubicBezTo>
                      <a:pt x="-9890" y="67688"/>
                      <a:pt x="-784" y="127360"/>
                      <a:pt x="46659" y="124439"/>
                    </a:cubicBezTo>
                    <a:cubicBezTo>
                      <a:pt x="75752" y="122649"/>
                      <a:pt x="115379" y="69237"/>
                      <a:pt x="76947" y="52556"/>
                    </a:cubicBezTo>
                    <a:cubicBezTo>
                      <a:pt x="71958" y="50394"/>
                      <a:pt x="66096" y="53947"/>
                      <a:pt x="67538" y="59790"/>
                    </a:cubicBezTo>
                    <a:cubicBezTo>
                      <a:pt x="72780" y="81112"/>
                      <a:pt x="48088" y="111748"/>
                      <a:pt x="27569" y="90135"/>
                    </a:cubicBezTo>
                    <a:cubicBezTo>
                      <a:pt x="8176" y="69705"/>
                      <a:pt x="25090" y="37456"/>
                      <a:pt x="44395" y="24298"/>
                    </a:cubicBezTo>
                    <a:cubicBezTo>
                      <a:pt x="65432" y="9957"/>
                      <a:pt x="90725" y="11215"/>
                      <a:pt x="109752" y="28092"/>
                    </a:cubicBezTo>
                    <a:cubicBezTo>
                      <a:pt x="128867" y="45051"/>
                      <a:pt x="139819" y="85247"/>
                      <a:pt x="118155" y="104799"/>
                    </a:cubicBezTo>
                    <a:cubicBezTo>
                      <a:pt x="116543" y="106253"/>
                      <a:pt x="118598" y="108719"/>
                      <a:pt x="120419" y="107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43"/>
              <p:cNvSpPr/>
              <p:nvPr/>
            </p:nvSpPr>
            <p:spPr>
              <a:xfrm>
                <a:off x="405362" y="3958492"/>
                <a:ext cx="78644" cy="164292"/>
              </a:xfrm>
              <a:custGeom>
                <a:avLst/>
                <a:gdLst/>
                <a:ahLst/>
                <a:cxnLst/>
                <a:rect l="l" t="t" r="r" b="b"/>
                <a:pathLst>
                  <a:path w="78644" h="164292" extrusionOk="0">
                    <a:moveTo>
                      <a:pt x="76972" y="121"/>
                    </a:moveTo>
                    <a:cubicBezTo>
                      <a:pt x="44142" y="14475"/>
                      <a:pt x="11065" y="43138"/>
                      <a:pt x="2251" y="79136"/>
                    </a:cubicBezTo>
                    <a:cubicBezTo>
                      <a:pt x="-5558" y="111043"/>
                      <a:pt x="6873" y="153118"/>
                      <a:pt x="40810" y="163608"/>
                    </a:cubicBezTo>
                    <a:cubicBezTo>
                      <a:pt x="58047" y="168939"/>
                      <a:pt x="65609" y="141559"/>
                      <a:pt x="48258" y="136589"/>
                    </a:cubicBezTo>
                    <a:cubicBezTo>
                      <a:pt x="18925" y="128192"/>
                      <a:pt x="17711" y="84119"/>
                      <a:pt x="26412" y="61988"/>
                    </a:cubicBezTo>
                    <a:cubicBezTo>
                      <a:pt x="36611" y="36044"/>
                      <a:pt x="55246" y="17384"/>
                      <a:pt x="78104" y="2050"/>
                    </a:cubicBezTo>
                    <a:cubicBezTo>
                      <a:pt x="79324" y="1234"/>
                      <a:pt x="78275" y="-454"/>
                      <a:pt x="76972" y="1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98"/>
        <p:cNvGrpSpPr/>
        <p:nvPr/>
      </p:nvGrpSpPr>
      <p:grpSpPr>
        <a:xfrm>
          <a:off x="0" y="0"/>
          <a:ext cx="0" cy="0"/>
          <a:chOff x="0" y="0"/>
          <a:chExt cx="0" cy="0"/>
        </a:xfrm>
      </p:grpSpPr>
      <p:sp>
        <p:nvSpPr>
          <p:cNvPr id="899" name="Google Shape;899;p44"/>
          <p:cNvSpPr/>
          <p:nvPr/>
        </p:nvSpPr>
        <p:spPr>
          <a:xfrm>
            <a:off x="268800" y="267750"/>
            <a:ext cx="8606700" cy="460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900" name="Google Shape;900;p44"/>
          <p:cNvGrpSpPr/>
          <p:nvPr/>
        </p:nvGrpSpPr>
        <p:grpSpPr>
          <a:xfrm flipH="1">
            <a:off x="152400" y="152389"/>
            <a:ext cx="1251055" cy="1251073"/>
            <a:chOff x="2824860" y="713671"/>
            <a:chExt cx="915585" cy="915598"/>
          </a:xfrm>
        </p:grpSpPr>
        <p:sp>
          <p:nvSpPr>
            <p:cNvPr id="901" name="Google Shape;901;p44"/>
            <p:cNvSpPr/>
            <p:nvPr/>
          </p:nvSpPr>
          <p:spPr>
            <a:xfrm>
              <a:off x="2989765" y="818584"/>
              <a:ext cx="275262" cy="237061"/>
            </a:xfrm>
            <a:custGeom>
              <a:avLst/>
              <a:gdLst/>
              <a:ahLst/>
              <a:cxnLst/>
              <a:rect l="l" t="t" r="r" b="b"/>
              <a:pathLst>
                <a:path w="275262" h="237061" extrusionOk="0">
                  <a:moveTo>
                    <a:pt x="269725" y="235992"/>
                  </a:moveTo>
                  <a:cubicBezTo>
                    <a:pt x="285514" y="157433"/>
                    <a:pt x="269548" y="63394"/>
                    <a:pt x="195661" y="18904"/>
                  </a:cubicBezTo>
                  <a:cubicBezTo>
                    <a:pt x="142635" y="-13029"/>
                    <a:pt x="31175" y="-7679"/>
                    <a:pt x="5509" y="59530"/>
                  </a:cubicBezTo>
                  <a:cubicBezTo>
                    <a:pt x="-19916" y="126120"/>
                    <a:pt x="47350" y="184332"/>
                    <a:pt x="111284" y="174784"/>
                  </a:cubicBezTo>
                  <a:cubicBezTo>
                    <a:pt x="147194" y="169422"/>
                    <a:pt x="169824" y="145836"/>
                    <a:pt x="170520" y="109168"/>
                  </a:cubicBezTo>
                  <a:cubicBezTo>
                    <a:pt x="171102" y="78538"/>
                    <a:pt x="159391" y="53871"/>
                    <a:pt x="127313" y="50393"/>
                  </a:cubicBezTo>
                  <a:cubicBezTo>
                    <a:pt x="122811" y="49906"/>
                    <a:pt x="118486" y="53226"/>
                    <a:pt x="116216" y="56761"/>
                  </a:cubicBezTo>
                  <a:cubicBezTo>
                    <a:pt x="114996" y="58658"/>
                    <a:pt x="113782" y="60555"/>
                    <a:pt x="112561" y="62452"/>
                  </a:cubicBezTo>
                  <a:cubicBezTo>
                    <a:pt x="109842" y="66682"/>
                    <a:pt x="112536" y="72499"/>
                    <a:pt x="117171" y="73783"/>
                  </a:cubicBezTo>
                  <a:cubicBezTo>
                    <a:pt x="161730" y="86132"/>
                    <a:pt x="142084" y="143376"/>
                    <a:pt x="106560" y="152368"/>
                  </a:cubicBezTo>
                  <a:cubicBezTo>
                    <a:pt x="77954" y="159608"/>
                    <a:pt x="42165" y="143066"/>
                    <a:pt x="28393" y="117407"/>
                  </a:cubicBezTo>
                  <a:cubicBezTo>
                    <a:pt x="-6739" y="51936"/>
                    <a:pt x="76873" y="16798"/>
                    <a:pt x="128995" y="16944"/>
                  </a:cubicBezTo>
                  <a:cubicBezTo>
                    <a:pt x="245437" y="17260"/>
                    <a:pt x="272216" y="143541"/>
                    <a:pt x="266784" y="235600"/>
                  </a:cubicBezTo>
                  <a:cubicBezTo>
                    <a:pt x="266690" y="237263"/>
                    <a:pt x="269383" y="237655"/>
                    <a:pt x="269718" y="2359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44"/>
            <p:cNvSpPr/>
            <p:nvPr/>
          </p:nvSpPr>
          <p:spPr>
            <a:xfrm>
              <a:off x="3213584" y="829714"/>
              <a:ext cx="40084" cy="84345"/>
            </a:xfrm>
            <a:custGeom>
              <a:avLst/>
              <a:gdLst/>
              <a:ahLst/>
              <a:cxnLst/>
              <a:rect l="l" t="t" r="r" b="b"/>
              <a:pathLst>
                <a:path w="40084" h="84345" extrusionOk="0">
                  <a:moveTo>
                    <a:pt x="24394" y="83494"/>
                  </a:moveTo>
                  <a:cubicBezTo>
                    <a:pt x="26013" y="71992"/>
                    <a:pt x="23807" y="62659"/>
                    <a:pt x="19235" y="51916"/>
                  </a:cubicBezTo>
                  <a:cubicBezTo>
                    <a:pt x="16244" y="44891"/>
                    <a:pt x="12456" y="37898"/>
                    <a:pt x="12222" y="30101"/>
                  </a:cubicBezTo>
                  <a:cubicBezTo>
                    <a:pt x="11982" y="22267"/>
                    <a:pt x="12924" y="18637"/>
                    <a:pt x="19943" y="14837"/>
                  </a:cubicBezTo>
                  <a:cubicBezTo>
                    <a:pt x="26051" y="11530"/>
                    <a:pt x="31495" y="11112"/>
                    <a:pt x="35909" y="18605"/>
                  </a:cubicBezTo>
                  <a:cubicBezTo>
                    <a:pt x="36744" y="20015"/>
                    <a:pt x="39014" y="19763"/>
                    <a:pt x="39431" y="18144"/>
                  </a:cubicBezTo>
                  <a:cubicBezTo>
                    <a:pt x="44622" y="-1743"/>
                    <a:pt x="17509" y="-5239"/>
                    <a:pt x="6936" y="7445"/>
                  </a:cubicBezTo>
                  <a:cubicBezTo>
                    <a:pt x="-13424" y="31865"/>
                    <a:pt x="17022" y="60225"/>
                    <a:pt x="22112" y="83501"/>
                  </a:cubicBezTo>
                  <a:cubicBezTo>
                    <a:pt x="22346" y="84582"/>
                    <a:pt x="24224" y="84670"/>
                    <a:pt x="24388" y="835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44"/>
            <p:cNvSpPr/>
            <p:nvPr/>
          </p:nvSpPr>
          <p:spPr>
            <a:xfrm>
              <a:off x="2824860" y="766278"/>
              <a:ext cx="394912" cy="105281"/>
            </a:xfrm>
            <a:custGeom>
              <a:avLst/>
              <a:gdLst/>
              <a:ahLst/>
              <a:cxnLst/>
              <a:rect l="l" t="t" r="r" b="b"/>
              <a:pathLst>
                <a:path w="394912" h="105281" extrusionOk="0">
                  <a:moveTo>
                    <a:pt x="394572" y="98829"/>
                  </a:moveTo>
                  <a:cubicBezTo>
                    <a:pt x="370405" y="41035"/>
                    <a:pt x="318182" y="1281"/>
                    <a:pt x="253868" y="3424"/>
                  </a:cubicBezTo>
                  <a:cubicBezTo>
                    <a:pt x="219502" y="4569"/>
                    <a:pt x="190876" y="18024"/>
                    <a:pt x="162890" y="36962"/>
                  </a:cubicBezTo>
                  <a:cubicBezTo>
                    <a:pt x="144357" y="49501"/>
                    <a:pt x="126727" y="63198"/>
                    <a:pt x="105450" y="70735"/>
                  </a:cubicBezTo>
                  <a:cubicBezTo>
                    <a:pt x="88111" y="76875"/>
                    <a:pt x="66398" y="80144"/>
                    <a:pt x="49540" y="69666"/>
                  </a:cubicBezTo>
                  <a:cubicBezTo>
                    <a:pt x="32436" y="59037"/>
                    <a:pt x="10184" y="5707"/>
                    <a:pt x="54971" y="11493"/>
                  </a:cubicBezTo>
                  <a:cubicBezTo>
                    <a:pt x="58405" y="11935"/>
                    <a:pt x="59183" y="6908"/>
                    <a:pt x="56634" y="5346"/>
                  </a:cubicBezTo>
                  <a:cubicBezTo>
                    <a:pt x="34143" y="-8381"/>
                    <a:pt x="6940" y="5827"/>
                    <a:pt x="1211" y="30892"/>
                  </a:cubicBezTo>
                  <a:cubicBezTo>
                    <a:pt x="-7160" y="67497"/>
                    <a:pt x="29432" y="99512"/>
                    <a:pt x="62502" y="104330"/>
                  </a:cubicBezTo>
                  <a:cubicBezTo>
                    <a:pt x="118545" y="112500"/>
                    <a:pt x="157066" y="66056"/>
                    <a:pt x="201480" y="41654"/>
                  </a:cubicBezTo>
                  <a:cubicBezTo>
                    <a:pt x="270903" y="3519"/>
                    <a:pt x="352523" y="30829"/>
                    <a:pt x="385479"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44"/>
            <p:cNvSpPr/>
            <p:nvPr/>
          </p:nvSpPr>
          <p:spPr>
            <a:xfrm>
              <a:off x="2922906" y="779555"/>
              <a:ext cx="125444" cy="206416"/>
            </a:xfrm>
            <a:custGeom>
              <a:avLst/>
              <a:gdLst/>
              <a:ahLst/>
              <a:cxnLst/>
              <a:rect l="l" t="t" r="r" b="b"/>
              <a:pathLst>
                <a:path w="125444" h="206416" extrusionOk="0">
                  <a:moveTo>
                    <a:pt x="122385" y="138"/>
                  </a:moveTo>
                  <a:cubicBezTo>
                    <a:pt x="77984" y="16123"/>
                    <a:pt x="32185" y="42068"/>
                    <a:pt x="11350" y="86589"/>
                  </a:cubicBezTo>
                  <a:cubicBezTo>
                    <a:pt x="-7494" y="126843"/>
                    <a:pt x="-3725" y="174077"/>
                    <a:pt x="29074" y="204884"/>
                  </a:cubicBezTo>
                  <a:cubicBezTo>
                    <a:pt x="33595" y="209133"/>
                    <a:pt x="40708" y="203771"/>
                    <a:pt x="37667" y="198251"/>
                  </a:cubicBezTo>
                  <a:cubicBezTo>
                    <a:pt x="-7917" y="115398"/>
                    <a:pt x="47961" y="39007"/>
                    <a:pt x="124251" y="4565"/>
                  </a:cubicBezTo>
                  <a:cubicBezTo>
                    <a:pt x="126736" y="3445"/>
                    <a:pt x="124965" y="-797"/>
                    <a:pt x="122379"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44"/>
            <p:cNvSpPr/>
            <p:nvPr/>
          </p:nvSpPr>
          <p:spPr>
            <a:xfrm>
              <a:off x="3028627" y="838850"/>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30"/>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44"/>
            <p:cNvSpPr/>
            <p:nvPr/>
          </p:nvSpPr>
          <p:spPr>
            <a:xfrm>
              <a:off x="3139293" y="713674"/>
              <a:ext cx="77202" cy="106266"/>
            </a:xfrm>
            <a:custGeom>
              <a:avLst/>
              <a:gdLst/>
              <a:ahLst/>
              <a:cxnLst/>
              <a:rect l="l" t="t" r="r" b="b"/>
              <a:pathLst>
                <a:path w="77202" h="106266" extrusionOk="0">
                  <a:moveTo>
                    <a:pt x="77180" y="103648"/>
                  </a:moveTo>
                  <a:cubicBezTo>
                    <a:pt x="72722" y="60385"/>
                    <a:pt x="57710" y="24513"/>
                    <a:pt x="19025" y="1775"/>
                  </a:cubicBezTo>
                  <a:cubicBezTo>
                    <a:pt x="4810" y="-6584"/>
                    <a:pt x="-8146" y="16938"/>
                    <a:pt x="6341" y="23470"/>
                  </a:cubicBezTo>
                  <a:cubicBezTo>
                    <a:pt x="38127" y="37798"/>
                    <a:pt x="68283" y="67713"/>
                    <a:pt x="71710" y="103648"/>
                  </a:cubicBezTo>
                  <a:cubicBezTo>
                    <a:pt x="72045" y="107132"/>
                    <a:pt x="77546" y="107145"/>
                    <a:pt x="77186" y="1036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44"/>
            <p:cNvSpPr/>
            <p:nvPr/>
          </p:nvSpPr>
          <p:spPr>
            <a:xfrm>
              <a:off x="3181807" y="902601"/>
              <a:ext cx="55544" cy="95806"/>
            </a:xfrm>
            <a:custGeom>
              <a:avLst/>
              <a:gdLst/>
              <a:ahLst/>
              <a:cxnLst/>
              <a:rect l="l" t="t" r="r" b="b"/>
              <a:pathLst>
                <a:path w="55544" h="95806" extrusionOk="0">
                  <a:moveTo>
                    <a:pt x="54900" y="94218"/>
                  </a:moveTo>
                  <a:cubicBezTo>
                    <a:pt x="58517" y="60528"/>
                    <a:pt x="46825" y="26275"/>
                    <a:pt x="21627" y="3310"/>
                  </a:cubicBezTo>
                  <a:cubicBezTo>
                    <a:pt x="9683" y="-7573"/>
                    <a:pt x="-8130" y="11043"/>
                    <a:pt x="4125" y="20812"/>
                  </a:cubicBezTo>
                  <a:cubicBezTo>
                    <a:pt x="28374" y="40161"/>
                    <a:pt x="45314" y="64076"/>
                    <a:pt x="51726" y="94642"/>
                  </a:cubicBezTo>
                  <a:cubicBezTo>
                    <a:pt x="52131" y="96558"/>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44"/>
            <p:cNvSpPr/>
            <p:nvPr/>
          </p:nvSpPr>
          <p:spPr>
            <a:xfrm>
              <a:off x="3258132" y="818471"/>
              <a:ext cx="275228" cy="237154"/>
            </a:xfrm>
            <a:custGeom>
              <a:avLst/>
              <a:gdLst/>
              <a:ahLst/>
              <a:cxnLst/>
              <a:rect l="l" t="t" r="r" b="b"/>
              <a:pathLst>
                <a:path w="275228" h="237154" extrusionOk="0">
                  <a:moveTo>
                    <a:pt x="8409" y="235707"/>
                  </a:moveTo>
                  <a:cubicBezTo>
                    <a:pt x="2984" y="143666"/>
                    <a:pt x="29927" y="17360"/>
                    <a:pt x="146198" y="17050"/>
                  </a:cubicBezTo>
                  <a:cubicBezTo>
                    <a:pt x="197890" y="16911"/>
                    <a:pt x="270645" y="45486"/>
                    <a:pt x="249854" y="108977"/>
                  </a:cubicBezTo>
                  <a:cubicBezTo>
                    <a:pt x="240338" y="138032"/>
                    <a:pt x="208153" y="154941"/>
                    <a:pt x="178592" y="154030"/>
                  </a:cubicBezTo>
                  <a:cubicBezTo>
                    <a:pt x="132755" y="152626"/>
                    <a:pt x="111667" y="86738"/>
                    <a:pt x="158029" y="73890"/>
                  </a:cubicBezTo>
                  <a:cubicBezTo>
                    <a:pt x="162664" y="72606"/>
                    <a:pt x="165357" y="66789"/>
                    <a:pt x="162638" y="62558"/>
                  </a:cubicBezTo>
                  <a:cubicBezTo>
                    <a:pt x="161418" y="60661"/>
                    <a:pt x="160204" y="58765"/>
                    <a:pt x="158984" y="56868"/>
                  </a:cubicBezTo>
                  <a:cubicBezTo>
                    <a:pt x="156714" y="53333"/>
                    <a:pt x="152382" y="50013"/>
                    <a:pt x="147886" y="50500"/>
                  </a:cubicBezTo>
                  <a:cubicBezTo>
                    <a:pt x="115910" y="53972"/>
                    <a:pt x="104098" y="78702"/>
                    <a:pt x="104680" y="109274"/>
                  </a:cubicBezTo>
                  <a:cubicBezTo>
                    <a:pt x="105337" y="143673"/>
                    <a:pt x="124800" y="166727"/>
                    <a:pt x="158301" y="173796"/>
                  </a:cubicBezTo>
                  <a:cubicBezTo>
                    <a:pt x="223506" y="187556"/>
                    <a:pt x="296007"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44"/>
            <p:cNvSpPr/>
            <p:nvPr/>
          </p:nvSpPr>
          <p:spPr>
            <a:xfrm>
              <a:off x="3269427" y="829684"/>
              <a:ext cx="40071" cy="84368"/>
            </a:xfrm>
            <a:custGeom>
              <a:avLst/>
              <a:gdLst/>
              <a:ahLst/>
              <a:cxnLst/>
              <a:rect l="l" t="t" r="r" b="b"/>
              <a:pathLst>
                <a:path w="40071" h="84368" extrusionOk="0">
                  <a:moveTo>
                    <a:pt x="17968" y="83524"/>
                  </a:moveTo>
                  <a:cubicBezTo>
                    <a:pt x="23096" y="60091"/>
                    <a:pt x="53466" y="32022"/>
                    <a:pt x="33149" y="7469"/>
                  </a:cubicBezTo>
                  <a:cubicBezTo>
                    <a:pt x="22609" y="-5266"/>
                    <a:pt x="-4543" y="-1725"/>
                    <a:pt x="654" y="18168"/>
                  </a:cubicBezTo>
                  <a:cubicBezTo>
                    <a:pt x="1078" y="19786"/>
                    <a:pt x="3342" y="20039"/>
                    <a:pt x="4177" y="18629"/>
                  </a:cubicBezTo>
                  <a:cubicBezTo>
                    <a:pt x="11454" y="6293"/>
                    <a:pt x="27180" y="14658"/>
                    <a:pt x="28116" y="26596"/>
                  </a:cubicBezTo>
                  <a:cubicBezTo>
                    <a:pt x="28818" y="35537"/>
                    <a:pt x="24145" y="44055"/>
                    <a:pt x="20851" y="51946"/>
                  </a:cubicBezTo>
                  <a:cubicBezTo>
                    <a:pt x="16361" y="62715"/>
                    <a:pt x="14066" y="71978"/>
                    <a:pt x="15691" y="83524"/>
                  </a:cubicBezTo>
                  <a:cubicBezTo>
                    <a:pt x="15855" y="84694"/>
                    <a:pt x="17733" y="84606"/>
                    <a:pt x="17968"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44"/>
            <p:cNvSpPr/>
            <p:nvPr/>
          </p:nvSpPr>
          <p:spPr>
            <a:xfrm>
              <a:off x="3303324" y="766262"/>
              <a:ext cx="394923" cy="105295"/>
            </a:xfrm>
            <a:custGeom>
              <a:avLst/>
              <a:gdLst/>
              <a:ahLst/>
              <a:cxnLst/>
              <a:rect l="l" t="t" r="r" b="b"/>
              <a:pathLst>
                <a:path w="394923" h="105295" extrusionOk="0">
                  <a:moveTo>
                    <a:pt x="9433" y="102677"/>
                  </a:moveTo>
                  <a:cubicBezTo>
                    <a:pt x="42238" y="31162"/>
                    <a:pt x="124281" y="3213"/>
                    <a:pt x="193432" y="41671"/>
                  </a:cubicBezTo>
                  <a:cubicBezTo>
                    <a:pt x="237657" y="66268"/>
                    <a:pt x="276564" y="112485"/>
                    <a:pt x="332410" y="104347"/>
                  </a:cubicBezTo>
                  <a:cubicBezTo>
                    <a:pt x="365436" y="99535"/>
                    <a:pt x="402123" y="67558"/>
                    <a:pt x="393701" y="30909"/>
                  </a:cubicBezTo>
                  <a:cubicBezTo>
                    <a:pt x="387922" y="5755"/>
                    <a:pt x="360795" y="-8371"/>
                    <a:pt x="338278" y="5363"/>
                  </a:cubicBezTo>
                  <a:cubicBezTo>
                    <a:pt x="335730" y="6919"/>
                    <a:pt x="336507" y="11952"/>
                    <a:pt x="339941" y="11509"/>
                  </a:cubicBezTo>
                  <a:cubicBezTo>
                    <a:pt x="382730" y="5983"/>
                    <a:pt x="362635" y="51055"/>
                    <a:pt x="352758" y="62152"/>
                  </a:cubicBezTo>
                  <a:cubicBezTo>
                    <a:pt x="339189" y="77397"/>
                    <a:pt x="318493" y="78927"/>
                    <a:pt x="299662" y="74470"/>
                  </a:cubicBezTo>
                  <a:cubicBezTo>
                    <a:pt x="276216" y="68918"/>
                    <a:pt x="256671" y="53704"/>
                    <a:pt x="237138" y="40501"/>
                  </a:cubicBezTo>
                  <a:cubicBezTo>
                    <a:pt x="207210" y="20273"/>
                    <a:pt x="177959" y="4775"/>
                    <a:pt x="141038" y="3441"/>
                  </a:cubicBezTo>
                  <a:cubicBezTo>
                    <a:pt x="76750" y="1120"/>
                    <a:pt x="24451" y="41178"/>
                    <a:pt x="334" y="98845"/>
                  </a:cubicBezTo>
                  <a:cubicBezTo>
                    <a:pt x="-1822" y="104005"/>
                    <a:pt x="7081" y="107799"/>
                    <a:pt x="9427" y="1026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44"/>
            <p:cNvSpPr/>
            <p:nvPr/>
          </p:nvSpPr>
          <p:spPr>
            <a:xfrm>
              <a:off x="3474735" y="779569"/>
              <a:ext cx="125457" cy="206418"/>
            </a:xfrm>
            <a:custGeom>
              <a:avLst/>
              <a:gdLst/>
              <a:ahLst/>
              <a:cxnLst/>
              <a:rect l="l" t="t" r="r" b="b"/>
              <a:pathLst>
                <a:path w="125457" h="206418" extrusionOk="0">
                  <a:moveTo>
                    <a:pt x="1204" y="4557"/>
                  </a:moveTo>
                  <a:cubicBezTo>
                    <a:pt x="77494" y="39000"/>
                    <a:pt x="133372" y="115384"/>
                    <a:pt x="87788" y="198244"/>
                  </a:cubicBezTo>
                  <a:cubicBezTo>
                    <a:pt x="84778" y="203713"/>
                    <a:pt x="91822" y="209164"/>
                    <a:pt x="96382" y="204877"/>
                  </a:cubicBezTo>
                  <a:cubicBezTo>
                    <a:pt x="129180" y="174070"/>
                    <a:pt x="132955" y="126854"/>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44"/>
            <p:cNvSpPr/>
            <p:nvPr/>
          </p:nvSpPr>
          <p:spPr>
            <a:xfrm>
              <a:off x="3429703" y="838850"/>
              <a:ext cx="64788" cy="100806"/>
            </a:xfrm>
            <a:custGeom>
              <a:avLst/>
              <a:gdLst/>
              <a:ahLst/>
              <a:cxnLst/>
              <a:rect l="l" t="t" r="r" b="b"/>
              <a:pathLst>
                <a:path w="64788" h="100806" extrusionOk="0">
                  <a:moveTo>
                    <a:pt x="16904" y="2203"/>
                  </a:moveTo>
                  <a:cubicBezTo>
                    <a:pt x="37511" y="9387"/>
                    <a:pt x="54906" y="34117"/>
                    <a:pt x="48380" y="56147"/>
                  </a:cubicBezTo>
                  <a:cubicBezTo>
                    <a:pt x="42146" y="77203"/>
                    <a:pt x="22891" y="83520"/>
                    <a:pt x="3852" y="88212"/>
                  </a:cubicBezTo>
                  <a:cubicBezTo>
                    <a:pt x="-1687" y="89578"/>
                    <a:pt x="-865" y="96919"/>
                    <a:pt x="3852" y="98645"/>
                  </a:cubicBezTo>
                  <a:cubicBezTo>
                    <a:pt x="31681" y="108826"/>
                    <a:pt x="61823" y="81206"/>
                    <a:pt x="64523"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44"/>
            <p:cNvSpPr/>
            <p:nvPr/>
          </p:nvSpPr>
          <p:spPr>
            <a:xfrm>
              <a:off x="3306613" y="713671"/>
              <a:ext cx="77194" cy="106269"/>
            </a:xfrm>
            <a:custGeom>
              <a:avLst/>
              <a:gdLst/>
              <a:ahLst/>
              <a:cxnLst/>
              <a:rect l="l" t="t" r="r" b="b"/>
              <a:pathLst>
                <a:path w="77194" h="106269" extrusionOk="0">
                  <a:moveTo>
                    <a:pt x="5486" y="103652"/>
                  </a:moveTo>
                  <a:cubicBezTo>
                    <a:pt x="8907" y="67723"/>
                    <a:pt x="39082" y="37796"/>
                    <a:pt x="70856" y="23474"/>
                  </a:cubicBezTo>
                  <a:cubicBezTo>
                    <a:pt x="85330" y="16948"/>
                    <a:pt x="72405" y="-6593"/>
                    <a:pt x="58171" y="1779"/>
                  </a:cubicBezTo>
                  <a:cubicBezTo>
                    <a:pt x="19537" y="24492"/>
                    <a:pt x="4469" y="60439"/>
                    <a:pt x="17" y="103652"/>
                  </a:cubicBezTo>
                  <a:cubicBezTo>
                    <a:pt x="-344" y="107142"/>
                    <a:pt x="5158" y="107142"/>
                    <a:pt x="5493" y="1036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44"/>
            <p:cNvSpPr/>
            <p:nvPr/>
          </p:nvSpPr>
          <p:spPr>
            <a:xfrm>
              <a:off x="3285745" y="902605"/>
              <a:ext cx="55547" cy="95819"/>
            </a:xfrm>
            <a:custGeom>
              <a:avLst/>
              <a:gdLst/>
              <a:ahLst/>
              <a:cxnLst/>
              <a:rect l="l" t="t" r="r" b="b"/>
              <a:pathLst>
                <a:path w="55547" h="95819" extrusionOk="0">
                  <a:moveTo>
                    <a:pt x="3824" y="94645"/>
                  </a:moveTo>
                  <a:cubicBezTo>
                    <a:pt x="10230" y="64110"/>
                    <a:pt x="27220" y="40126"/>
                    <a:pt x="51425" y="20815"/>
                  </a:cubicBezTo>
                  <a:cubicBezTo>
                    <a:pt x="63674" y="11045"/>
                    <a:pt x="45867" y="-7577"/>
                    <a:pt x="33923" y="3312"/>
                  </a:cubicBezTo>
                  <a:cubicBezTo>
                    <a:pt x="8725" y="26278"/>
                    <a:pt x="-2973" y="60525"/>
                    <a:pt x="644" y="94221"/>
                  </a:cubicBezTo>
                  <a:cubicBezTo>
                    <a:pt x="821" y="95890"/>
                    <a:pt x="3413" y="96586"/>
                    <a:pt x="3818" y="946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44"/>
            <p:cNvSpPr/>
            <p:nvPr/>
          </p:nvSpPr>
          <p:spPr>
            <a:xfrm>
              <a:off x="3138304" y="1011637"/>
              <a:ext cx="132192" cy="139019"/>
            </a:xfrm>
            <a:custGeom>
              <a:avLst/>
              <a:gdLst/>
              <a:ahLst/>
              <a:cxnLst/>
              <a:rect l="l" t="t" r="r" b="b"/>
              <a:pathLst>
                <a:path w="132192" h="139019" extrusionOk="0">
                  <a:moveTo>
                    <a:pt x="5029" y="60018"/>
                  </a:moveTo>
                  <a:cubicBezTo>
                    <a:pt x="3340" y="27125"/>
                    <a:pt x="46047" y="7048"/>
                    <a:pt x="73654" y="12904"/>
                  </a:cubicBezTo>
                  <a:cubicBezTo>
                    <a:pt x="98018" y="18070"/>
                    <a:pt x="113959" y="38355"/>
                    <a:pt x="115331" y="62927"/>
                  </a:cubicBezTo>
                  <a:cubicBezTo>
                    <a:pt x="116538" y="84489"/>
                    <a:pt x="104474" y="112924"/>
                    <a:pt x="79453" y="113702"/>
                  </a:cubicBezTo>
                  <a:cubicBezTo>
                    <a:pt x="50081" y="114606"/>
                    <a:pt x="53654" y="75485"/>
                    <a:pt x="72718" y="63945"/>
                  </a:cubicBezTo>
                  <a:cubicBezTo>
                    <a:pt x="77796" y="60872"/>
                    <a:pt x="76152" y="54201"/>
                    <a:pt x="71188" y="52234"/>
                  </a:cubicBezTo>
                  <a:cubicBezTo>
                    <a:pt x="32212" y="36812"/>
                    <a:pt x="22323"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65"/>
                    <a:pt x="5136" y="62181"/>
                    <a:pt x="5029"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44"/>
            <p:cNvSpPr/>
            <p:nvPr/>
          </p:nvSpPr>
          <p:spPr>
            <a:xfrm>
              <a:off x="3158890" y="1054477"/>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1"/>
                    <a:pt x="24620" y="118646"/>
                  </a:cubicBezTo>
                  <a:cubicBezTo>
                    <a:pt x="10721" y="107138"/>
                    <a:pt x="-9254" y="127341"/>
                    <a:pt x="4784" y="138482"/>
                  </a:cubicBezTo>
                  <a:cubicBezTo>
                    <a:pt x="30140" y="158603"/>
                    <a:pt x="68332" y="143408"/>
                    <a:pt x="87453" y="121017"/>
                  </a:cubicBezTo>
                  <a:cubicBezTo>
                    <a:pt x="115440" y="88238"/>
                    <a:pt x="113467" y="39062"/>
                    <a:pt x="98930" y="782"/>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44"/>
            <p:cNvSpPr/>
            <p:nvPr/>
          </p:nvSpPr>
          <p:spPr>
            <a:xfrm>
              <a:off x="3252477" y="1011595"/>
              <a:ext cx="132301" cy="139027"/>
            </a:xfrm>
            <a:custGeom>
              <a:avLst/>
              <a:gdLst/>
              <a:ahLst/>
              <a:cxnLst/>
              <a:rect l="l" t="t" r="r" b="b"/>
              <a:pathLst>
                <a:path w="132301" h="139027" extrusionOk="0">
                  <a:moveTo>
                    <a:pt x="130954" y="60559"/>
                  </a:moveTo>
                  <a:cubicBezTo>
                    <a:pt x="141761" y="23967"/>
                    <a:pt x="84909" y="-4108"/>
                    <a:pt x="55227" y="495"/>
                  </a:cubicBezTo>
                  <a:cubicBezTo>
                    <a:pt x="13836" y="6913"/>
                    <a:pt x="-7929" y="52807"/>
                    <a:pt x="2656" y="91119"/>
                  </a:cubicBezTo>
                  <a:cubicBezTo>
                    <a:pt x="12381" y="126321"/>
                    <a:pt x="59982" y="158702"/>
                    <a:pt x="90618" y="124506"/>
                  </a:cubicBezTo>
                  <a:cubicBezTo>
                    <a:pt x="110239" y="102602"/>
                    <a:pt x="99933" y="36929"/>
                    <a:pt x="61127" y="52282"/>
                  </a:cubicBezTo>
                  <a:cubicBezTo>
                    <a:pt x="56163" y="54249"/>
                    <a:pt x="54545" y="60932"/>
                    <a:pt x="59597" y="63993"/>
                  </a:cubicBezTo>
                  <a:cubicBezTo>
                    <a:pt x="78794" y="75615"/>
                    <a:pt x="81810" y="114490"/>
                    <a:pt x="52863" y="113750"/>
                  </a:cubicBezTo>
                  <a:cubicBezTo>
                    <a:pt x="27899" y="113118"/>
                    <a:pt x="15790" y="84265"/>
                    <a:pt x="16978" y="62975"/>
                  </a:cubicBezTo>
                  <a:cubicBezTo>
                    <a:pt x="18344" y="38523"/>
                    <a:pt x="34323" y="18194"/>
                    <a:pt x="58655" y="12952"/>
                  </a:cubicBezTo>
                  <a:cubicBezTo>
                    <a:pt x="86028" y="7059"/>
                    <a:pt x="128969" y="27204"/>
                    <a:pt x="127280" y="60066"/>
                  </a:cubicBezTo>
                  <a:cubicBezTo>
                    <a:pt x="127173" y="62210"/>
                    <a:pt x="130360" y="62539"/>
                    <a:pt x="130948"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44"/>
            <p:cNvSpPr/>
            <p:nvPr/>
          </p:nvSpPr>
          <p:spPr>
            <a:xfrm>
              <a:off x="3254874" y="1054477"/>
              <a:ext cx="109339" cy="147883"/>
            </a:xfrm>
            <a:custGeom>
              <a:avLst/>
              <a:gdLst/>
              <a:ahLst/>
              <a:cxnLst/>
              <a:rect l="l" t="t" r="r" b="b"/>
              <a:pathLst>
                <a:path w="109339" h="147883" extrusionOk="0">
                  <a:moveTo>
                    <a:pt x="10408" y="782"/>
                  </a:moveTo>
                  <a:cubicBezTo>
                    <a:pt x="-4129" y="39056"/>
                    <a:pt x="-6095" y="88238"/>
                    <a:pt x="21885" y="121017"/>
                  </a:cubicBezTo>
                  <a:cubicBezTo>
                    <a:pt x="41019" y="143433"/>
                    <a:pt x="79186" y="158609"/>
                    <a:pt x="104555" y="138482"/>
                  </a:cubicBezTo>
                  <a:cubicBezTo>
                    <a:pt x="118592" y="127347"/>
                    <a:pt x="98624" y="107132"/>
                    <a:pt x="84719" y="118646"/>
                  </a:cubicBezTo>
                  <a:cubicBezTo>
                    <a:pt x="66830" y="133461"/>
                    <a:pt x="31148" y="103635"/>
                    <a:pt x="23181" y="89926"/>
                  </a:cubicBezTo>
                  <a:cubicBezTo>
                    <a:pt x="7335" y="62660"/>
                    <a:pt x="6551" y="31525"/>
                    <a:pt x="12571" y="1376"/>
                  </a:cubicBezTo>
                  <a:cubicBezTo>
                    <a:pt x="12855" y="-53"/>
                    <a:pt x="10920" y="-559"/>
                    <a:pt x="10415" y="7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44"/>
            <p:cNvSpPr/>
            <p:nvPr/>
          </p:nvSpPr>
          <p:spPr>
            <a:xfrm>
              <a:off x="3398494" y="1189149"/>
              <a:ext cx="237154" cy="275228"/>
            </a:xfrm>
            <a:custGeom>
              <a:avLst/>
              <a:gdLst/>
              <a:ahLst/>
              <a:cxnLst/>
              <a:rect l="l" t="t" r="r" b="b"/>
              <a:pathLst>
                <a:path w="237154" h="275228" extrusionOk="0">
                  <a:moveTo>
                    <a:pt x="1447" y="8414"/>
                  </a:moveTo>
                  <a:cubicBezTo>
                    <a:pt x="93488" y="2989"/>
                    <a:pt x="219794" y="29932"/>
                    <a:pt x="220104" y="146203"/>
                  </a:cubicBezTo>
                  <a:cubicBezTo>
                    <a:pt x="220243" y="197896"/>
                    <a:pt x="191669" y="270651"/>
                    <a:pt x="128177" y="249854"/>
                  </a:cubicBezTo>
                  <a:cubicBezTo>
                    <a:pt x="99122" y="240337"/>
                    <a:pt x="82214" y="208152"/>
                    <a:pt x="83124" y="178591"/>
                  </a:cubicBezTo>
                  <a:cubicBezTo>
                    <a:pt x="84528" y="132760"/>
                    <a:pt x="150410" y="111666"/>
                    <a:pt x="163265" y="158028"/>
                  </a:cubicBezTo>
                  <a:cubicBezTo>
                    <a:pt x="164548" y="162663"/>
                    <a:pt x="170366" y="165356"/>
                    <a:pt x="174596" y="162637"/>
                  </a:cubicBezTo>
                  <a:cubicBezTo>
                    <a:pt x="176493" y="161417"/>
                    <a:pt x="178390" y="160203"/>
                    <a:pt x="180287" y="158983"/>
                  </a:cubicBezTo>
                  <a:cubicBezTo>
                    <a:pt x="183821" y="156713"/>
                    <a:pt x="187141" y="152381"/>
                    <a:pt x="186654" y="147885"/>
                  </a:cubicBezTo>
                  <a:cubicBezTo>
                    <a:pt x="183183" y="115909"/>
                    <a:pt x="158453" y="104097"/>
                    <a:pt x="127880" y="104679"/>
                  </a:cubicBezTo>
                  <a:cubicBezTo>
                    <a:pt x="93482" y="105337"/>
                    <a:pt x="70427" y="124793"/>
                    <a:pt x="63358" y="158300"/>
                  </a:cubicBezTo>
                  <a:cubicBezTo>
                    <a:pt x="49598" y="223505"/>
                    <a:pt x="108562" y="296007"/>
                    <a:pt x="177517" y="269689"/>
                  </a:cubicBezTo>
                  <a:cubicBezTo>
                    <a:pt x="242463" y="244903"/>
                    <a:pt x="249962" y="137262"/>
                    <a:pt x="221116" y="84457"/>
                  </a:cubicBezTo>
                  <a:cubicBezTo>
                    <a:pt x="178636" y="6701"/>
                    <a:pt x="81088" y="-10606"/>
                    <a:pt x="1062" y="5480"/>
                  </a:cubicBezTo>
                  <a:cubicBezTo>
                    <a:pt x="-576" y="5809"/>
                    <a:pt x="-222" y="8509"/>
                    <a:pt x="1460" y="84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44"/>
            <p:cNvSpPr/>
            <p:nvPr/>
          </p:nvSpPr>
          <p:spPr>
            <a:xfrm>
              <a:off x="3540066" y="1200443"/>
              <a:ext cx="84368" cy="40074"/>
            </a:xfrm>
            <a:custGeom>
              <a:avLst/>
              <a:gdLst/>
              <a:ahLst/>
              <a:cxnLst/>
              <a:rect l="l" t="t" r="r" b="b"/>
              <a:pathLst>
                <a:path w="84368" h="40074" extrusionOk="0">
                  <a:moveTo>
                    <a:pt x="844" y="17974"/>
                  </a:moveTo>
                  <a:cubicBezTo>
                    <a:pt x="24278" y="23102"/>
                    <a:pt x="52341" y="53472"/>
                    <a:pt x="76900" y="33149"/>
                  </a:cubicBezTo>
                  <a:cubicBezTo>
                    <a:pt x="89635" y="22609"/>
                    <a:pt x="86094" y="-4543"/>
                    <a:pt x="66201" y="654"/>
                  </a:cubicBezTo>
                  <a:cubicBezTo>
                    <a:pt x="64583" y="1078"/>
                    <a:pt x="64330" y="3348"/>
                    <a:pt x="65740" y="4176"/>
                  </a:cubicBezTo>
                  <a:cubicBezTo>
                    <a:pt x="78076" y="11454"/>
                    <a:pt x="69711" y="27187"/>
                    <a:pt x="57773" y="28116"/>
                  </a:cubicBezTo>
                  <a:cubicBezTo>
                    <a:pt x="48831" y="28818"/>
                    <a:pt x="40314" y="24139"/>
                    <a:pt x="32423" y="20851"/>
                  </a:cubicBezTo>
                  <a:cubicBezTo>
                    <a:pt x="21654" y="16361"/>
                    <a:pt x="12391" y="14060"/>
                    <a:pt x="844" y="15691"/>
                  </a:cubicBezTo>
                  <a:cubicBezTo>
                    <a:pt x="-325" y="15855"/>
                    <a:pt x="-237" y="17733"/>
                    <a:pt x="844" y="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44"/>
            <p:cNvSpPr/>
            <p:nvPr/>
          </p:nvSpPr>
          <p:spPr>
            <a:xfrm>
              <a:off x="3582562" y="1234346"/>
              <a:ext cx="105297" cy="394923"/>
            </a:xfrm>
            <a:custGeom>
              <a:avLst/>
              <a:gdLst/>
              <a:ahLst/>
              <a:cxnLst/>
              <a:rect l="l" t="t" r="r" b="b"/>
              <a:pathLst>
                <a:path w="105297" h="394923" extrusionOk="0">
                  <a:moveTo>
                    <a:pt x="2618" y="9433"/>
                  </a:moveTo>
                  <a:cubicBezTo>
                    <a:pt x="74134" y="42238"/>
                    <a:pt x="102082" y="124282"/>
                    <a:pt x="63624" y="193432"/>
                  </a:cubicBezTo>
                  <a:cubicBezTo>
                    <a:pt x="39027" y="237657"/>
                    <a:pt x="-7190" y="276564"/>
                    <a:pt x="949" y="332410"/>
                  </a:cubicBezTo>
                  <a:cubicBezTo>
                    <a:pt x="5760" y="365436"/>
                    <a:pt x="37737" y="402124"/>
                    <a:pt x="74386" y="393701"/>
                  </a:cubicBezTo>
                  <a:cubicBezTo>
                    <a:pt x="99540" y="387922"/>
                    <a:pt x="113672" y="360795"/>
                    <a:pt x="99932" y="338278"/>
                  </a:cubicBezTo>
                  <a:cubicBezTo>
                    <a:pt x="98377" y="335730"/>
                    <a:pt x="93343" y="336508"/>
                    <a:pt x="93786" y="339941"/>
                  </a:cubicBezTo>
                  <a:cubicBezTo>
                    <a:pt x="99312" y="382730"/>
                    <a:pt x="54240" y="362635"/>
                    <a:pt x="43143" y="352758"/>
                  </a:cubicBezTo>
                  <a:cubicBezTo>
                    <a:pt x="27898" y="339189"/>
                    <a:pt x="26368" y="318493"/>
                    <a:pt x="30826" y="299662"/>
                  </a:cubicBezTo>
                  <a:cubicBezTo>
                    <a:pt x="36377" y="276216"/>
                    <a:pt x="51591" y="256671"/>
                    <a:pt x="64788" y="237138"/>
                  </a:cubicBezTo>
                  <a:cubicBezTo>
                    <a:pt x="85016" y="207210"/>
                    <a:pt x="100514" y="177959"/>
                    <a:pt x="101848" y="141038"/>
                  </a:cubicBezTo>
                  <a:cubicBezTo>
                    <a:pt x="104169" y="76750"/>
                    <a:pt x="64117" y="24451"/>
                    <a:pt x="6443" y="334"/>
                  </a:cubicBezTo>
                  <a:cubicBezTo>
                    <a:pt x="1283" y="-1822"/>
                    <a:pt x="-2510" y="7081"/>
                    <a:pt x="2611" y="9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44"/>
            <p:cNvSpPr/>
            <p:nvPr/>
          </p:nvSpPr>
          <p:spPr>
            <a:xfrm>
              <a:off x="3468132" y="1405758"/>
              <a:ext cx="206417" cy="125457"/>
            </a:xfrm>
            <a:custGeom>
              <a:avLst/>
              <a:gdLst/>
              <a:ahLst/>
              <a:cxnLst/>
              <a:rect l="l" t="t" r="r" b="b"/>
              <a:pathLst>
                <a:path w="206417" h="125457" extrusionOk="0">
                  <a:moveTo>
                    <a:pt x="201861" y="1198"/>
                  </a:moveTo>
                  <a:cubicBezTo>
                    <a:pt x="167425" y="77488"/>
                    <a:pt x="91034" y="133366"/>
                    <a:pt x="8174" y="87782"/>
                  </a:cubicBezTo>
                  <a:cubicBezTo>
                    <a:pt x="2705" y="84772"/>
                    <a:pt x="-2746" y="91816"/>
                    <a:pt x="1542" y="96382"/>
                  </a:cubicBezTo>
                  <a:cubicBezTo>
                    <a:pt x="32348" y="129180"/>
                    <a:pt x="79570" y="132955"/>
                    <a:pt x="119836" y="114106"/>
                  </a:cubicBezTo>
                  <a:cubicBezTo>
                    <a:pt x="164370" y="93258"/>
                    <a:pt x="190296" y="47497"/>
                    <a:pt x="206287" y="3070"/>
                  </a:cubicBezTo>
                  <a:cubicBezTo>
                    <a:pt x="207210" y="515"/>
                    <a:pt x="202986" y="-1312"/>
                    <a:pt x="201855" y="1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44"/>
            <p:cNvSpPr/>
            <p:nvPr/>
          </p:nvSpPr>
          <p:spPr>
            <a:xfrm>
              <a:off x="3514462" y="1360727"/>
              <a:ext cx="100806" cy="64793"/>
            </a:xfrm>
            <a:custGeom>
              <a:avLst/>
              <a:gdLst/>
              <a:ahLst/>
              <a:cxnLst/>
              <a:rect l="l" t="t" r="r" b="b"/>
              <a:pathLst>
                <a:path w="100806" h="64793" extrusionOk="0">
                  <a:moveTo>
                    <a:pt x="98603" y="16902"/>
                  </a:moveTo>
                  <a:cubicBezTo>
                    <a:pt x="91420" y="37509"/>
                    <a:pt x="66690" y="54904"/>
                    <a:pt x="44660" y="48379"/>
                  </a:cubicBezTo>
                  <a:cubicBezTo>
                    <a:pt x="23603" y="42144"/>
                    <a:pt x="17286" y="22890"/>
                    <a:pt x="12595" y="3857"/>
                  </a:cubicBezTo>
                  <a:cubicBezTo>
                    <a:pt x="11229" y="-1688"/>
                    <a:pt x="3888" y="-866"/>
                    <a:pt x="2161" y="3857"/>
                  </a:cubicBezTo>
                  <a:cubicBezTo>
                    <a:pt x="-8019" y="31679"/>
                    <a:pt x="19601" y="61828"/>
                    <a:pt x="46613" y="64528"/>
                  </a:cubicBezTo>
                  <a:cubicBezTo>
                    <a:pt x="76244" y="67488"/>
                    <a:pt x="98900" y="45312"/>
                    <a:pt x="100804" y="17199"/>
                  </a:cubicBezTo>
                  <a:cubicBezTo>
                    <a:pt x="100892" y="15877"/>
                    <a:pt x="99001" y="15770"/>
                    <a:pt x="98603" y="169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44"/>
            <p:cNvSpPr/>
            <p:nvPr/>
          </p:nvSpPr>
          <p:spPr>
            <a:xfrm>
              <a:off x="3634178" y="1237635"/>
              <a:ext cx="106267" cy="77194"/>
            </a:xfrm>
            <a:custGeom>
              <a:avLst/>
              <a:gdLst/>
              <a:ahLst/>
              <a:cxnLst/>
              <a:rect l="l" t="t" r="r" b="b"/>
              <a:pathLst>
                <a:path w="106267" h="77194" extrusionOk="0">
                  <a:moveTo>
                    <a:pt x="2618" y="5487"/>
                  </a:moveTo>
                  <a:cubicBezTo>
                    <a:pt x="38546" y="8907"/>
                    <a:pt x="68474" y="39082"/>
                    <a:pt x="82796" y="70856"/>
                  </a:cubicBezTo>
                  <a:cubicBezTo>
                    <a:pt x="89322" y="85330"/>
                    <a:pt x="112857" y="72405"/>
                    <a:pt x="104491" y="58172"/>
                  </a:cubicBezTo>
                  <a:cubicBezTo>
                    <a:pt x="81778" y="19537"/>
                    <a:pt x="45831" y="4469"/>
                    <a:pt x="2618" y="17"/>
                  </a:cubicBezTo>
                  <a:cubicBezTo>
                    <a:pt x="-873" y="-343"/>
                    <a:pt x="-873" y="5158"/>
                    <a:pt x="2618" y="5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44"/>
            <p:cNvSpPr/>
            <p:nvPr/>
          </p:nvSpPr>
          <p:spPr>
            <a:xfrm>
              <a:off x="3455707" y="1216768"/>
              <a:ext cx="95813" cy="55547"/>
            </a:xfrm>
            <a:custGeom>
              <a:avLst/>
              <a:gdLst/>
              <a:ahLst/>
              <a:cxnLst/>
              <a:rect l="l" t="t" r="r" b="b"/>
              <a:pathLst>
                <a:path w="95813" h="55547" extrusionOk="0">
                  <a:moveTo>
                    <a:pt x="1169" y="3824"/>
                  </a:moveTo>
                  <a:cubicBezTo>
                    <a:pt x="31704" y="10230"/>
                    <a:pt x="55688" y="27220"/>
                    <a:pt x="74999" y="51425"/>
                  </a:cubicBezTo>
                  <a:cubicBezTo>
                    <a:pt x="84768" y="63673"/>
                    <a:pt x="103390" y="45867"/>
                    <a:pt x="92501" y="33923"/>
                  </a:cubicBezTo>
                  <a:cubicBezTo>
                    <a:pt x="69535" y="8725"/>
                    <a:pt x="35289" y="-2973"/>
                    <a:pt x="1599" y="644"/>
                  </a:cubicBezTo>
                  <a:cubicBezTo>
                    <a:pt x="-71" y="821"/>
                    <a:pt x="-766" y="3413"/>
                    <a:pt x="1169" y="38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44"/>
            <p:cNvSpPr/>
            <p:nvPr/>
          </p:nvSpPr>
          <p:spPr>
            <a:xfrm>
              <a:off x="3398473" y="920788"/>
              <a:ext cx="237061" cy="275262"/>
            </a:xfrm>
            <a:custGeom>
              <a:avLst/>
              <a:gdLst/>
              <a:ahLst/>
              <a:cxnLst/>
              <a:rect l="l" t="t" r="r" b="b"/>
              <a:pathLst>
                <a:path w="237061" h="275262" extrusionOk="0">
                  <a:moveTo>
                    <a:pt x="1070" y="269725"/>
                  </a:moveTo>
                  <a:cubicBezTo>
                    <a:pt x="79629" y="285514"/>
                    <a:pt x="173668" y="269548"/>
                    <a:pt x="218158" y="195661"/>
                  </a:cubicBezTo>
                  <a:cubicBezTo>
                    <a:pt x="250090" y="142635"/>
                    <a:pt x="244741" y="31175"/>
                    <a:pt x="177531" y="5509"/>
                  </a:cubicBezTo>
                  <a:cubicBezTo>
                    <a:pt x="110942" y="-19916"/>
                    <a:pt x="52730" y="47350"/>
                    <a:pt x="62278" y="111290"/>
                  </a:cubicBezTo>
                  <a:cubicBezTo>
                    <a:pt x="67640" y="147194"/>
                    <a:pt x="91226" y="169831"/>
                    <a:pt x="127894" y="170526"/>
                  </a:cubicBezTo>
                  <a:cubicBezTo>
                    <a:pt x="158524" y="171108"/>
                    <a:pt x="183184" y="159397"/>
                    <a:pt x="186669" y="127320"/>
                  </a:cubicBezTo>
                  <a:cubicBezTo>
                    <a:pt x="187155" y="122818"/>
                    <a:pt x="183836" y="118486"/>
                    <a:pt x="180301" y="116223"/>
                  </a:cubicBezTo>
                  <a:cubicBezTo>
                    <a:pt x="178404" y="115002"/>
                    <a:pt x="176507" y="113788"/>
                    <a:pt x="174610" y="112568"/>
                  </a:cubicBezTo>
                  <a:cubicBezTo>
                    <a:pt x="170380" y="109849"/>
                    <a:pt x="164563" y="112542"/>
                    <a:pt x="163279" y="117177"/>
                  </a:cubicBezTo>
                  <a:cubicBezTo>
                    <a:pt x="150930" y="161731"/>
                    <a:pt x="93685" y="142091"/>
                    <a:pt x="84694" y="106567"/>
                  </a:cubicBezTo>
                  <a:cubicBezTo>
                    <a:pt x="77454" y="77961"/>
                    <a:pt x="93995" y="42171"/>
                    <a:pt x="119655" y="28406"/>
                  </a:cubicBezTo>
                  <a:cubicBezTo>
                    <a:pt x="185126" y="-6726"/>
                    <a:pt x="220264" y="76886"/>
                    <a:pt x="220118" y="129008"/>
                  </a:cubicBezTo>
                  <a:cubicBezTo>
                    <a:pt x="219802" y="245450"/>
                    <a:pt x="93521" y="272229"/>
                    <a:pt x="1462" y="266797"/>
                  </a:cubicBezTo>
                  <a:cubicBezTo>
                    <a:pt x="-202" y="266702"/>
                    <a:pt x="-593" y="269396"/>
                    <a:pt x="1063" y="2697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44"/>
            <p:cNvSpPr/>
            <p:nvPr/>
          </p:nvSpPr>
          <p:spPr>
            <a:xfrm>
              <a:off x="3540060" y="1144606"/>
              <a:ext cx="84343" cy="40084"/>
            </a:xfrm>
            <a:custGeom>
              <a:avLst/>
              <a:gdLst/>
              <a:ahLst/>
              <a:cxnLst/>
              <a:rect l="l" t="t" r="r" b="b"/>
              <a:pathLst>
                <a:path w="84343" h="40084" extrusionOk="0">
                  <a:moveTo>
                    <a:pt x="851" y="24395"/>
                  </a:moveTo>
                  <a:cubicBezTo>
                    <a:pt x="12353" y="26013"/>
                    <a:pt x="21686" y="23806"/>
                    <a:pt x="32429" y="19235"/>
                  </a:cubicBezTo>
                  <a:cubicBezTo>
                    <a:pt x="39454" y="16244"/>
                    <a:pt x="46441" y="12456"/>
                    <a:pt x="54244" y="12222"/>
                  </a:cubicBezTo>
                  <a:cubicBezTo>
                    <a:pt x="62078" y="11982"/>
                    <a:pt x="65708" y="12924"/>
                    <a:pt x="69508" y="19943"/>
                  </a:cubicBezTo>
                  <a:cubicBezTo>
                    <a:pt x="72815" y="26051"/>
                    <a:pt x="73233" y="31496"/>
                    <a:pt x="65740" y="35909"/>
                  </a:cubicBezTo>
                  <a:cubicBezTo>
                    <a:pt x="64330" y="36744"/>
                    <a:pt x="64582" y="39014"/>
                    <a:pt x="66201" y="39431"/>
                  </a:cubicBezTo>
                  <a:cubicBezTo>
                    <a:pt x="86081" y="44623"/>
                    <a:pt x="89584" y="17509"/>
                    <a:pt x="76900" y="6936"/>
                  </a:cubicBezTo>
                  <a:cubicBezTo>
                    <a:pt x="52480" y="-13425"/>
                    <a:pt x="24120" y="17022"/>
                    <a:pt x="844" y="22112"/>
                  </a:cubicBezTo>
                  <a:cubicBezTo>
                    <a:pt x="-237" y="22346"/>
                    <a:pt x="-325" y="24224"/>
                    <a:pt x="844" y="24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44"/>
            <p:cNvSpPr/>
            <p:nvPr/>
          </p:nvSpPr>
          <p:spPr>
            <a:xfrm>
              <a:off x="3582559" y="755884"/>
              <a:ext cx="105281" cy="394910"/>
            </a:xfrm>
            <a:custGeom>
              <a:avLst/>
              <a:gdLst/>
              <a:ahLst/>
              <a:cxnLst/>
              <a:rect l="l" t="t" r="r" b="b"/>
              <a:pathLst>
                <a:path w="105281" h="394910" extrusionOk="0">
                  <a:moveTo>
                    <a:pt x="6453" y="394571"/>
                  </a:moveTo>
                  <a:cubicBezTo>
                    <a:pt x="64247" y="370403"/>
                    <a:pt x="104001" y="318180"/>
                    <a:pt x="101857" y="253867"/>
                  </a:cubicBezTo>
                  <a:cubicBezTo>
                    <a:pt x="100713" y="219500"/>
                    <a:pt x="87257" y="190875"/>
                    <a:pt x="68319" y="162888"/>
                  </a:cubicBezTo>
                  <a:cubicBezTo>
                    <a:pt x="55780" y="144355"/>
                    <a:pt x="42084" y="126726"/>
                    <a:pt x="34547" y="105448"/>
                  </a:cubicBezTo>
                  <a:cubicBezTo>
                    <a:pt x="28407" y="88110"/>
                    <a:pt x="25138" y="66396"/>
                    <a:pt x="35615" y="49538"/>
                  </a:cubicBezTo>
                  <a:cubicBezTo>
                    <a:pt x="46245" y="32434"/>
                    <a:pt x="99575" y="10183"/>
                    <a:pt x="93789" y="54970"/>
                  </a:cubicBezTo>
                  <a:cubicBezTo>
                    <a:pt x="93346" y="58403"/>
                    <a:pt x="98373" y="59181"/>
                    <a:pt x="99935" y="56633"/>
                  </a:cubicBezTo>
                  <a:cubicBezTo>
                    <a:pt x="113663" y="34141"/>
                    <a:pt x="99454" y="6945"/>
                    <a:pt x="74389" y="1210"/>
                  </a:cubicBezTo>
                  <a:cubicBezTo>
                    <a:pt x="37784" y="-7156"/>
                    <a:pt x="5770" y="29430"/>
                    <a:pt x="951" y="62501"/>
                  </a:cubicBezTo>
                  <a:cubicBezTo>
                    <a:pt x="-7218" y="118544"/>
                    <a:pt x="39226" y="157065"/>
                    <a:pt x="63627" y="201479"/>
                  </a:cubicBezTo>
                  <a:cubicBezTo>
                    <a:pt x="101763" y="270901"/>
                    <a:pt x="74453" y="352521"/>
                    <a:pt x="2621" y="385478"/>
                  </a:cubicBezTo>
                  <a:cubicBezTo>
                    <a:pt x="-2438" y="387799"/>
                    <a:pt x="1236" y="396752"/>
                    <a:pt x="6453" y="394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44"/>
            <p:cNvSpPr/>
            <p:nvPr/>
          </p:nvSpPr>
          <p:spPr>
            <a:xfrm>
              <a:off x="3468147" y="853928"/>
              <a:ext cx="206416" cy="125451"/>
            </a:xfrm>
            <a:custGeom>
              <a:avLst/>
              <a:gdLst/>
              <a:ahLst/>
              <a:cxnLst/>
              <a:rect l="l" t="t" r="r" b="b"/>
              <a:pathLst>
                <a:path w="206416" h="125451" extrusionOk="0">
                  <a:moveTo>
                    <a:pt x="206278" y="122385"/>
                  </a:moveTo>
                  <a:cubicBezTo>
                    <a:pt x="190300" y="77984"/>
                    <a:pt x="164349" y="32185"/>
                    <a:pt x="119827" y="11350"/>
                  </a:cubicBezTo>
                  <a:cubicBezTo>
                    <a:pt x="79574" y="-7494"/>
                    <a:pt x="32339" y="-3725"/>
                    <a:pt x="1533" y="29074"/>
                  </a:cubicBezTo>
                  <a:cubicBezTo>
                    <a:pt x="-2717" y="33595"/>
                    <a:pt x="2646" y="40708"/>
                    <a:pt x="8166" y="37673"/>
                  </a:cubicBezTo>
                  <a:cubicBezTo>
                    <a:pt x="91019" y="-7911"/>
                    <a:pt x="167409" y="47967"/>
                    <a:pt x="201852" y="124257"/>
                  </a:cubicBezTo>
                  <a:cubicBezTo>
                    <a:pt x="202978" y="126742"/>
                    <a:pt x="207214" y="124971"/>
                    <a:pt x="206285" y="1223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44"/>
            <p:cNvSpPr/>
            <p:nvPr/>
          </p:nvSpPr>
          <p:spPr>
            <a:xfrm>
              <a:off x="3514476" y="959650"/>
              <a:ext cx="100793" cy="64764"/>
            </a:xfrm>
            <a:custGeom>
              <a:avLst/>
              <a:gdLst/>
              <a:ahLst/>
              <a:cxnLst/>
              <a:rect l="l" t="t" r="r" b="b"/>
              <a:pathLst>
                <a:path w="100793" h="64764" extrusionOk="0">
                  <a:moveTo>
                    <a:pt x="100790" y="47565"/>
                  </a:moveTo>
                  <a:cubicBezTo>
                    <a:pt x="98874" y="19326"/>
                    <a:pt x="76250" y="-2527"/>
                    <a:pt x="46600" y="236"/>
                  </a:cubicBezTo>
                  <a:cubicBezTo>
                    <a:pt x="19537" y="2759"/>
                    <a:pt x="-7982" y="33218"/>
                    <a:pt x="2148" y="60907"/>
                  </a:cubicBezTo>
                  <a:cubicBezTo>
                    <a:pt x="3874" y="65624"/>
                    <a:pt x="11215" y="66459"/>
                    <a:pt x="12581" y="60907"/>
                  </a:cubicBezTo>
                  <a:cubicBezTo>
                    <a:pt x="17286" y="41830"/>
                    <a:pt x="23470" y="22652"/>
                    <a:pt x="44646" y="16379"/>
                  </a:cubicBezTo>
                  <a:cubicBezTo>
                    <a:pt x="66689" y="9854"/>
                    <a:pt x="91394" y="27223"/>
                    <a:pt x="98590" y="47856"/>
                  </a:cubicBezTo>
                  <a:cubicBezTo>
                    <a:pt x="98981" y="48975"/>
                    <a:pt x="100878" y="48893"/>
                    <a:pt x="100790" y="47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44"/>
            <p:cNvSpPr/>
            <p:nvPr/>
          </p:nvSpPr>
          <p:spPr>
            <a:xfrm>
              <a:off x="3634178" y="1070316"/>
              <a:ext cx="106265" cy="77203"/>
            </a:xfrm>
            <a:custGeom>
              <a:avLst/>
              <a:gdLst/>
              <a:ahLst/>
              <a:cxnLst/>
              <a:rect l="l" t="t" r="r" b="b"/>
              <a:pathLst>
                <a:path w="106265" h="77203" extrusionOk="0">
                  <a:moveTo>
                    <a:pt x="2618" y="77180"/>
                  </a:moveTo>
                  <a:cubicBezTo>
                    <a:pt x="45875" y="72722"/>
                    <a:pt x="81753" y="57711"/>
                    <a:pt x="104491" y="19025"/>
                  </a:cubicBezTo>
                  <a:cubicBezTo>
                    <a:pt x="112850" y="4811"/>
                    <a:pt x="89328" y="-8146"/>
                    <a:pt x="82796" y="6341"/>
                  </a:cubicBezTo>
                  <a:cubicBezTo>
                    <a:pt x="68468" y="38128"/>
                    <a:pt x="38553" y="68283"/>
                    <a:pt x="2618" y="71710"/>
                  </a:cubicBezTo>
                  <a:cubicBezTo>
                    <a:pt x="-866" y="72045"/>
                    <a:pt x="-879" y="77546"/>
                    <a:pt x="2618" y="77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44"/>
            <p:cNvSpPr/>
            <p:nvPr/>
          </p:nvSpPr>
          <p:spPr>
            <a:xfrm>
              <a:off x="3455711" y="1112826"/>
              <a:ext cx="95806" cy="55547"/>
            </a:xfrm>
            <a:custGeom>
              <a:avLst/>
              <a:gdLst/>
              <a:ahLst/>
              <a:cxnLst/>
              <a:rect l="l" t="t" r="r" b="b"/>
              <a:pathLst>
                <a:path w="95806" h="55547" extrusionOk="0">
                  <a:moveTo>
                    <a:pt x="1595" y="54904"/>
                  </a:moveTo>
                  <a:cubicBezTo>
                    <a:pt x="35285" y="58521"/>
                    <a:pt x="69538" y="46829"/>
                    <a:pt x="92497" y="21625"/>
                  </a:cubicBezTo>
                  <a:cubicBezTo>
                    <a:pt x="103379" y="9680"/>
                    <a:pt x="84764" y="-8126"/>
                    <a:pt x="74995" y="4122"/>
                  </a:cubicBezTo>
                  <a:cubicBezTo>
                    <a:pt x="55652" y="28372"/>
                    <a:pt x="31731" y="45312"/>
                    <a:pt x="1165" y="51723"/>
                  </a:cubicBezTo>
                  <a:cubicBezTo>
                    <a:pt x="-751" y="52128"/>
                    <a:pt x="-87" y="54720"/>
                    <a:pt x="1595" y="548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44"/>
            <p:cNvSpPr/>
            <p:nvPr/>
          </p:nvSpPr>
          <p:spPr>
            <a:xfrm>
              <a:off x="3303502" y="1183500"/>
              <a:ext cx="139028" cy="132301"/>
            </a:xfrm>
            <a:custGeom>
              <a:avLst/>
              <a:gdLst/>
              <a:ahLst/>
              <a:cxnLst/>
              <a:rect l="l" t="t" r="r" b="b"/>
              <a:pathLst>
                <a:path w="139028" h="132301" extrusionOk="0">
                  <a:moveTo>
                    <a:pt x="78469" y="130954"/>
                  </a:moveTo>
                  <a:cubicBezTo>
                    <a:pt x="115061" y="141760"/>
                    <a:pt x="143136" y="84908"/>
                    <a:pt x="138533" y="55227"/>
                  </a:cubicBezTo>
                  <a:cubicBezTo>
                    <a:pt x="132115" y="13842"/>
                    <a:pt x="86221" y="-7929"/>
                    <a:pt x="47908" y="2656"/>
                  </a:cubicBezTo>
                  <a:cubicBezTo>
                    <a:pt x="12707" y="12381"/>
                    <a:pt x="-19674" y="59982"/>
                    <a:pt x="14522" y="90618"/>
                  </a:cubicBezTo>
                  <a:cubicBezTo>
                    <a:pt x="36425" y="110239"/>
                    <a:pt x="102092" y="99932"/>
                    <a:pt x="86746" y="61127"/>
                  </a:cubicBezTo>
                  <a:cubicBezTo>
                    <a:pt x="84779" y="56163"/>
                    <a:pt x="78096" y="54544"/>
                    <a:pt x="75035" y="59596"/>
                  </a:cubicBezTo>
                  <a:cubicBezTo>
                    <a:pt x="63413" y="78787"/>
                    <a:pt x="24538" y="81810"/>
                    <a:pt x="25278" y="52862"/>
                  </a:cubicBezTo>
                  <a:cubicBezTo>
                    <a:pt x="25910" y="27898"/>
                    <a:pt x="54763" y="15789"/>
                    <a:pt x="76053" y="16984"/>
                  </a:cubicBezTo>
                  <a:cubicBezTo>
                    <a:pt x="100505" y="18350"/>
                    <a:pt x="120834" y="34329"/>
                    <a:pt x="126076" y="58660"/>
                  </a:cubicBezTo>
                  <a:cubicBezTo>
                    <a:pt x="131963" y="86027"/>
                    <a:pt x="111824" y="128975"/>
                    <a:pt x="78962" y="127286"/>
                  </a:cubicBezTo>
                  <a:cubicBezTo>
                    <a:pt x="76818" y="127179"/>
                    <a:pt x="76490" y="130366"/>
                    <a:pt x="78469" y="1309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44"/>
            <p:cNvSpPr/>
            <p:nvPr/>
          </p:nvSpPr>
          <p:spPr>
            <a:xfrm>
              <a:off x="3251758" y="1185890"/>
              <a:ext cx="147883" cy="109332"/>
            </a:xfrm>
            <a:custGeom>
              <a:avLst/>
              <a:gdLst/>
              <a:ahLst/>
              <a:cxnLst/>
              <a:rect l="l" t="t" r="r" b="b"/>
              <a:pathLst>
                <a:path w="147883" h="109332" extrusionOk="0">
                  <a:moveTo>
                    <a:pt x="147102" y="10408"/>
                  </a:moveTo>
                  <a:cubicBezTo>
                    <a:pt x="108834" y="-4129"/>
                    <a:pt x="59645" y="-6095"/>
                    <a:pt x="26866" y="21885"/>
                  </a:cubicBezTo>
                  <a:cubicBezTo>
                    <a:pt x="4450" y="41019"/>
                    <a:pt x="-10726" y="79180"/>
                    <a:pt x="9401" y="104548"/>
                  </a:cubicBezTo>
                  <a:cubicBezTo>
                    <a:pt x="20536" y="118586"/>
                    <a:pt x="40752" y="98617"/>
                    <a:pt x="29237" y="84712"/>
                  </a:cubicBezTo>
                  <a:cubicBezTo>
                    <a:pt x="14422" y="66818"/>
                    <a:pt x="44248" y="31142"/>
                    <a:pt x="57957" y="23175"/>
                  </a:cubicBezTo>
                  <a:cubicBezTo>
                    <a:pt x="85223" y="7329"/>
                    <a:pt x="116358" y="6545"/>
                    <a:pt x="146507" y="12564"/>
                  </a:cubicBezTo>
                  <a:cubicBezTo>
                    <a:pt x="147936" y="12849"/>
                    <a:pt x="148442" y="10914"/>
                    <a:pt x="147102" y="1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44"/>
            <p:cNvSpPr/>
            <p:nvPr/>
          </p:nvSpPr>
          <p:spPr>
            <a:xfrm>
              <a:off x="3303462" y="1069327"/>
              <a:ext cx="139019" cy="132192"/>
            </a:xfrm>
            <a:custGeom>
              <a:avLst/>
              <a:gdLst/>
              <a:ahLst/>
              <a:cxnLst/>
              <a:rect l="l" t="t" r="r" b="b"/>
              <a:pathLst>
                <a:path w="139019" h="132192" extrusionOk="0">
                  <a:moveTo>
                    <a:pt x="79002" y="5028"/>
                  </a:moveTo>
                  <a:cubicBezTo>
                    <a:pt x="111895" y="3340"/>
                    <a:pt x="131971" y="46047"/>
                    <a:pt x="126116" y="73654"/>
                  </a:cubicBezTo>
                  <a:cubicBezTo>
                    <a:pt x="120950" y="98018"/>
                    <a:pt x="100659" y="113958"/>
                    <a:pt x="76093" y="115330"/>
                  </a:cubicBezTo>
                  <a:cubicBezTo>
                    <a:pt x="54531" y="116538"/>
                    <a:pt x="26095" y="104474"/>
                    <a:pt x="25318" y="79453"/>
                  </a:cubicBezTo>
                  <a:cubicBezTo>
                    <a:pt x="24407" y="50081"/>
                    <a:pt x="63535" y="53654"/>
                    <a:pt x="75075" y="72718"/>
                  </a:cubicBezTo>
                  <a:cubicBezTo>
                    <a:pt x="78148" y="77796"/>
                    <a:pt x="84819" y="76152"/>
                    <a:pt x="86785" y="71188"/>
                  </a:cubicBezTo>
                  <a:cubicBezTo>
                    <a:pt x="102208" y="32206"/>
                    <a:pt x="36548" y="22322"/>
                    <a:pt x="14562" y="41697"/>
                  </a:cubicBezTo>
                  <a:cubicBezTo>
                    <a:pt x="-19735" y="71928"/>
                    <a:pt x="12772" y="120282"/>
                    <a:pt x="47948" y="129659"/>
                  </a:cubicBezTo>
                  <a:cubicBezTo>
                    <a:pt x="86046" y="139820"/>
                    <a:pt x="132483" y="118840"/>
                    <a:pt x="138573" y="77088"/>
                  </a:cubicBezTo>
                  <a:cubicBezTo>
                    <a:pt x="142898" y="47407"/>
                    <a:pt x="115316" y="-9509"/>
                    <a:pt x="78508" y="1361"/>
                  </a:cubicBezTo>
                  <a:cubicBezTo>
                    <a:pt x="76548" y="1936"/>
                    <a:pt x="76839" y="5136"/>
                    <a:pt x="79002" y="50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44"/>
            <p:cNvSpPr/>
            <p:nvPr/>
          </p:nvSpPr>
          <p:spPr>
            <a:xfrm>
              <a:off x="3251766" y="1089913"/>
              <a:ext cx="147874" cy="109340"/>
            </a:xfrm>
            <a:custGeom>
              <a:avLst/>
              <a:gdLst/>
              <a:ahLst/>
              <a:cxnLst/>
              <a:rect l="l" t="t" r="r" b="b"/>
              <a:pathLst>
                <a:path w="147874" h="109340" extrusionOk="0">
                  <a:moveTo>
                    <a:pt x="146499" y="96768"/>
                  </a:moveTo>
                  <a:cubicBezTo>
                    <a:pt x="116350" y="102787"/>
                    <a:pt x="85208" y="102003"/>
                    <a:pt x="57949" y="86157"/>
                  </a:cubicBezTo>
                  <a:cubicBezTo>
                    <a:pt x="44246" y="78190"/>
                    <a:pt x="14413" y="42508"/>
                    <a:pt x="29229" y="24620"/>
                  </a:cubicBezTo>
                  <a:cubicBezTo>
                    <a:pt x="40737" y="10721"/>
                    <a:pt x="20534" y="-9254"/>
                    <a:pt x="9393" y="4784"/>
                  </a:cubicBezTo>
                  <a:cubicBezTo>
                    <a:pt x="-10728" y="30140"/>
                    <a:pt x="4467" y="68332"/>
                    <a:pt x="26858" y="87454"/>
                  </a:cubicBezTo>
                  <a:cubicBezTo>
                    <a:pt x="59637" y="115440"/>
                    <a:pt x="108813" y="113467"/>
                    <a:pt x="147093" y="98930"/>
                  </a:cubicBezTo>
                  <a:cubicBezTo>
                    <a:pt x="148434" y="98424"/>
                    <a:pt x="147928" y="96483"/>
                    <a:pt x="146499" y="967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40"/>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941"/>
        <p:cNvGrpSpPr/>
        <p:nvPr/>
      </p:nvGrpSpPr>
      <p:grpSpPr>
        <a:xfrm>
          <a:off x="0" y="0"/>
          <a:ext cx="0" cy="0"/>
          <a:chOff x="0" y="0"/>
          <a:chExt cx="0" cy="0"/>
        </a:xfrm>
      </p:grpSpPr>
      <p:sp>
        <p:nvSpPr>
          <p:cNvPr id="942" name="Google Shape;942;p47"/>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lt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720000" y="445025"/>
            <a:ext cx="4911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27" name="Google Shape;27;p7"/>
          <p:cNvSpPr txBox="1">
            <a:spLocks noGrp="1"/>
          </p:cNvSpPr>
          <p:nvPr>
            <p:ph type="body" idx="1"/>
          </p:nvPr>
        </p:nvSpPr>
        <p:spPr>
          <a:xfrm>
            <a:off x="720000" y="1547575"/>
            <a:ext cx="4549500" cy="2664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Light"/>
              <a:buChar char="●"/>
              <a:defRPr/>
            </a:lvl1pPr>
            <a:lvl2pPr marL="914400" lvl="1" indent="-304800" rtl="0">
              <a:lnSpc>
                <a:spcPct val="100000"/>
              </a:lnSpc>
              <a:spcBef>
                <a:spcPts val="0"/>
              </a:spcBef>
              <a:spcAft>
                <a:spcPts val="0"/>
              </a:spcAft>
              <a:buClr>
                <a:srgbClr val="E76A28"/>
              </a:buClr>
              <a:buSzPts val="1200"/>
              <a:buFont typeface="Open Sans Light"/>
              <a:buChar char="○"/>
              <a:defRPr/>
            </a:lvl2pPr>
            <a:lvl3pPr marL="1371600" lvl="2" indent="-304800" rtl="0">
              <a:lnSpc>
                <a:spcPct val="100000"/>
              </a:lnSpc>
              <a:spcBef>
                <a:spcPts val="0"/>
              </a:spcBef>
              <a:spcAft>
                <a:spcPts val="0"/>
              </a:spcAft>
              <a:buClr>
                <a:srgbClr val="E76A28"/>
              </a:buClr>
              <a:buSzPts val="1200"/>
              <a:buFont typeface="Open Sans Light"/>
              <a:buChar char="■"/>
              <a:defRPr/>
            </a:lvl3pPr>
            <a:lvl4pPr marL="1828800" lvl="3" indent="-304800" rtl="0">
              <a:lnSpc>
                <a:spcPct val="100000"/>
              </a:lnSpc>
              <a:spcBef>
                <a:spcPts val="0"/>
              </a:spcBef>
              <a:spcAft>
                <a:spcPts val="0"/>
              </a:spcAft>
              <a:buClr>
                <a:srgbClr val="E76A28"/>
              </a:buClr>
              <a:buSzPts val="1200"/>
              <a:buFont typeface="Open Sans Light"/>
              <a:buChar char="●"/>
              <a:defRPr/>
            </a:lvl4pPr>
            <a:lvl5pPr marL="2286000" lvl="4" indent="-304800" rtl="0">
              <a:lnSpc>
                <a:spcPct val="100000"/>
              </a:lnSpc>
              <a:spcBef>
                <a:spcPts val="0"/>
              </a:spcBef>
              <a:spcAft>
                <a:spcPts val="0"/>
              </a:spcAft>
              <a:buClr>
                <a:srgbClr val="E76A28"/>
              </a:buClr>
              <a:buSzPts val="1200"/>
              <a:buFont typeface="Open Sans Light"/>
              <a:buChar char="○"/>
              <a:defRPr/>
            </a:lvl5pPr>
            <a:lvl6pPr marL="2743200" lvl="5" indent="-304800" rtl="0">
              <a:lnSpc>
                <a:spcPct val="100000"/>
              </a:lnSpc>
              <a:spcBef>
                <a:spcPts val="0"/>
              </a:spcBef>
              <a:spcAft>
                <a:spcPts val="0"/>
              </a:spcAft>
              <a:buClr>
                <a:srgbClr val="999999"/>
              </a:buClr>
              <a:buSzPts val="1200"/>
              <a:buFont typeface="Open Sans Light"/>
              <a:buChar char="■"/>
              <a:defRPr/>
            </a:lvl6pPr>
            <a:lvl7pPr marL="3200400" lvl="6" indent="-304800" rtl="0">
              <a:lnSpc>
                <a:spcPct val="100000"/>
              </a:lnSpc>
              <a:spcBef>
                <a:spcPts val="0"/>
              </a:spcBef>
              <a:spcAft>
                <a:spcPts val="0"/>
              </a:spcAft>
              <a:buClr>
                <a:srgbClr val="999999"/>
              </a:buClr>
              <a:buSzPts val="1200"/>
              <a:buFont typeface="Open Sans Light"/>
              <a:buChar char="●"/>
              <a:defRPr/>
            </a:lvl7pPr>
            <a:lvl8pPr marL="3657600" lvl="7" indent="-304800" rtl="0">
              <a:lnSpc>
                <a:spcPct val="100000"/>
              </a:lnSpc>
              <a:spcBef>
                <a:spcPts val="0"/>
              </a:spcBef>
              <a:spcAft>
                <a:spcPts val="0"/>
              </a:spcAft>
              <a:buClr>
                <a:srgbClr val="999999"/>
              </a:buClr>
              <a:buSzPts val="1200"/>
              <a:buFont typeface="Open Sans Light"/>
              <a:buChar char="○"/>
              <a:defRPr/>
            </a:lvl8pPr>
            <a:lvl9pPr marL="4114800" lvl="8" indent="-304800" rtl="0">
              <a:lnSpc>
                <a:spcPct val="100000"/>
              </a:lnSpc>
              <a:spcBef>
                <a:spcPts val="0"/>
              </a:spcBef>
              <a:spcAft>
                <a:spcPts val="0"/>
              </a:spcAft>
              <a:buClr>
                <a:srgbClr val="999999"/>
              </a:buClr>
              <a:buSzPts val="1200"/>
              <a:buFont typeface="Open Sans Light"/>
              <a:buChar char="■"/>
              <a:defRPr/>
            </a:lvl9pPr>
          </a:lstStyle>
          <a:p>
            <a:endParaRPr/>
          </a:p>
        </p:txBody>
      </p:sp>
      <p:sp>
        <p:nvSpPr>
          <p:cNvPr id="28" name="Google Shape;28;p7"/>
          <p:cNvSpPr>
            <a:spLocks noGrp="1"/>
          </p:cNvSpPr>
          <p:nvPr>
            <p:ph type="pic" idx="2"/>
          </p:nvPr>
        </p:nvSpPr>
        <p:spPr>
          <a:xfrm>
            <a:off x="6352125" y="0"/>
            <a:ext cx="2791800" cy="5143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a:spLocks noGrp="1"/>
          </p:cNvSpPr>
          <p:nvPr>
            <p:ph type="pic" idx="2"/>
          </p:nvPr>
        </p:nvSpPr>
        <p:spPr>
          <a:xfrm>
            <a:off x="0" y="0"/>
            <a:ext cx="9144000" cy="5143500"/>
          </a:xfrm>
          <a:prstGeom prst="rect">
            <a:avLst/>
          </a:prstGeom>
          <a:noFill/>
          <a:ln>
            <a:noFill/>
          </a:ln>
        </p:spPr>
      </p:sp>
      <p:sp>
        <p:nvSpPr>
          <p:cNvPr id="36" name="Google Shape;36;p10"/>
          <p:cNvSpPr txBox="1">
            <a:spLocks noGrp="1"/>
          </p:cNvSpPr>
          <p:nvPr>
            <p:ph type="title"/>
          </p:nvPr>
        </p:nvSpPr>
        <p:spPr>
          <a:xfrm>
            <a:off x="720000" y="4104775"/>
            <a:ext cx="7704000" cy="5037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1pPr>
            <a:lvl2pPr lvl="1"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2pPr>
            <a:lvl3pPr lvl="2"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3pPr>
            <a:lvl4pPr lvl="3"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4pPr>
            <a:lvl5pPr lvl="4"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5pPr>
            <a:lvl6pPr lvl="5"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6pPr>
            <a:lvl7pPr lvl="6"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7pPr>
            <a:lvl8pPr lvl="7"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8pPr>
            <a:lvl9pPr lvl="8" rtl="0">
              <a:spcBef>
                <a:spcPts val="0"/>
              </a:spcBef>
              <a:spcAft>
                <a:spcPts val="0"/>
              </a:spcAft>
              <a:buClr>
                <a:schemeClr val="dk1"/>
              </a:buClr>
              <a:buSzPts val="3000"/>
              <a:buFont typeface="Cormorant"/>
              <a:buNone/>
              <a:defRPr sz="3000" b="1">
                <a:solidFill>
                  <a:schemeClr val="dk1"/>
                </a:solidFill>
                <a:latin typeface="Cormorant"/>
                <a:ea typeface="Cormorant"/>
                <a:cs typeface="Cormorant"/>
                <a:sym typeface="Cormorant"/>
              </a:defRPr>
            </a:lvl9pPr>
          </a:lstStyle>
          <a:p>
            <a:endParaRPr/>
          </a:p>
        </p:txBody>
      </p:sp>
      <p:sp>
        <p:nvSpPr>
          <p:cNvPr id="109" name="Google Shape;109;p22"/>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937"/>
        <p:cNvGrpSpPr/>
        <p:nvPr/>
      </p:nvGrpSpPr>
      <p:grpSpPr>
        <a:xfrm>
          <a:off x="0" y="0"/>
          <a:ext cx="0" cy="0"/>
          <a:chOff x="0" y="0"/>
          <a:chExt cx="0" cy="0"/>
        </a:xfrm>
      </p:grpSpPr>
      <p:sp>
        <p:nvSpPr>
          <p:cNvPr id="938" name="Google Shape;938;p4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939" name="Google Shape;939;p4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8"/>
          <p:cNvSpPr txBox="1">
            <a:spLocks noGrp="1"/>
          </p:cNvSpPr>
          <p:nvPr>
            <p:ph type="ctrTitle"/>
          </p:nvPr>
        </p:nvSpPr>
        <p:spPr>
          <a:xfrm>
            <a:off x="2516803" y="1980254"/>
            <a:ext cx="4169100" cy="971390"/>
          </a:xfrm>
          <a:prstGeom prst="rect">
            <a:avLst/>
          </a:prstGeom>
        </p:spPr>
        <p:txBody>
          <a:bodyPr spcFirstLastPara="1" wrap="square" lIns="91425" tIns="91425" rIns="91425" bIns="91425" anchor="b" anchorCtr="0">
            <a:noAutofit/>
          </a:bodyPr>
          <a:lstStyle/>
          <a:p>
            <a:r>
              <a:rPr lang="en" dirty="0"/>
              <a:t>The Maid</a:t>
            </a:r>
          </a:p>
        </p:txBody>
      </p:sp>
      <p:sp>
        <p:nvSpPr>
          <p:cNvPr id="948" name="Google Shape;948;p48"/>
          <p:cNvSpPr txBox="1">
            <a:spLocks noGrp="1"/>
          </p:cNvSpPr>
          <p:nvPr>
            <p:ph type="subTitle" idx="1"/>
          </p:nvPr>
        </p:nvSpPr>
        <p:spPr>
          <a:xfrm>
            <a:off x="2487744" y="3030885"/>
            <a:ext cx="4169100" cy="409500"/>
          </a:xfrm>
          <a:prstGeom prst="rect">
            <a:avLst/>
          </a:prstGeom>
        </p:spPr>
        <p:txBody>
          <a:bodyPr spcFirstLastPara="1" wrap="square" lIns="91425" tIns="91425" rIns="91425" bIns="91425" anchor="t" anchorCtr="0">
            <a:noAutofit/>
          </a:bodyPr>
          <a:lstStyle/>
          <a:p>
            <a:pPr marL="0" indent="0"/>
            <a:r>
              <a:rPr lang="en" dirty="0"/>
              <a:t>By Nita Prose </a:t>
            </a:r>
          </a:p>
          <a:p>
            <a:pPr marL="0" indent="0"/>
            <a:r>
              <a:rPr lang="en" dirty="0"/>
              <a:t>Chapters 4 &amp; 5</a:t>
            </a:r>
          </a:p>
        </p:txBody>
      </p:sp>
      <p:grpSp>
        <p:nvGrpSpPr>
          <p:cNvPr id="950" name="Google Shape;950;p48"/>
          <p:cNvGrpSpPr/>
          <p:nvPr/>
        </p:nvGrpSpPr>
        <p:grpSpPr>
          <a:xfrm>
            <a:off x="4345119" y="1157673"/>
            <a:ext cx="508584" cy="2828153"/>
            <a:chOff x="2545384" y="1157673"/>
            <a:chExt cx="508584" cy="2828153"/>
          </a:xfrm>
        </p:grpSpPr>
        <p:grpSp>
          <p:nvGrpSpPr>
            <p:cNvPr id="951" name="Google Shape;951;p48"/>
            <p:cNvGrpSpPr/>
            <p:nvPr/>
          </p:nvGrpSpPr>
          <p:grpSpPr>
            <a:xfrm rot="10800000">
              <a:off x="2545384" y="1157673"/>
              <a:ext cx="508584" cy="184299"/>
              <a:chOff x="3290972" y="2142947"/>
              <a:chExt cx="360749" cy="130736"/>
            </a:xfrm>
          </p:grpSpPr>
          <p:sp>
            <p:nvSpPr>
              <p:cNvPr id="952" name="Google Shape;952;p48"/>
              <p:cNvSpPr/>
              <p:nvPr/>
            </p:nvSpPr>
            <p:spPr>
              <a:xfrm>
                <a:off x="3338412" y="2142962"/>
                <a:ext cx="138682" cy="127587"/>
              </a:xfrm>
              <a:custGeom>
                <a:avLst/>
                <a:gdLst/>
                <a:ahLst/>
                <a:cxnLst/>
                <a:rect l="l" t="t" r="r" b="b"/>
                <a:pathLst>
                  <a:path w="138682" h="127587" extrusionOk="0">
                    <a:moveTo>
                      <a:pt x="92659" y="127486"/>
                    </a:moveTo>
                    <a:cubicBezTo>
                      <a:pt x="130958" y="130445"/>
                      <a:pt x="145963" y="68452"/>
                      <a:pt x="135378" y="40630"/>
                    </a:cubicBezTo>
                    <a:cubicBezTo>
                      <a:pt x="120829" y="2368"/>
                      <a:pt x="73455" y="-9102"/>
                      <a:pt x="38557" y="7205"/>
                    </a:cubicBezTo>
                    <a:cubicBezTo>
                      <a:pt x="5594" y="22609"/>
                      <a:pt x="-17644" y="71936"/>
                      <a:pt x="17621" y="98449"/>
                    </a:cubicBezTo>
                    <a:cubicBezTo>
                      <a:pt x="42762" y="117349"/>
                      <a:pt x="110503" y="93960"/>
                      <a:pt x="85962" y="57178"/>
                    </a:cubicBezTo>
                    <a:cubicBezTo>
                      <a:pt x="82820" y="52467"/>
                      <a:pt x="76092" y="53409"/>
                      <a:pt x="74252" y="58708"/>
                    </a:cubicBezTo>
                    <a:cubicBezTo>
                      <a:pt x="63768" y="88927"/>
                      <a:pt x="15174" y="81630"/>
                      <a:pt x="25000" y="48091"/>
                    </a:cubicBezTo>
                    <a:cubicBezTo>
                      <a:pt x="30988" y="27661"/>
                      <a:pt x="54713" y="16317"/>
                      <a:pt x="74454" y="15894"/>
                    </a:cubicBezTo>
                    <a:cubicBezTo>
                      <a:pt x="98634" y="15369"/>
                      <a:pt x="118761" y="29356"/>
                      <a:pt x="126172" y="52581"/>
                    </a:cubicBezTo>
                    <a:cubicBezTo>
                      <a:pt x="134202" y="77760"/>
                      <a:pt x="122245" y="119038"/>
                      <a:pt x="92172" y="123824"/>
                    </a:cubicBezTo>
                    <a:cubicBezTo>
                      <a:pt x="89971" y="124172"/>
                      <a:pt x="90711" y="127340"/>
                      <a:pt x="92665" y="127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48"/>
              <p:cNvSpPr/>
              <p:nvPr/>
            </p:nvSpPr>
            <p:spPr>
              <a:xfrm>
                <a:off x="3290972" y="2149208"/>
                <a:ext cx="132961" cy="124473"/>
              </a:xfrm>
              <a:custGeom>
                <a:avLst/>
                <a:gdLst/>
                <a:ahLst/>
                <a:cxnLst/>
                <a:rect l="l" t="t" r="r" b="b"/>
                <a:pathLst>
                  <a:path w="132961" h="124473" extrusionOk="0">
                    <a:moveTo>
                      <a:pt x="132156" y="2193"/>
                    </a:moveTo>
                    <a:cubicBezTo>
                      <a:pt x="96221" y="-4105"/>
                      <a:pt x="51048" y="2610"/>
                      <a:pt x="24529" y="29560"/>
                    </a:cubicBezTo>
                    <a:cubicBezTo>
                      <a:pt x="3561" y="50863"/>
                      <a:pt x="-13164" y="98154"/>
                      <a:pt x="14551" y="121050"/>
                    </a:cubicBezTo>
                    <a:cubicBezTo>
                      <a:pt x="28462" y="132540"/>
                      <a:pt x="48437" y="112337"/>
                      <a:pt x="34387" y="101214"/>
                    </a:cubicBezTo>
                    <a:cubicBezTo>
                      <a:pt x="10801" y="82548"/>
                      <a:pt x="38345" y="39386"/>
                      <a:pt x="54526" y="27454"/>
                    </a:cubicBezTo>
                    <a:cubicBezTo>
                      <a:pt x="77511" y="10508"/>
                      <a:pt x="103771" y="4912"/>
                      <a:pt x="131859" y="4393"/>
                    </a:cubicBezTo>
                    <a:cubicBezTo>
                      <a:pt x="133067" y="4368"/>
                      <a:pt x="133446" y="2420"/>
                      <a:pt x="132156" y="2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48"/>
              <p:cNvSpPr/>
              <p:nvPr/>
            </p:nvSpPr>
            <p:spPr>
              <a:xfrm>
                <a:off x="3465555" y="2142947"/>
                <a:ext cx="138691" cy="127602"/>
              </a:xfrm>
              <a:custGeom>
                <a:avLst/>
                <a:gdLst/>
                <a:ahLst/>
                <a:cxnLst/>
                <a:rect l="l" t="t" r="r" b="b"/>
                <a:pathLst>
                  <a:path w="138691" h="127602" extrusionOk="0">
                    <a:moveTo>
                      <a:pt x="46560" y="123840"/>
                    </a:moveTo>
                    <a:cubicBezTo>
                      <a:pt x="16480" y="119053"/>
                      <a:pt x="4523" y="77775"/>
                      <a:pt x="12560" y="52596"/>
                    </a:cubicBezTo>
                    <a:cubicBezTo>
                      <a:pt x="19895" y="29605"/>
                      <a:pt x="40180" y="15390"/>
                      <a:pt x="64277" y="15909"/>
                    </a:cubicBezTo>
                    <a:cubicBezTo>
                      <a:pt x="83937" y="16339"/>
                      <a:pt x="107750" y="27701"/>
                      <a:pt x="113731" y="48106"/>
                    </a:cubicBezTo>
                    <a:cubicBezTo>
                      <a:pt x="123558" y="81638"/>
                      <a:pt x="74957" y="88942"/>
                      <a:pt x="64480" y="58723"/>
                    </a:cubicBezTo>
                    <a:cubicBezTo>
                      <a:pt x="62634" y="53412"/>
                      <a:pt x="55906" y="52495"/>
                      <a:pt x="52769" y="57193"/>
                    </a:cubicBezTo>
                    <a:cubicBezTo>
                      <a:pt x="28381" y="93748"/>
                      <a:pt x="95894" y="117643"/>
                      <a:pt x="121111" y="98465"/>
                    </a:cubicBezTo>
                    <a:cubicBezTo>
                      <a:pt x="156198" y="71781"/>
                      <a:pt x="133296" y="22694"/>
                      <a:pt x="100174" y="7221"/>
                    </a:cubicBezTo>
                    <a:cubicBezTo>
                      <a:pt x="65093" y="-9169"/>
                      <a:pt x="18143" y="2497"/>
                      <a:pt x="3354" y="40645"/>
                    </a:cubicBezTo>
                    <a:cubicBezTo>
                      <a:pt x="-7384" y="68334"/>
                      <a:pt x="7875" y="130454"/>
                      <a:pt x="46073" y="127501"/>
                    </a:cubicBezTo>
                    <a:cubicBezTo>
                      <a:pt x="48014" y="127349"/>
                      <a:pt x="48786" y="124187"/>
                      <a:pt x="46566" y="1238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48"/>
              <p:cNvSpPr/>
              <p:nvPr/>
            </p:nvSpPr>
            <p:spPr>
              <a:xfrm>
                <a:off x="3518764" y="2149208"/>
                <a:ext cx="132957" cy="124475"/>
              </a:xfrm>
              <a:custGeom>
                <a:avLst/>
                <a:gdLst/>
                <a:ahLst/>
                <a:cxnLst/>
                <a:rect l="l" t="t" r="r" b="b"/>
                <a:pathLst>
                  <a:path w="132957" h="124475" extrusionOk="0">
                    <a:moveTo>
                      <a:pt x="1103" y="4393"/>
                    </a:moveTo>
                    <a:cubicBezTo>
                      <a:pt x="29235" y="4912"/>
                      <a:pt x="55419" y="10457"/>
                      <a:pt x="78436" y="27454"/>
                    </a:cubicBezTo>
                    <a:cubicBezTo>
                      <a:pt x="94883" y="39601"/>
                      <a:pt x="122136" y="82574"/>
                      <a:pt x="98575" y="101214"/>
                    </a:cubicBezTo>
                    <a:cubicBezTo>
                      <a:pt x="84532" y="112330"/>
                      <a:pt x="104494" y="132546"/>
                      <a:pt x="118411" y="121050"/>
                    </a:cubicBezTo>
                    <a:cubicBezTo>
                      <a:pt x="146126" y="98154"/>
                      <a:pt x="129382" y="50850"/>
                      <a:pt x="108433" y="29560"/>
                    </a:cubicBezTo>
                    <a:cubicBezTo>
                      <a:pt x="81914" y="2610"/>
                      <a:pt x="36741" y="-4105"/>
                      <a:pt x="806" y="2193"/>
                    </a:cubicBezTo>
                    <a:cubicBezTo>
                      <a:pt x="-472" y="2414"/>
                      <a:pt x="-124" y="4368"/>
                      <a:pt x="1103" y="43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6" name="Google Shape;956;p48"/>
            <p:cNvGrpSpPr/>
            <p:nvPr/>
          </p:nvGrpSpPr>
          <p:grpSpPr>
            <a:xfrm>
              <a:off x="2545384" y="3801527"/>
              <a:ext cx="508584" cy="184299"/>
              <a:chOff x="3290972" y="2142947"/>
              <a:chExt cx="360749" cy="130736"/>
            </a:xfrm>
          </p:grpSpPr>
          <p:sp>
            <p:nvSpPr>
              <p:cNvPr id="957" name="Google Shape;957;p48"/>
              <p:cNvSpPr/>
              <p:nvPr/>
            </p:nvSpPr>
            <p:spPr>
              <a:xfrm>
                <a:off x="3338412" y="2142962"/>
                <a:ext cx="138682" cy="127587"/>
              </a:xfrm>
              <a:custGeom>
                <a:avLst/>
                <a:gdLst/>
                <a:ahLst/>
                <a:cxnLst/>
                <a:rect l="l" t="t" r="r" b="b"/>
                <a:pathLst>
                  <a:path w="138682" h="127587" extrusionOk="0">
                    <a:moveTo>
                      <a:pt x="92659" y="127486"/>
                    </a:moveTo>
                    <a:cubicBezTo>
                      <a:pt x="130958" y="130445"/>
                      <a:pt x="145963" y="68452"/>
                      <a:pt x="135378" y="40630"/>
                    </a:cubicBezTo>
                    <a:cubicBezTo>
                      <a:pt x="120829" y="2368"/>
                      <a:pt x="73455" y="-9102"/>
                      <a:pt x="38557" y="7205"/>
                    </a:cubicBezTo>
                    <a:cubicBezTo>
                      <a:pt x="5594" y="22609"/>
                      <a:pt x="-17644" y="71936"/>
                      <a:pt x="17621" y="98449"/>
                    </a:cubicBezTo>
                    <a:cubicBezTo>
                      <a:pt x="42762" y="117349"/>
                      <a:pt x="110503" y="93960"/>
                      <a:pt x="85962" y="57178"/>
                    </a:cubicBezTo>
                    <a:cubicBezTo>
                      <a:pt x="82820" y="52467"/>
                      <a:pt x="76092" y="53409"/>
                      <a:pt x="74252" y="58708"/>
                    </a:cubicBezTo>
                    <a:cubicBezTo>
                      <a:pt x="63768" y="88927"/>
                      <a:pt x="15174" y="81630"/>
                      <a:pt x="25000" y="48091"/>
                    </a:cubicBezTo>
                    <a:cubicBezTo>
                      <a:pt x="30988" y="27661"/>
                      <a:pt x="54713" y="16317"/>
                      <a:pt x="74454" y="15894"/>
                    </a:cubicBezTo>
                    <a:cubicBezTo>
                      <a:pt x="98634" y="15369"/>
                      <a:pt x="118761" y="29356"/>
                      <a:pt x="126172" y="52581"/>
                    </a:cubicBezTo>
                    <a:cubicBezTo>
                      <a:pt x="134202" y="77760"/>
                      <a:pt x="122245" y="119038"/>
                      <a:pt x="92172" y="123824"/>
                    </a:cubicBezTo>
                    <a:cubicBezTo>
                      <a:pt x="89971" y="124172"/>
                      <a:pt x="90711" y="127340"/>
                      <a:pt x="92665" y="127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48"/>
              <p:cNvSpPr/>
              <p:nvPr/>
            </p:nvSpPr>
            <p:spPr>
              <a:xfrm>
                <a:off x="3290972" y="2149208"/>
                <a:ext cx="132961" cy="124473"/>
              </a:xfrm>
              <a:custGeom>
                <a:avLst/>
                <a:gdLst/>
                <a:ahLst/>
                <a:cxnLst/>
                <a:rect l="l" t="t" r="r" b="b"/>
                <a:pathLst>
                  <a:path w="132961" h="124473" extrusionOk="0">
                    <a:moveTo>
                      <a:pt x="132156" y="2193"/>
                    </a:moveTo>
                    <a:cubicBezTo>
                      <a:pt x="96221" y="-4105"/>
                      <a:pt x="51048" y="2610"/>
                      <a:pt x="24529" y="29560"/>
                    </a:cubicBezTo>
                    <a:cubicBezTo>
                      <a:pt x="3561" y="50863"/>
                      <a:pt x="-13164" y="98154"/>
                      <a:pt x="14551" y="121050"/>
                    </a:cubicBezTo>
                    <a:cubicBezTo>
                      <a:pt x="28462" y="132540"/>
                      <a:pt x="48437" y="112337"/>
                      <a:pt x="34387" y="101214"/>
                    </a:cubicBezTo>
                    <a:cubicBezTo>
                      <a:pt x="10801" y="82548"/>
                      <a:pt x="38345" y="39386"/>
                      <a:pt x="54526" y="27454"/>
                    </a:cubicBezTo>
                    <a:cubicBezTo>
                      <a:pt x="77511" y="10508"/>
                      <a:pt x="103771" y="4912"/>
                      <a:pt x="131859" y="4393"/>
                    </a:cubicBezTo>
                    <a:cubicBezTo>
                      <a:pt x="133067" y="4368"/>
                      <a:pt x="133446" y="2420"/>
                      <a:pt x="132156" y="2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48"/>
              <p:cNvSpPr/>
              <p:nvPr/>
            </p:nvSpPr>
            <p:spPr>
              <a:xfrm>
                <a:off x="3465555" y="2142947"/>
                <a:ext cx="138691" cy="127602"/>
              </a:xfrm>
              <a:custGeom>
                <a:avLst/>
                <a:gdLst/>
                <a:ahLst/>
                <a:cxnLst/>
                <a:rect l="l" t="t" r="r" b="b"/>
                <a:pathLst>
                  <a:path w="138691" h="127602" extrusionOk="0">
                    <a:moveTo>
                      <a:pt x="46560" y="123840"/>
                    </a:moveTo>
                    <a:cubicBezTo>
                      <a:pt x="16480" y="119053"/>
                      <a:pt x="4523" y="77775"/>
                      <a:pt x="12560" y="52596"/>
                    </a:cubicBezTo>
                    <a:cubicBezTo>
                      <a:pt x="19895" y="29605"/>
                      <a:pt x="40180" y="15390"/>
                      <a:pt x="64277" y="15909"/>
                    </a:cubicBezTo>
                    <a:cubicBezTo>
                      <a:pt x="83937" y="16339"/>
                      <a:pt x="107750" y="27701"/>
                      <a:pt x="113731" y="48106"/>
                    </a:cubicBezTo>
                    <a:cubicBezTo>
                      <a:pt x="123558" y="81638"/>
                      <a:pt x="74957" y="88942"/>
                      <a:pt x="64480" y="58723"/>
                    </a:cubicBezTo>
                    <a:cubicBezTo>
                      <a:pt x="62634" y="53412"/>
                      <a:pt x="55906" y="52495"/>
                      <a:pt x="52769" y="57193"/>
                    </a:cubicBezTo>
                    <a:cubicBezTo>
                      <a:pt x="28381" y="93748"/>
                      <a:pt x="95894" y="117643"/>
                      <a:pt x="121111" y="98465"/>
                    </a:cubicBezTo>
                    <a:cubicBezTo>
                      <a:pt x="156198" y="71781"/>
                      <a:pt x="133296" y="22694"/>
                      <a:pt x="100174" y="7221"/>
                    </a:cubicBezTo>
                    <a:cubicBezTo>
                      <a:pt x="65093" y="-9169"/>
                      <a:pt x="18143" y="2497"/>
                      <a:pt x="3354" y="40645"/>
                    </a:cubicBezTo>
                    <a:cubicBezTo>
                      <a:pt x="-7384" y="68334"/>
                      <a:pt x="7875" y="130454"/>
                      <a:pt x="46073" y="127501"/>
                    </a:cubicBezTo>
                    <a:cubicBezTo>
                      <a:pt x="48014" y="127349"/>
                      <a:pt x="48786" y="124187"/>
                      <a:pt x="46566" y="1238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48"/>
              <p:cNvSpPr/>
              <p:nvPr/>
            </p:nvSpPr>
            <p:spPr>
              <a:xfrm>
                <a:off x="3518764" y="2149208"/>
                <a:ext cx="132957" cy="124475"/>
              </a:xfrm>
              <a:custGeom>
                <a:avLst/>
                <a:gdLst/>
                <a:ahLst/>
                <a:cxnLst/>
                <a:rect l="l" t="t" r="r" b="b"/>
                <a:pathLst>
                  <a:path w="132957" h="124475" extrusionOk="0">
                    <a:moveTo>
                      <a:pt x="1103" y="4393"/>
                    </a:moveTo>
                    <a:cubicBezTo>
                      <a:pt x="29235" y="4912"/>
                      <a:pt x="55419" y="10457"/>
                      <a:pt x="78436" y="27454"/>
                    </a:cubicBezTo>
                    <a:cubicBezTo>
                      <a:pt x="94883" y="39601"/>
                      <a:pt x="122136" y="82574"/>
                      <a:pt x="98575" y="101214"/>
                    </a:cubicBezTo>
                    <a:cubicBezTo>
                      <a:pt x="84532" y="112330"/>
                      <a:pt x="104494" y="132546"/>
                      <a:pt x="118411" y="121050"/>
                    </a:cubicBezTo>
                    <a:cubicBezTo>
                      <a:pt x="146126" y="98154"/>
                      <a:pt x="129382" y="50850"/>
                      <a:pt x="108433" y="29560"/>
                    </a:cubicBezTo>
                    <a:cubicBezTo>
                      <a:pt x="81914" y="2610"/>
                      <a:pt x="36741" y="-4105"/>
                      <a:pt x="806" y="2193"/>
                    </a:cubicBezTo>
                    <a:cubicBezTo>
                      <a:pt x="-472" y="2414"/>
                      <a:pt x="-124" y="4368"/>
                      <a:pt x="1103" y="43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61" name="Google Shape;961;p48"/>
          <p:cNvGrpSpPr/>
          <p:nvPr/>
        </p:nvGrpSpPr>
        <p:grpSpPr>
          <a:xfrm rot="5400000">
            <a:off x="7740526" y="3740039"/>
            <a:ext cx="1251055" cy="1251073"/>
            <a:chOff x="2824860" y="713671"/>
            <a:chExt cx="915585" cy="915598"/>
          </a:xfrm>
        </p:grpSpPr>
        <p:sp>
          <p:nvSpPr>
            <p:cNvPr id="962" name="Google Shape;962;p48"/>
            <p:cNvSpPr/>
            <p:nvPr/>
          </p:nvSpPr>
          <p:spPr>
            <a:xfrm>
              <a:off x="2989765" y="818584"/>
              <a:ext cx="275262" cy="237061"/>
            </a:xfrm>
            <a:custGeom>
              <a:avLst/>
              <a:gdLst/>
              <a:ahLst/>
              <a:cxnLst/>
              <a:rect l="l" t="t" r="r" b="b"/>
              <a:pathLst>
                <a:path w="275262" h="237061" extrusionOk="0">
                  <a:moveTo>
                    <a:pt x="269725" y="235992"/>
                  </a:moveTo>
                  <a:cubicBezTo>
                    <a:pt x="285514" y="157433"/>
                    <a:pt x="269548" y="63394"/>
                    <a:pt x="195661" y="18904"/>
                  </a:cubicBezTo>
                  <a:cubicBezTo>
                    <a:pt x="142635" y="-13029"/>
                    <a:pt x="31175" y="-7679"/>
                    <a:pt x="5509" y="59530"/>
                  </a:cubicBezTo>
                  <a:cubicBezTo>
                    <a:pt x="-19916" y="126120"/>
                    <a:pt x="47350" y="184332"/>
                    <a:pt x="111284" y="174784"/>
                  </a:cubicBezTo>
                  <a:cubicBezTo>
                    <a:pt x="147194" y="169422"/>
                    <a:pt x="169824" y="145836"/>
                    <a:pt x="170520" y="109168"/>
                  </a:cubicBezTo>
                  <a:cubicBezTo>
                    <a:pt x="171102" y="78538"/>
                    <a:pt x="159391" y="53871"/>
                    <a:pt x="127313" y="50393"/>
                  </a:cubicBezTo>
                  <a:cubicBezTo>
                    <a:pt x="122811" y="49906"/>
                    <a:pt x="118486" y="53226"/>
                    <a:pt x="116216" y="56761"/>
                  </a:cubicBezTo>
                  <a:cubicBezTo>
                    <a:pt x="114996" y="58658"/>
                    <a:pt x="113782" y="60555"/>
                    <a:pt x="112561" y="62452"/>
                  </a:cubicBezTo>
                  <a:cubicBezTo>
                    <a:pt x="109842" y="66682"/>
                    <a:pt x="112536" y="72499"/>
                    <a:pt x="117171" y="73783"/>
                  </a:cubicBezTo>
                  <a:cubicBezTo>
                    <a:pt x="161730" y="86132"/>
                    <a:pt x="142084" y="143376"/>
                    <a:pt x="106560" y="152368"/>
                  </a:cubicBezTo>
                  <a:cubicBezTo>
                    <a:pt x="77954" y="159608"/>
                    <a:pt x="42165" y="143066"/>
                    <a:pt x="28393" y="117407"/>
                  </a:cubicBezTo>
                  <a:cubicBezTo>
                    <a:pt x="-6739" y="51936"/>
                    <a:pt x="76873" y="16798"/>
                    <a:pt x="128995" y="16944"/>
                  </a:cubicBezTo>
                  <a:cubicBezTo>
                    <a:pt x="245437" y="17260"/>
                    <a:pt x="272216" y="143541"/>
                    <a:pt x="266784" y="235600"/>
                  </a:cubicBezTo>
                  <a:cubicBezTo>
                    <a:pt x="266690" y="237263"/>
                    <a:pt x="269383" y="237655"/>
                    <a:pt x="269718" y="2359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48"/>
            <p:cNvSpPr/>
            <p:nvPr/>
          </p:nvSpPr>
          <p:spPr>
            <a:xfrm>
              <a:off x="3213584" y="829714"/>
              <a:ext cx="40084" cy="84345"/>
            </a:xfrm>
            <a:custGeom>
              <a:avLst/>
              <a:gdLst/>
              <a:ahLst/>
              <a:cxnLst/>
              <a:rect l="l" t="t" r="r" b="b"/>
              <a:pathLst>
                <a:path w="40084" h="84345" extrusionOk="0">
                  <a:moveTo>
                    <a:pt x="24394" y="83494"/>
                  </a:moveTo>
                  <a:cubicBezTo>
                    <a:pt x="26013" y="71992"/>
                    <a:pt x="23807" y="62659"/>
                    <a:pt x="19235" y="51916"/>
                  </a:cubicBezTo>
                  <a:cubicBezTo>
                    <a:pt x="16244" y="44891"/>
                    <a:pt x="12456" y="37898"/>
                    <a:pt x="12222" y="30101"/>
                  </a:cubicBezTo>
                  <a:cubicBezTo>
                    <a:pt x="11982" y="22267"/>
                    <a:pt x="12924" y="18637"/>
                    <a:pt x="19943" y="14837"/>
                  </a:cubicBezTo>
                  <a:cubicBezTo>
                    <a:pt x="26051" y="11530"/>
                    <a:pt x="31495" y="11112"/>
                    <a:pt x="35909" y="18605"/>
                  </a:cubicBezTo>
                  <a:cubicBezTo>
                    <a:pt x="36744" y="20015"/>
                    <a:pt x="39014" y="19763"/>
                    <a:pt x="39431" y="18144"/>
                  </a:cubicBezTo>
                  <a:cubicBezTo>
                    <a:pt x="44622" y="-1743"/>
                    <a:pt x="17509" y="-5239"/>
                    <a:pt x="6936" y="7445"/>
                  </a:cubicBezTo>
                  <a:cubicBezTo>
                    <a:pt x="-13424" y="31865"/>
                    <a:pt x="17022" y="60225"/>
                    <a:pt x="22112" y="83501"/>
                  </a:cubicBezTo>
                  <a:cubicBezTo>
                    <a:pt x="22346" y="84582"/>
                    <a:pt x="24224" y="84670"/>
                    <a:pt x="24388" y="835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48"/>
            <p:cNvSpPr/>
            <p:nvPr/>
          </p:nvSpPr>
          <p:spPr>
            <a:xfrm>
              <a:off x="2824860" y="766278"/>
              <a:ext cx="394912" cy="105281"/>
            </a:xfrm>
            <a:custGeom>
              <a:avLst/>
              <a:gdLst/>
              <a:ahLst/>
              <a:cxnLst/>
              <a:rect l="l" t="t" r="r" b="b"/>
              <a:pathLst>
                <a:path w="394912" h="105281" extrusionOk="0">
                  <a:moveTo>
                    <a:pt x="394572" y="98829"/>
                  </a:moveTo>
                  <a:cubicBezTo>
                    <a:pt x="370405" y="41035"/>
                    <a:pt x="318182" y="1281"/>
                    <a:pt x="253868" y="3424"/>
                  </a:cubicBezTo>
                  <a:cubicBezTo>
                    <a:pt x="219502" y="4569"/>
                    <a:pt x="190876" y="18024"/>
                    <a:pt x="162890" y="36962"/>
                  </a:cubicBezTo>
                  <a:cubicBezTo>
                    <a:pt x="144357" y="49501"/>
                    <a:pt x="126727" y="63198"/>
                    <a:pt x="105450" y="70735"/>
                  </a:cubicBezTo>
                  <a:cubicBezTo>
                    <a:pt x="88111" y="76875"/>
                    <a:pt x="66398" y="80144"/>
                    <a:pt x="49540" y="69666"/>
                  </a:cubicBezTo>
                  <a:cubicBezTo>
                    <a:pt x="32436" y="59037"/>
                    <a:pt x="10184" y="5707"/>
                    <a:pt x="54971" y="11493"/>
                  </a:cubicBezTo>
                  <a:cubicBezTo>
                    <a:pt x="58405" y="11935"/>
                    <a:pt x="59183" y="6908"/>
                    <a:pt x="56634" y="5346"/>
                  </a:cubicBezTo>
                  <a:cubicBezTo>
                    <a:pt x="34143" y="-8381"/>
                    <a:pt x="6940" y="5827"/>
                    <a:pt x="1211" y="30892"/>
                  </a:cubicBezTo>
                  <a:cubicBezTo>
                    <a:pt x="-7160" y="67497"/>
                    <a:pt x="29432" y="99512"/>
                    <a:pt x="62502" y="104330"/>
                  </a:cubicBezTo>
                  <a:cubicBezTo>
                    <a:pt x="118545" y="112500"/>
                    <a:pt x="157066" y="66056"/>
                    <a:pt x="201480" y="41654"/>
                  </a:cubicBezTo>
                  <a:cubicBezTo>
                    <a:pt x="270903" y="3519"/>
                    <a:pt x="352523" y="30829"/>
                    <a:pt x="385479" y="102661"/>
                  </a:cubicBezTo>
                  <a:cubicBezTo>
                    <a:pt x="387800" y="107719"/>
                    <a:pt x="396754" y="104045"/>
                    <a:pt x="394572" y="988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48"/>
            <p:cNvSpPr/>
            <p:nvPr/>
          </p:nvSpPr>
          <p:spPr>
            <a:xfrm>
              <a:off x="2922906" y="779555"/>
              <a:ext cx="125444" cy="206416"/>
            </a:xfrm>
            <a:custGeom>
              <a:avLst/>
              <a:gdLst/>
              <a:ahLst/>
              <a:cxnLst/>
              <a:rect l="l" t="t" r="r" b="b"/>
              <a:pathLst>
                <a:path w="125444" h="206416" extrusionOk="0">
                  <a:moveTo>
                    <a:pt x="122385" y="138"/>
                  </a:moveTo>
                  <a:cubicBezTo>
                    <a:pt x="77984" y="16123"/>
                    <a:pt x="32185" y="42068"/>
                    <a:pt x="11350" y="86589"/>
                  </a:cubicBezTo>
                  <a:cubicBezTo>
                    <a:pt x="-7494" y="126843"/>
                    <a:pt x="-3725" y="174077"/>
                    <a:pt x="29074" y="204884"/>
                  </a:cubicBezTo>
                  <a:cubicBezTo>
                    <a:pt x="33595" y="209133"/>
                    <a:pt x="40708" y="203771"/>
                    <a:pt x="37667" y="198251"/>
                  </a:cubicBezTo>
                  <a:cubicBezTo>
                    <a:pt x="-7917" y="115398"/>
                    <a:pt x="47961" y="39007"/>
                    <a:pt x="124251" y="4565"/>
                  </a:cubicBezTo>
                  <a:cubicBezTo>
                    <a:pt x="126736" y="3445"/>
                    <a:pt x="124965" y="-797"/>
                    <a:pt x="122379" y="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48"/>
            <p:cNvSpPr/>
            <p:nvPr/>
          </p:nvSpPr>
          <p:spPr>
            <a:xfrm>
              <a:off x="3028627" y="838850"/>
              <a:ext cx="64764" cy="100793"/>
            </a:xfrm>
            <a:custGeom>
              <a:avLst/>
              <a:gdLst/>
              <a:ahLst/>
              <a:cxnLst/>
              <a:rect l="l" t="t" r="r" b="b"/>
              <a:pathLst>
                <a:path w="64764" h="100793" extrusionOk="0">
                  <a:moveTo>
                    <a:pt x="47565" y="3"/>
                  </a:moveTo>
                  <a:cubicBezTo>
                    <a:pt x="19326" y="1919"/>
                    <a:pt x="-2527" y="24543"/>
                    <a:pt x="236" y="54193"/>
                  </a:cubicBezTo>
                  <a:cubicBezTo>
                    <a:pt x="2759" y="81256"/>
                    <a:pt x="33218" y="108775"/>
                    <a:pt x="60907" y="98645"/>
                  </a:cubicBezTo>
                  <a:cubicBezTo>
                    <a:pt x="65624" y="96919"/>
                    <a:pt x="66459" y="89578"/>
                    <a:pt x="60907" y="88212"/>
                  </a:cubicBezTo>
                  <a:cubicBezTo>
                    <a:pt x="41830" y="83507"/>
                    <a:pt x="22652" y="77330"/>
                    <a:pt x="16379" y="56147"/>
                  </a:cubicBezTo>
                  <a:cubicBezTo>
                    <a:pt x="9854" y="34104"/>
                    <a:pt x="27224" y="9399"/>
                    <a:pt x="47856" y="2203"/>
                  </a:cubicBezTo>
                  <a:cubicBezTo>
                    <a:pt x="48975" y="1811"/>
                    <a:pt x="48893" y="-86"/>
                    <a:pt x="47559"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48"/>
            <p:cNvSpPr/>
            <p:nvPr/>
          </p:nvSpPr>
          <p:spPr>
            <a:xfrm>
              <a:off x="3139293" y="713674"/>
              <a:ext cx="77202" cy="106266"/>
            </a:xfrm>
            <a:custGeom>
              <a:avLst/>
              <a:gdLst/>
              <a:ahLst/>
              <a:cxnLst/>
              <a:rect l="l" t="t" r="r" b="b"/>
              <a:pathLst>
                <a:path w="77202" h="106266" extrusionOk="0">
                  <a:moveTo>
                    <a:pt x="77180" y="103648"/>
                  </a:moveTo>
                  <a:cubicBezTo>
                    <a:pt x="72722" y="60385"/>
                    <a:pt x="57710" y="24513"/>
                    <a:pt x="19025" y="1775"/>
                  </a:cubicBezTo>
                  <a:cubicBezTo>
                    <a:pt x="4810" y="-6584"/>
                    <a:pt x="-8146" y="16938"/>
                    <a:pt x="6341" y="23470"/>
                  </a:cubicBezTo>
                  <a:cubicBezTo>
                    <a:pt x="38127" y="37798"/>
                    <a:pt x="68283" y="67713"/>
                    <a:pt x="71710" y="103648"/>
                  </a:cubicBezTo>
                  <a:cubicBezTo>
                    <a:pt x="72045" y="107132"/>
                    <a:pt x="77546" y="107145"/>
                    <a:pt x="77186" y="1036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48"/>
            <p:cNvSpPr/>
            <p:nvPr/>
          </p:nvSpPr>
          <p:spPr>
            <a:xfrm>
              <a:off x="3181807" y="902601"/>
              <a:ext cx="55544" cy="95806"/>
            </a:xfrm>
            <a:custGeom>
              <a:avLst/>
              <a:gdLst/>
              <a:ahLst/>
              <a:cxnLst/>
              <a:rect l="l" t="t" r="r" b="b"/>
              <a:pathLst>
                <a:path w="55544" h="95806" extrusionOk="0">
                  <a:moveTo>
                    <a:pt x="54900" y="94218"/>
                  </a:moveTo>
                  <a:cubicBezTo>
                    <a:pt x="58517" y="60528"/>
                    <a:pt x="46825" y="26275"/>
                    <a:pt x="21627" y="3310"/>
                  </a:cubicBezTo>
                  <a:cubicBezTo>
                    <a:pt x="9683" y="-7573"/>
                    <a:pt x="-8130" y="11043"/>
                    <a:pt x="4125" y="20812"/>
                  </a:cubicBezTo>
                  <a:cubicBezTo>
                    <a:pt x="28374" y="40161"/>
                    <a:pt x="45314" y="64076"/>
                    <a:pt x="51726" y="94642"/>
                  </a:cubicBezTo>
                  <a:cubicBezTo>
                    <a:pt x="52131" y="96558"/>
                    <a:pt x="54723" y="95894"/>
                    <a:pt x="54900" y="942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48"/>
            <p:cNvSpPr/>
            <p:nvPr/>
          </p:nvSpPr>
          <p:spPr>
            <a:xfrm>
              <a:off x="3258132" y="818471"/>
              <a:ext cx="275228" cy="237154"/>
            </a:xfrm>
            <a:custGeom>
              <a:avLst/>
              <a:gdLst/>
              <a:ahLst/>
              <a:cxnLst/>
              <a:rect l="l" t="t" r="r" b="b"/>
              <a:pathLst>
                <a:path w="275228" h="237154" extrusionOk="0">
                  <a:moveTo>
                    <a:pt x="8409" y="235707"/>
                  </a:moveTo>
                  <a:cubicBezTo>
                    <a:pt x="2984" y="143666"/>
                    <a:pt x="29927" y="17360"/>
                    <a:pt x="146198" y="17050"/>
                  </a:cubicBezTo>
                  <a:cubicBezTo>
                    <a:pt x="197890" y="16911"/>
                    <a:pt x="270645" y="45486"/>
                    <a:pt x="249854" y="108977"/>
                  </a:cubicBezTo>
                  <a:cubicBezTo>
                    <a:pt x="240338" y="138032"/>
                    <a:pt x="208153" y="154941"/>
                    <a:pt x="178592" y="154030"/>
                  </a:cubicBezTo>
                  <a:cubicBezTo>
                    <a:pt x="132755" y="152626"/>
                    <a:pt x="111667" y="86738"/>
                    <a:pt x="158029" y="73890"/>
                  </a:cubicBezTo>
                  <a:cubicBezTo>
                    <a:pt x="162664" y="72606"/>
                    <a:pt x="165357" y="66789"/>
                    <a:pt x="162638" y="62558"/>
                  </a:cubicBezTo>
                  <a:cubicBezTo>
                    <a:pt x="161418" y="60661"/>
                    <a:pt x="160204" y="58765"/>
                    <a:pt x="158984" y="56868"/>
                  </a:cubicBezTo>
                  <a:cubicBezTo>
                    <a:pt x="156714" y="53333"/>
                    <a:pt x="152382" y="50013"/>
                    <a:pt x="147886" y="50500"/>
                  </a:cubicBezTo>
                  <a:cubicBezTo>
                    <a:pt x="115910" y="53972"/>
                    <a:pt x="104098" y="78702"/>
                    <a:pt x="104680" y="109274"/>
                  </a:cubicBezTo>
                  <a:cubicBezTo>
                    <a:pt x="105337" y="143673"/>
                    <a:pt x="124800" y="166727"/>
                    <a:pt x="158301" y="173796"/>
                  </a:cubicBezTo>
                  <a:cubicBezTo>
                    <a:pt x="223506" y="187556"/>
                    <a:pt x="296007" y="128592"/>
                    <a:pt x="269690" y="59637"/>
                  </a:cubicBezTo>
                  <a:cubicBezTo>
                    <a:pt x="244903" y="-5309"/>
                    <a:pt x="137263" y="-12808"/>
                    <a:pt x="84458" y="16039"/>
                  </a:cubicBezTo>
                  <a:cubicBezTo>
                    <a:pt x="6695" y="58518"/>
                    <a:pt x="-10605" y="156066"/>
                    <a:pt x="5481" y="236093"/>
                  </a:cubicBezTo>
                  <a:cubicBezTo>
                    <a:pt x="5810" y="237730"/>
                    <a:pt x="8510" y="237376"/>
                    <a:pt x="8415" y="235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48"/>
            <p:cNvSpPr/>
            <p:nvPr/>
          </p:nvSpPr>
          <p:spPr>
            <a:xfrm>
              <a:off x="3269427" y="829684"/>
              <a:ext cx="40071" cy="84368"/>
            </a:xfrm>
            <a:custGeom>
              <a:avLst/>
              <a:gdLst/>
              <a:ahLst/>
              <a:cxnLst/>
              <a:rect l="l" t="t" r="r" b="b"/>
              <a:pathLst>
                <a:path w="40071" h="84368" extrusionOk="0">
                  <a:moveTo>
                    <a:pt x="17968" y="83524"/>
                  </a:moveTo>
                  <a:cubicBezTo>
                    <a:pt x="23096" y="60091"/>
                    <a:pt x="53466" y="32022"/>
                    <a:pt x="33149" y="7469"/>
                  </a:cubicBezTo>
                  <a:cubicBezTo>
                    <a:pt x="22609" y="-5266"/>
                    <a:pt x="-4543" y="-1725"/>
                    <a:pt x="654" y="18168"/>
                  </a:cubicBezTo>
                  <a:cubicBezTo>
                    <a:pt x="1078" y="19786"/>
                    <a:pt x="3342" y="20039"/>
                    <a:pt x="4177" y="18629"/>
                  </a:cubicBezTo>
                  <a:cubicBezTo>
                    <a:pt x="11454" y="6293"/>
                    <a:pt x="27180" y="14658"/>
                    <a:pt x="28116" y="26596"/>
                  </a:cubicBezTo>
                  <a:cubicBezTo>
                    <a:pt x="28818" y="35537"/>
                    <a:pt x="24145" y="44055"/>
                    <a:pt x="20851" y="51946"/>
                  </a:cubicBezTo>
                  <a:cubicBezTo>
                    <a:pt x="16361" y="62715"/>
                    <a:pt x="14066" y="71978"/>
                    <a:pt x="15691" y="83524"/>
                  </a:cubicBezTo>
                  <a:cubicBezTo>
                    <a:pt x="15855" y="84694"/>
                    <a:pt x="17733" y="84606"/>
                    <a:pt x="17968" y="835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48"/>
            <p:cNvSpPr/>
            <p:nvPr/>
          </p:nvSpPr>
          <p:spPr>
            <a:xfrm>
              <a:off x="3303324" y="766262"/>
              <a:ext cx="394923" cy="105295"/>
            </a:xfrm>
            <a:custGeom>
              <a:avLst/>
              <a:gdLst/>
              <a:ahLst/>
              <a:cxnLst/>
              <a:rect l="l" t="t" r="r" b="b"/>
              <a:pathLst>
                <a:path w="394923" h="105295" extrusionOk="0">
                  <a:moveTo>
                    <a:pt x="9433" y="102677"/>
                  </a:moveTo>
                  <a:cubicBezTo>
                    <a:pt x="42238" y="31162"/>
                    <a:pt x="124281" y="3213"/>
                    <a:pt x="193432" y="41671"/>
                  </a:cubicBezTo>
                  <a:cubicBezTo>
                    <a:pt x="237657" y="66268"/>
                    <a:pt x="276564" y="112485"/>
                    <a:pt x="332410" y="104347"/>
                  </a:cubicBezTo>
                  <a:cubicBezTo>
                    <a:pt x="365436" y="99535"/>
                    <a:pt x="402123" y="67558"/>
                    <a:pt x="393701" y="30909"/>
                  </a:cubicBezTo>
                  <a:cubicBezTo>
                    <a:pt x="387922" y="5755"/>
                    <a:pt x="360795" y="-8371"/>
                    <a:pt x="338278" y="5363"/>
                  </a:cubicBezTo>
                  <a:cubicBezTo>
                    <a:pt x="335730" y="6919"/>
                    <a:pt x="336507" y="11952"/>
                    <a:pt x="339941" y="11509"/>
                  </a:cubicBezTo>
                  <a:cubicBezTo>
                    <a:pt x="382730" y="5983"/>
                    <a:pt x="362635" y="51055"/>
                    <a:pt x="352758" y="62152"/>
                  </a:cubicBezTo>
                  <a:cubicBezTo>
                    <a:pt x="339189" y="77397"/>
                    <a:pt x="318493" y="78927"/>
                    <a:pt x="299662" y="74470"/>
                  </a:cubicBezTo>
                  <a:cubicBezTo>
                    <a:pt x="276216" y="68918"/>
                    <a:pt x="256671" y="53704"/>
                    <a:pt x="237138" y="40501"/>
                  </a:cubicBezTo>
                  <a:cubicBezTo>
                    <a:pt x="207210" y="20273"/>
                    <a:pt x="177959" y="4775"/>
                    <a:pt x="141038" y="3441"/>
                  </a:cubicBezTo>
                  <a:cubicBezTo>
                    <a:pt x="76750" y="1120"/>
                    <a:pt x="24451" y="41178"/>
                    <a:pt x="334" y="98845"/>
                  </a:cubicBezTo>
                  <a:cubicBezTo>
                    <a:pt x="-1822" y="104005"/>
                    <a:pt x="7081" y="107799"/>
                    <a:pt x="9427" y="1026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48"/>
            <p:cNvSpPr/>
            <p:nvPr/>
          </p:nvSpPr>
          <p:spPr>
            <a:xfrm>
              <a:off x="3474735" y="779569"/>
              <a:ext cx="125457" cy="206418"/>
            </a:xfrm>
            <a:custGeom>
              <a:avLst/>
              <a:gdLst/>
              <a:ahLst/>
              <a:cxnLst/>
              <a:rect l="l" t="t" r="r" b="b"/>
              <a:pathLst>
                <a:path w="125457" h="206418" extrusionOk="0">
                  <a:moveTo>
                    <a:pt x="1204" y="4557"/>
                  </a:moveTo>
                  <a:cubicBezTo>
                    <a:pt x="77494" y="39000"/>
                    <a:pt x="133372" y="115384"/>
                    <a:pt x="87788" y="198244"/>
                  </a:cubicBezTo>
                  <a:cubicBezTo>
                    <a:pt x="84778" y="203713"/>
                    <a:pt x="91822" y="209164"/>
                    <a:pt x="96382" y="204877"/>
                  </a:cubicBezTo>
                  <a:cubicBezTo>
                    <a:pt x="129180" y="174070"/>
                    <a:pt x="132955" y="126854"/>
                    <a:pt x="114106" y="86582"/>
                  </a:cubicBezTo>
                  <a:cubicBezTo>
                    <a:pt x="93258" y="42047"/>
                    <a:pt x="47497" y="16122"/>
                    <a:pt x="3070" y="131"/>
                  </a:cubicBezTo>
                  <a:cubicBezTo>
                    <a:pt x="515" y="-792"/>
                    <a:pt x="-1312" y="3432"/>
                    <a:pt x="1198" y="45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48"/>
            <p:cNvSpPr/>
            <p:nvPr/>
          </p:nvSpPr>
          <p:spPr>
            <a:xfrm>
              <a:off x="3429703" y="838850"/>
              <a:ext cx="64788" cy="100806"/>
            </a:xfrm>
            <a:custGeom>
              <a:avLst/>
              <a:gdLst/>
              <a:ahLst/>
              <a:cxnLst/>
              <a:rect l="l" t="t" r="r" b="b"/>
              <a:pathLst>
                <a:path w="64788" h="100806" extrusionOk="0">
                  <a:moveTo>
                    <a:pt x="16904" y="2203"/>
                  </a:moveTo>
                  <a:cubicBezTo>
                    <a:pt x="37511" y="9387"/>
                    <a:pt x="54906" y="34117"/>
                    <a:pt x="48380" y="56147"/>
                  </a:cubicBezTo>
                  <a:cubicBezTo>
                    <a:pt x="42146" y="77203"/>
                    <a:pt x="22891" y="83520"/>
                    <a:pt x="3852" y="88212"/>
                  </a:cubicBezTo>
                  <a:cubicBezTo>
                    <a:pt x="-1687" y="89578"/>
                    <a:pt x="-865" y="96919"/>
                    <a:pt x="3852" y="98645"/>
                  </a:cubicBezTo>
                  <a:cubicBezTo>
                    <a:pt x="31681" y="108826"/>
                    <a:pt x="61823" y="81206"/>
                    <a:pt x="64523" y="54193"/>
                  </a:cubicBezTo>
                  <a:cubicBezTo>
                    <a:pt x="67483" y="24562"/>
                    <a:pt x="45307" y="1906"/>
                    <a:pt x="17194" y="3"/>
                  </a:cubicBezTo>
                  <a:cubicBezTo>
                    <a:pt x="15873" y="-86"/>
                    <a:pt x="15765" y="1805"/>
                    <a:pt x="16897" y="2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48"/>
            <p:cNvSpPr/>
            <p:nvPr/>
          </p:nvSpPr>
          <p:spPr>
            <a:xfrm>
              <a:off x="3306613" y="713671"/>
              <a:ext cx="77194" cy="106269"/>
            </a:xfrm>
            <a:custGeom>
              <a:avLst/>
              <a:gdLst/>
              <a:ahLst/>
              <a:cxnLst/>
              <a:rect l="l" t="t" r="r" b="b"/>
              <a:pathLst>
                <a:path w="77194" h="106269" extrusionOk="0">
                  <a:moveTo>
                    <a:pt x="5486" y="103652"/>
                  </a:moveTo>
                  <a:cubicBezTo>
                    <a:pt x="8907" y="67723"/>
                    <a:pt x="39082" y="37796"/>
                    <a:pt x="70856" y="23474"/>
                  </a:cubicBezTo>
                  <a:cubicBezTo>
                    <a:pt x="85330" y="16948"/>
                    <a:pt x="72405" y="-6593"/>
                    <a:pt x="58171" y="1779"/>
                  </a:cubicBezTo>
                  <a:cubicBezTo>
                    <a:pt x="19537" y="24492"/>
                    <a:pt x="4469" y="60439"/>
                    <a:pt x="17" y="103652"/>
                  </a:cubicBezTo>
                  <a:cubicBezTo>
                    <a:pt x="-344" y="107142"/>
                    <a:pt x="5158" y="107142"/>
                    <a:pt x="5493" y="1036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48"/>
            <p:cNvSpPr/>
            <p:nvPr/>
          </p:nvSpPr>
          <p:spPr>
            <a:xfrm>
              <a:off x="3285745" y="902605"/>
              <a:ext cx="55547" cy="95819"/>
            </a:xfrm>
            <a:custGeom>
              <a:avLst/>
              <a:gdLst/>
              <a:ahLst/>
              <a:cxnLst/>
              <a:rect l="l" t="t" r="r" b="b"/>
              <a:pathLst>
                <a:path w="55547" h="95819" extrusionOk="0">
                  <a:moveTo>
                    <a:pt x="3824" y="94645"/>
                  </a:moveTo>
                  <a:cubicBezTo>
                    <a:pt x="10230" y="64110"/>
                    <a:pt x="27220" y="40126"/>
                    <a:pt x="51425" y="20815"/>
                  </a:cubicBezTo>
                  <a:cubicBezTo>
                    <a:pt x="63674" y="11045"/>
                    <a:pt x="45867" y="-7577"/>
                    <a:pt x="33923" y="3312"/>
                  </a:cubicBezTo>
                  <a:cubicBezTo>
                    <a:pt x="8725" y="26278"/>
                    <a:pt x="-2973" y="60525"/>
                    <a:pt x="644" y="94221"/>
                  </a:cubicBezTo>
                  <a:cubicBezTo>
                    <a:pt x="821" y="95890"/>
                    <a:pt x="3413" y="96586"/>
                    <a:pt x="3818" y="946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48"/>
            <p:cNvSpPr/>
            <p:nvPr/>
          </p:nvSpPr>
          <p:spPr>
            <a:xfrm>
              <a:off x="3138304" y="1011637"/>
              <a:ext cx="132192" cy="139019"/>
            </a:xfrm>
            <a:custGeom>
              <a:avLst/>
              <a:gdLst/>
              <a:ahLst/>
              <a:cxnLst/>
              <a:rect l="l" t="t" r="r" b="b"/>
              <a:pathLst>
                <a:path w="132192" h="139019" extrusionOk="0">
                  <a:moveTo>
                    <a:pt x="5029" y="60018"/>
                  </a:moveTo>
                  <a:cubicBezTo>
                    <a:pt x="3340" y="27125"/>
                    <a:pt x="46047" y="7048"/>
                    <a:pt x="73654" y="12904"/>
                  </a:cubicBezTo>
                  <a:cubicBezTo>
                    <a:pt x="98018" y="18070"/>
                    <a:pt x="113959" y="38355"/>
                    <a:pt x="115331" y="62927"/>
                  </a:cubicBezTo>
                  <a:cubicBezTo>
                    <a:pt x="116538" y="84489"/>
                    <a:pt x="104474" y="112924"/>
                    <a:pt x="79453" y="113702"/>
                  </a:cubicBezTo>
                  <a:cubicBezTo>
                    <a:pt x="50081" y="114606"/>
                    <a:pt x="53654" y="75485"/>
                    <a:pt x="72718" y="63945"/>
                  </a:cubicBezTo>
                  <a:cubicBezTo>
                    <a:pt x="77796" y="60872"/>
                    <a:pt x="76152" y="54201"/>
                    <a:pt x="71188" y="52234"/>
                  </a:cubicBezTo>
                  <a:cubicBezTo>
                    <a:pt x="32212" y="36812"/>
                    <a:pt x="22323" y="102472"/>
                    <a:pt x="41697" y="124458"/>
                  </a:cubicBezTo>
                  <a:cubicBezTo>
                    <a:pt x="71928" y="158755"/>
                    <a:pt x="120282" y="126247"/>
                    <a:pt x="129659" y="91071"/>
                  </a:cubicBezTo>
                  <a:cubicBezTo>
                    <a:pt x="139820" y="52974"/>
                    <a:pt x="118840" y="6536"/>
                    <a:pt x="77088" y="447"/>
                  </a:cubicBezTo>
                  <a:cubicBezTo>
                    <a:pt x="47407" y="-3878"/>
                    <a:pt x="-9509" y="23704"/>
                    <a:pt x="1361" y="60511"/>
                  </a:cubicBezTo>
                  <a:cubicBezTo>
                    <a:pt x="1936" y="62465"/>
                    <a:pt x="5136" y="62181"/>
                    <a:pt x="5029" y="60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48"/>
            <p:cNvSpPr/>
            <p:nvPr/>
          </p:nvSpPr>
          <p:spPr>
            <a:xfrm>
              <a:off x="3158890" y="1054477"/>
              <a:ext cx="109340" cy="147874"/>
            </a:xfrm>
            <a:custGeom>
              <a:avLst/>
              <a:gdLst/>
              <a:ahLst/>
              <a:cxnLst/>
              <a:rect l="l" t="t" r="r" b="b"/>
              <a:pathLst>
                <a:path w="109340" h="147874" extrusionOk="0">
                  <a:moveTo>
                    <a:pt x="96768" y="1376"/>
                  </a:moveTo>
                  <a:cubicBezTo>
                    <a:pt x="102787" y="31525"/>
                    <a:pt x="102003" y="62667"/>
                    <a:pt x="86157" y="89926"/>
                  </a:cubicBezTo>
                  <a:cubicBezTo>
                    <a:pt x="78190" y="103629"/>
                    <a:pt x="42508" y="133461"/>
                    <a:pt x="24620" y="118646"/>
                  </a:cubicBezTo>
                  <a:cubicBezTo>
                    <a:pt x="10721" y="107138"/>
                    <a:pt x="-9254" y="127341"/>
                    <a:pt x="4784" y="138482"/>
                  </a:cubicBezTo>
                  <a:cubicBezTo>
                    <a:pt x="30140" y="158603"/>
                    <a:pt x="68332" y="143408"/>
                    <a:pt x="87453" y="121017"/>
                  </a:cubicBezTo>
                  <a:cubicBezTo>
                    <a:pt x="115440" y="88238"/>
                    <a:pt x="113467" y="39062"/>
                    <a:pt x="98930" y="782"/>
                  </a:cubicBezTo>
                  <a:cubicBezTo>
                    <a:pt x="98424" y="-559"/>
                    <a:pt x="96483" y="-53"/>
                    <a:pt x="96774" y="13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48"/>
            <p:cNvSpPr/>
            <p:nvPr/>
          </p:nvSpPr>
          <p:spPr>
            <a:xfrm>
              <a:off x="3252477" y="1011595"/>
              <a:ext cx="132301" cy="139027"/>
            </a:xfrm>
            <a:custGeom>
              <a:avLst/>
              <a:gdLst/>
              <a:ahLst/>
              <a:cxnLst/>
              <a:rect l="l" t="t" r="r" b="b"/>
              <a:pathLst>
                <a:path w="132301" h="139027" extrusionOk="0">
                  <a:moveTo>
                    <a:pt x="130954" y="60559"/>
                  </a:moveTo>
                  <a:cubicBezTo>
                    <a:pt x="141761" y="23967"/>
                    <a:pt x="84909" y="-4108"/>
                    <a:pt x="55227" y="495"/>
                  </a:cubicBezTo>
                  <a:cubicBezTo>
                    <a:pt x="13836" y="6913"/>
                    <a:pt x="-7929" y="52807"/>
                    <a:pt x="2656" y="91119"/>
                  </a:cubicBezTo>
                  <a:cubicBezTo>
                    <a:pt x="12381" y="126321"/>
                    <a:pt x="59982" y="158702"/>
                    <a:pt x="90618" y="124506"/>
                  </a:cubicBezTo>
                  <a:cubicBezTo>
                    <a:pt x="110239" y="102602"/>
                    <a:pt x="99933" y="36929"/>
                    <a:pt x="61127" y="52282"/>
                  </a:cubicBezTo>
                  <a:cubicBezTo>
                    <a:pt x="56163" y="54249"/>
                    <a:pt x="54545" y="60932"/>
                    <a:pt x="59597" y="63993"/>
                  </a:cubicBezTo>
                  <a:cubicBezTo>
                    <a:pt x="78794" y="75615"/>
                    <a:pt x="81810" y="114490"/>
                    <a:pt x="52863" y="113750"/>
                  </a:cubicBezTo>
                  <a:cubicBezTo>
                    <a:pt x="27899" y="113118"/>
                    <a:pt x="15790" y="84265"/>
                    <a:pt x="16978" y="62975"/>
                  </a:cubicBezTo>
                  <a:cubicBezTo>
                    <a:pt x="18344" y="38523"/>
                    <a:pt x="34323" y="18194"/>
                    <a:pt x="58655" y="12952"/>
                  </a:cubicBezTo>
                  <a:cubicBezTo>
                    <a:pt x="86028" y="7059"/>
                    <a:pt x="128969" y="27204"/>
                    <a:pt x="127280" y="60066"/>
                  </a:cubicBezTo>
                  <a:cubicBezTo>
                    <a:pt x="127173" y="62210"/>
                    <a:pt x="130360" y="62539"/>
                    <a:pt x="130948" y="60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48"/>
            <p:cNvSpPr/>
            <p:nvPr/>
          </p:nvSpPr>
          <p:spPr>
            <a:xfrm>
              <a:off x="3254874" y="1054477"/>
              <a:ext cx="109339" cy="147883"/>
            </a:xfrm>
            <a:custGeom>
              <a:avLst/>
              <a:gdLst/>
              <a:ahLst/>
              <a:cxnLst/>
              <a:rect l="l" t="t" r="r" b="b"/>
              <a:pathLst>
                <a:path w="109339" h="147883" extrusionOk="0">
                  <a:moveTo>
                    <a:pt x="10408" y="782"/>
                  </a:moveTo>
                  <a:cubicBezTo>
                    <a:pt x="-4129" y="39056"/>
                    <a:pt x="-6095" y="88238"/>
                    <a:pt x="21885" y="121017"/>
                  </a:cubicBezTo>
                  <a:cubicBezTo>
                    <a:pt x="41019" y="143433"/>
                    <a:pt x="79186" y="158609"/>
                    <a:pt x="104555" y="138482"/>
                  </a:cubicBezTo>
                  <a:cubicBezTo>
                    <a:pt x="118592" y="127347"/>
                    <a:pt x="98624" y="107132"/>
                    <a:pt x="84719" y="118646"/>
                  </a:cubicBezTo>
                  <a:cubicBezTo>
                    <a:pt x="66830" y="133461"/>
                    <a:pt x="31148" y="103635"/>
                    <a:pt x="23181" y="89926"/>
                  </a:cubicBezTo>
                  <a:cubicBezTo>
                    <a:pt x="7335" y="62660"/>
                    <a:pt x="6551" y="31525"/>
                    <a:pt x="12571" y="1376"/>
                  </a:cubicBezTo>
                  <a:cubicBezTo>
                    <a:pt x="12855" y="-53"/>
                    <a:pt x="10920" y="-559"/>
                    <a:pt x="10415" y="7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48"/>
            <p:cNvSpPr/>
            <p:nvPr/>
          </p:nvSpPr>
          <p:spPr>
            <a:xfrm>
              <a:off x="3398494" y="1189149"/>
              <a:ext cx="237154" cy="275228"/>
            </a:xfrm>
            <a:custGeom>
              <a:avLst/>
              <a:gdLst/>
              <a:ahLst/>
              <a:cxnLst/>
              <a:rect l="l" t="t" r="r" b="b"/>
              <a:pathLst>
                <a:path w="237154" h="275228" extrusionOk="0">
                  <a:moveTo>
                    <a:pt x="1447" y="8414"/>
                  </a:moveTo>
                  <a:cubicBezTo>
                    <a:pt x="93488" y="2989"/>
                    <a:pt x="219794" y="29932"/>
                    <a:pt x="220104" y="146203"/>
                  </a:cubicBezTo>
                  <a:cubicBezTo>
                    <a:pt x="220243" y="197896"/>
                    <a:pt x="191669" y="270651"/>
                    <a:pt x="128177" y="249854"/>
                  </a:cubicBezTo>
                  <a:cubicBezTo>
                    <a:pt x="99122" y="240337"/>
                    <a:pt x="82214" y="208152"/>
                    <a:pt x="83124" y="178591"/>
                  </a:cubicBezTo>
                  <a:cubicBezTo>
                    <a:pt x="84528" y="132760"/>
                    <a:pt x="150410" y="111666"/>
                    <a:pt x="163265" y="158028"/>
                  </a:cubicBezTo>
                  <a:cubicBezTo>
                    <a:pt x="164548" y="162663"/>
                    <a:pt x="170366" y="165356"/>
                    <a:pt x="174596" y="162637"/>
                  </a:cubicBezTo>
                  <a:cubicBezTo>
                    <a:pt x="176493" y="161417"/>
                    <a:pt x="178390" y="160203"/>
                    <a:pt x="180287" y="158983"/>
                  </a:cubicBezTo>
                  <a:cubicBezTo>
                    <a:pt x="183821" y="156713"/>
                    <a:pt x="187141" y="152381"/>
                    <a:pt x="186654" y="147885"/>
                  </a:cubicBezTo>
                  <a:cubicBezTo>
                    <a:pt x="183183" y="115909"/>
                    <a:pt x="158453" y="104097"/>
                    <a:pt x="127880" y="104679"/>
                  </a:cubicBezTo>
                  <a:cubicBezTo>
                    <a:pt x="93482" y="105337"/>
                    <a:pt x="70427" y="124793"/>
                    <a:pt x="63358" y="158300"/>
                  </a:cubicBezTo>
                  <a:cubicBezTo>
                    <a:pt x="49598" y="223505"/>
                    <a:pt x="108562" y="296007"/>
                    <a:pt x="177517" y="269689"/>
                  </a:cubicBezTo>
                  <a:cubicBezTo>
                    <a:pt x="242463" y="244903"/>
                    <a:pt x="249962" y="137262"/>
                    <a:pt x="221116" y="84457"/>
                  </a:cubicBezTo>
                  <a:cubicBezTo>
                    <a:pt x="178636" y="6701"/>
                    <a:pt x="81088" y="-10606"/>
                    <a:pt x="1062" y="5480"/>
                  </a:cubicBezTo>
                  <a:cubicBezTo>
                    <a:pt x="-576" y="5809"/>
                    <a:pt x="-222" y="8509"/>
                    <a:pt x="1460" y="84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48"/>
            <p:cNvSpPr/>
            <p:nvPr/>
          </p:nvSpPr>
          <p:spPr>
            <a:xfrm>
              <a:off x="3540066" y="1200443"/>
              <a:ext cx="84368" cy="40074"/>
            </a:xfrm>
            <a:custGeom>
              <a:avLst/>
              <a:gdLst/>
              <a:ahLst/>
              <a:cxnLst/>
              <a:rect l="l" t="t" r="r" b="b"/>
              <a:pathLst>
                <a:path w="84368" h="40074" extrusionOk="0">
                  <a:moveTo>
                    <a:pt x="844" y="17974"/>
                  </a:moveTo>
                  <a:cubicBezTo>
                    <a:pt x="24278" y="23102"/>
                    <a:pt x="52341" y="53472"/>
                    <a:pt x="76900" y="33149"/>
                  </a:cubicBezTo>
                  <a:cubicBezTo>
                    <a:pt x="89635" y="22609"/>
                    <a:pt x="86094" y="-4543"/>
                    <a:pt x="66201" y="654"/>
                  </a:cubicBezTo>
                  <a:cubicBezTo>
                    <a:pt x="64583" y="1078"/>
                    <a:pt x="64330" y="3348"/>
                    <a:pt x="65740" y="4176"/>
                  </a:cubicBezTo>
                  <a:cubicBezTo>
                    <a:pt x="78076" y="11454"/>
                    <a:pt x="69711" y="27187"/>
                    <a:pt x="57773" y="28116"/>
                  </a:cubicBezTo>
                  <a:cubicBezTo>
                    <a:pt x="48831" y="28818"/>
                    <a:pt x="40314" y="24139"/>
                    <a:pt x="32423" y="20851"/>
                  </a:cubicBezTo>
                  <a:cubicBezTo>
                    <a:pt x="21654" y="16361"/>
                    <a:pt x="12391" y="14060"/>
                    <a:pt x="844" y="15691"/>
                  </a:cubicBezTo>
                  <a:cubicBezTo>
                    <a:pt x="-325" y="15855"/>
                    <a:pt x="-237" y="17733"/>
                    <a:pt x="844" y="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48"/>
            <p:cNvSpPr/>
            <p:nvPr/>
          </p:nvSpPr>
          <p:spPr>
            <a:xfrm>
              <a:off x="3582562" y="1234346"/>
              <a:ext cx="105297" cy="394923"/>
            </a:xfrm>
            <a:custGeom>
              <a:avLst/>
              <a:gdLst/>
              <a:ahLst/>
              <a:cxnLst/>
              <a:rect l="l" t="t" r="r" b="b"/>
              <a:pathLst>
                <a:path w="105297" h="394923" extrusionOk="0">
                  <a:moveTo>
                    <a:pt x="2618" y="9433"/>
                  </a:moveTo>
                  <a:cubicBezTo>
                    <a:pt x="74134" y="42238"/>
                    <a:pt x="102082" y="124282"/>
                    <a:pt x="63624" y="193432"/>
                  </a:cubicBezTo>
                  <a:cubicBezTo>
                    <a:pt x="39027" y="237657"/>
                    <a:pt x="-7190" y="276564"/>
                    <a:pt x="949" y="332410"/>
                  </a:cubicBezTo>
                  <a:cubicBezTo>
                    <a:pt x="5760" y="365436"/>
                    <a:pt x="37737" y="402124"/>
                    <a:pt x="74386" y="393701"/>
                  </a:cubicBezTo>
                  <a:cubicBezTo>
                    <a:pt x="99540" y="387922"/>
                    <a:pt x="113672" y="360795"/>
                    <a:pt x="99932" y="338278"/>
                  </a:cubicBezTo>
                  <a:cubicBezTo>
                    <a:pt x="98377" y="335730"/>
                    <a:pt x="93343" y="336508"/>
                    <a:pt x="93786" y="339941"/>
                  </a:cubicBezTo>
                  <a:cubicBezTo>
                    <a:pt x="99312" y="382730"/>
                    <a:pt x="54240" y="362635"/>
                    <a:pt x="43143" y="352758"/>
                  </a:cubicBezTo>
                  <a:cubicBezTo>
                    <a:pt x="27898" y="339189"/>
                    <a:pt x="26368" y="318493"/>
                    <a:pt x="30826" y="299662"/>
                  </a:cubicBezTo>
                  <a:cubicBezTo>
                    <a:pt x="36377" y="276216"/>
                    <a:pt x="51591" y="256671"/>
                    <a:pt x="64788" y="237138"/>
                  </a:cubicBezTo>
                  <a:cubicBezTo>
                    <a:pt x="85016" y="207210"/>
                    <a:pt x="100514" y="177959"/>
                    <a:pt x="101848" y="141038"/>
                  </a:cubicBezTo>
                  <a:cubicBezTo>
                    <a:pt x="104169" y="76750"/>
                    <a:pt x="64117" y="24451"/>
                    <a:pt x="6443" y="334"/>
                  </a:cubicBezTo>
                  <a:cubicBezTo>
                    <a:pt x="1283" y="-1822"/>
                    <a:pt x="-2510" y="7081"/>
                    <a:pt x="2611" y="9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48"/>
            <p:cNvSpPr/>
            <p:nvPr/>
          </p:nvSpPr>
          <p:spPr>
            <a:xfrm>
              <a:off x="3468132" y="1405758"/>
              <a:ext cx="206417" cy="125457"/>
            </a:xfrm>
            <a:custGeom>
              <a:avLst/>
              <a:gdLst/>
              <a:ahLst/>
              <a:cxnLst/>
              <a:rect l="l" t="t" r="r" b="b"/>
              <a:pathLst>
                <a:path w="206417" h="125457" extrusionOk="0">
                  <a:moveTo>
                    <a:pt x="201861" y="1198"/>
                  </a:moveTo>
                  <a:cubicBezTo>
                    <a:pt x="167425" y="77488"/>
                    <a:pt x="91034" y="133366"/>
                    <a:pt x="8174" y="87782"/>
                  </a:cubicBezTo>
                  <a:cubicBezTo>
                    <a:pt x="2705" y="84772"/>
                    <a:pt x="-2746" y="91816"/>
                    <a:pt x="1542" y="96382"/>
                  </a:cubicBezTo>
                  <a:cubicBezTo>
                    <a:pt x="32348" y="129180"/>
                    <a:pt x="79570" y="132955"/>
                    <a:pt x="119836" y="114106"/>
                  </a:cubicBezTo>
                  <a:cubicBezTo>
                    <a:pt x="164370" y="93258"/>
                    <a:pt x="190296" y="47497"/>
                    <a:pt x="206287" y="3070"/>
                  </a:cubicBezTo>
                  <a:cubicBezTo>
                    <a:pt x="207210" y="515"/>
                    <a:pt x="202986" y="-1312"/>
                    <a:pt x="201855" y="1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48"/>
            <p:cNvSpPr/>
            <p:nvPr/>
          </p:nvSpPr>
          <p:spPr>
            <a:xfrm>
              <a:off x="3514462" y="1360727"/>
              <a:ext cx="100806" cy="64793"/>
            </a:xfrm>
            <a:custGeom>
              <a:avLst/>
              <a:gdLst/>
              <a:ahLst/>
              <a:cxnLst/>
              <a:rect l="l" t="t" r="r" b="b"/>
              <a:pathLst>
                <a:path w="100806" h="64793" extrusionOk="0">
                  <a:moveTo>
                    <a:pt x="98603" y="16902"/>
                  </a:moveTo>
                  <a:cubicBezTo>
                    <a:pt x="91420" y="37509"/>
                    <a:pt x="66690" y="54904"/>
                    <a:pt x="44660" y="48379"/>
                  </a:cubicBezTo>
                  <a:cubicBezTo>
                    <a:pt x="23603" y="42144"/>
                    <a:pt x="17286" y="22890"/>
                    <a:pt x="12595" y="3857"/>
                  </a:cubicBezTo>
                  <a:cubicBezTo>
                    <a:pt x="11229" y="-1688"/>
                    <a:pt x="3888" y="-866"/>
                    <a:pt x="2161" y="3857"/>
                  </a:cubicBezTo>
                  <a:cubicBezTo>
                    <a:pt x="-8019" y="31679"/>
                    <a:pt x="19601" y="61828"/>
                    <a:pt x="46613" y="64528"/>
                  </a:cubicBezTo>
                  <a:cubicBezTo>
                    <a:pt x="76244" y="67488"/>
                    <a:pt x="98900" y="45312"/>
                    <a:pt x="100804" y="17199"/>
                  </a:cubicBezTo>
                  <a:cubicBezTo>
                    <a:pt x="100892" y="15877"/>
                    <a:pt x="99001" y="15770"/>
                    <a:pt x="98603" y="169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48"/>
            <p:cNvSpPr/>
            <p:nvPr/>
          </p:nvSpPr>
          <p:spPr>
            <a:xfrm>
              <a:off x="3634178" y="1237635"/>
              <a:ext cx="106267" cy="77194"/>
            </a:xfrm>
            <a:custGeom>
              <a:avLst/>
              <a:gdLst/>
              <a:ahLst/>
              <a:cxnLst/>
              <a:rect l="l" t="t" r="r" b="b"/>
              <a:pathLst>
                <a:path w="106267" h="77194" extrusionOk="0">
                  <a:moveTo>
                    <a:pt x="2618" y="5487"/>
                  </a:moveTo>
                  <a:cubicBezTo>
                    <a:pt x="38546" y="8907"/>
                    <a:pt x="68474" y="39082"/>
                    <a:pt x="82796" y="70856"/>
                  </a:cubicBezTo>
                  <a:cubicBezTo>
                    <a:pt x="89322" y="85330"/>
                    <a:pt x="112857" y="72405"/>
                    <a:pt x="104491" y="58172"/>
                  </a:cubicBezTo>
                  <a:cubicBezTo>
                    <a:pt x="81778" y="19537"/>
                    <a:pt x="45831" y="4469"/>
                    <a:pt x="2618" y="17"/>
                  </a:cubicBezTo>
                  <a:cubicBezTo>
                    <a:pt x="-873" y="-343"/>
                    <a:pt x="-873" y="5158"/>
                    <a:pt x="2618" y="5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48"/>
            <p:cNvSpPr/>
            <p:nvPr/>
          </p:nvSpPr>
          <p:spPr>
            <a:xfrm>
              <a:off x="3455707" y="1216768"/>
              <a:ext cx="95813" cy="55547"/>
            </a:xfrm>
            <a:custGeom>
              <a:avLst/>
              <a:gdLst/>
              <a:ahLst/>
              <a:cxnLst/>
              <a:rect l="l" t="t" r="r" b="b"/>
              <a:pathLst>
                <a:path w="95813" h="55547" extrusionOk="0">
                  <a:moveTo>
                    <a:pt x="1169" y="3824"/>
                  </a:moveTo>
                  <a:cubicBezTo>
                    <a:pt x="31704" y="10230"/>
                    <a:pt x="55688" y="27220"/>
                    <a:pt x="74999" y="51425"/>
                  </a:cubicBezTo>
                  <a:cubicBezTo>
                    <a:pt x="84768" y="63673"/>
                    <a:pt x="103390" y="45867"/>
                    <a:pt x="92501" y="33923"/>
                  </a:cubicBezTo>
                  <a:cubicBezTo>
                    <a:pt x="69535" y="8725"/>
                    <a:pt x="35289" y="-2973"/>
                    <a:pt x="1599" y="644"/>
                  </a:cubicBezTo>
                  <a:cubicBezTo>
                    <a:pt x="-71" y="821"/>
                    <a:pt x="-766" y="3413"/>
                    <a:pt x="1169" y="38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48"/>
            <p:cNvSpPr/>
            <p:nvPr/>
          </p:nvSpPr>
          <p:spPr>
            <a:xfrm>
              <a:off x="3398473" y="920788"/>
              <a:ext cx="237061" cy="275262"/>
            </a:xfrm>
            <a:custGeom>
              <a:avLst/>
              <a:gdLst/>
              <a:ahLst/>
              <a:cxnLst/>
              <a:rect l="l" t="t" r="r" b="b"/>
              <a:pathLst>
                <a:path w="237061" h="275262" extrusionOk="0">
                  <a:moveTo>
                    <a:pt x="1070" y="269725"/>
                  </a:moveTo>
                  <a:cubicBezTo>
                    <a:pt x="79629" y="285514"/>
                    <a:pt x="173668" y="269548"/>
                    <a:pt x="218158" y="195661"/>
                  </a:cubicBezTo>
                  <a:cubicBezTo>
                    <a:pt x="250090" y="142635"/>
                    <a:pt x="244741" y="31175"/>
                    <a:pt x="177531" y="5509"/>
                  </a:cubicBezTo>
                  <a:cubicBezTo>
                    <a:pt x="110942" y="-19916"/>
                    <a:pt x="52730" y="47350"/>
                    <a:pt x="62278" y="111290"/>
                  </a:cubicBezTo>
                  <a:cubicBezTo>
                    <a:pt x="67640" y="147194"/>
                    <a:pt x="91226" y="169831"/>
                    <a:pt x="127894" y="170526"/>
                  </a:cubicBezTo>
                  <a:cubicBezTo>
                    <a:pt x="158524" y="171108"/>
                    <a:pt x="183184" y="159397"/>
                    <a:pt x="186669" y="127320"/>
                  </a:cubicBezTo>
                  <a:cubicBezTo>
                    <a:pt x="187155" y="122818"/>
                    <a:pt x="183836" y="118486"/>
                    <a:pt x="180301" y="116223"/>
                  </a:cubicBezTo>
                  <a:cubicBezTo>
                    <a:pt x="178404" y="115002"/>
                    <a:pt x="176507" y="113788"/>
                    <a:pt x="174610" y="112568"/>
                  </a:cubicBezTo>
                  <a:cubicBezTo>
                    <a:pt x="170380" y="109849"/>
                    <a:pt x="164563" y="112542"/>
                    <a:pt x="163279" y="117177"/>
                  </a:cubicBezTo>
                  <a:cubicBezTo>
                    <a:pt x="150930" y="161731"/>
                    <a:pt x="93685" y="142091"/>
                    <a:pt x="84694" y="106567"/>
                  </a:cubicBezTo>
                  <a:cubicBezTo>
                    <a:pt x="77454" y="77961"/>
                    <a:pt x="93995" y="42171"/>
                    <a:pt x="119655" y="28406"/>
                  </a:cubicBezTo>
                  <a:cubicBezTo>
                    <a:pt x="185126" y="-6726"/>
                    <a:pt x="220264" y="76886"/>
                    <a:pt x="220118" y="129008"/>
                  </a:cubicBezTo>
                  <a:cubicBezTo>
                    <a:pt x="219802" y="245450"/>
                    <a:pt x="93521" y="272229"/>
                    <a:pt x="1462" y="266797"/>
                  </a:cubicBezTo>
                  <a:cubicBezTo>
                    <a:pt x="-202" y="266702"/>
                    <a:pt x="-593" y="269396"/>
                    <a:pt x="1063" y="2697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48"/>
            <p:cNvSpPr/>
            <p:nvPr/>
          </p:nvSpPr>
          <p:spPr>
            <a:xfrm>
              <a:off x="3540060" y="1144606"/>
              <a:ext cx="84343" cy="40084"/>
            </a:xfrm>
            <a:custGeom>
              <a:avLst/>
              <a:gdLst/>
              <a:ahLst/>
              <a:cxnLst/>
              <a:rect l="l" t="t" r="r" b="b"/>
              <a:pathLst>
                <a:path w="84343" h="40084" extrusionOk="0">
                  <a:moveTo>
                    <a:pt x="851" y="24395"/>
                  </a:moveTo>
                  <a:cubicBezTo>
                    <a:pt x="12353" y="26013"/>
                    <a:pt x="21686" y="23806"/>
                    <a:pt x="32429" y="19235"/>
                  </a:cubicBezTo>
                  <a:cubicBezTo>
                    <a:pt x="39454" y="16244"/>
                    <a:pt x="46441" y="12456"/>
                    <a:pt x="54244" y="12222"/>
                  </a:cubicBezTo>
                  <a:cubicBezTo>
                    <a:pt x="62078" y="11982"/>
                    <a:pt x="65708" y="12924"/>
                    <a:pt x="69508" y="19943"/>
                  </a:cubicBezTo>
                  <a:cubicBezTo>
                    <a:pt x="72815" y="26051"/>
                    <a:pt x="73233" y="31496"/>
                    <a:pt x="65740" y="35909"/>
                  </a:cubicBezTo>
                  <a:cubicBezTo>
                    <a:pt x="64330" y="36744"/>
                    <a:pt x="64582" y="39014"/>
                    <a:pt x="66201" y="39431"/>
                  </a:cubicBezTo>
                  <a:cubicBezTo>
                    <a:pt x="86081" y="44623"/>
                    <a:pt x="89584" y="17509"/>
                    <a:pt x="76900" y="6936"/>
                  </a:cubicBezTo>
                  <a:cubicBezTo>
                    <a:pt x="52480" y="-13425"/>
                    <a:pt x="24120" y="17022"/>
                    <a:pt x="844" y="22112"/>
                  </a:cubicBezTo>
                  <a:cubicBezTo>
                    <a:pt x="-237" y="22346"/>
                    <a:pt x="-325" y="24224"/>
                    <a:pt x="844" y="24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48"/>
            <p:cNvSpPr/>
            <p:nvPr/>
          </p:nvSpPr>
          <p:spPr>
            <a:xfrm>
              <a:off x="3582559" y="755884"/>
              <a:ext cx="105281" cy="394910"/>
            </a:xfrm>
            <a:custGeom>
              <a:avLst/>
              <a:gdLst/>
              <a:ahLst/>
              <a:cxnLst/>
              <a:rect l="l" t="t" r="r" b="b"/>
              <a:pathLst>
                <a:path w="105281" h="394910" extrusionOk="0">
                  <a:moveTo>
                    <a:pt x="6453" y="394571"/>
                  </a:moveTo>
                  <a:cubicBezTo>
                    <a:pt x="64247" y="370403"/>
                    <a:pt x="104001" y="318180"/>
                    <a:pt x="101857" y="253867"/>
                  </a:cubicBezTo>
                  <a:cubicBezTo>
                    <a:pt x="100713" y="219500"/>
                    <a:pt x="87257" y="190875"/>
                    <a:pt x="68319" y="162888"/>
                  </a:cubicBezTo>
                  <a:cubicBezTo>
                    <a:pt x="55780" y="144355"/>
                    <a:pt x="42084" y="126726"/>
                    <a:pt x="34547" y="105448"/>
                  </a:cubicBezTo>
                  <a:cubicBezTo>
                    <a:pt x="28407" y="88110"/>
                    <a:pt x="25138" y="66396"/>
                    <a:pt x="35615" y="49538"/>
                  </a:cubicBezTo>
                  <a:cubicBezTo>
                    <a:pt x="46245" y="32434"/>
                    <a:pt x="99575" y="10183"/>
                    <a:pt x="93789" y="54970"/>
                  </a:cubicBezTo>
                  <a:cubicBezTo>
                    <a:pt x="93346" y="58403"/>
                    <a:pt x="98373" y="59181"/>
                    <a:pt x="99935" y="56633"/>
                  </a:cubicBezTo>
                  <a:cubicBezTo>
                    <a:pt x="113663" y="34141"/>
                    <a:pt x="99454" y="6945"/>
                    <a:pt x="74389" y="1210"/>
                  </a:cubicBezTo>
                  <a:cubicBezTo>
                    <a:pt x="37784" y="-7156"/>
                    <a:pt x="5770" y="29430"/>
                    <a:pt x="951" y="62501"/>
                  </a:cubicBezTo>
                  <a:cubicBezTo>
                    <a:pt x="-7218" y="118544"/>
                    <a:pt x="39226" y="157065"/>
                    <a:pt x="63627" y="201479"/>
                  </a:cubicBezTo>
                  <a:cubicBezTo>
                    <a:pt x="101763" y="270901"/>
                    <a:pt x="74453" y="352521"/>
                    <a:pt x="2621" y="385478"/>
                  </a:cubicBezTo>
                  <a:cubicBezTo>
                    <a:pt x="-2438" y="387799"/>
                    <a:pt x="1236" y="396752"/>
                    <a:pt x="6453" y="394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48"/>
            <p:cNvSpPr/>
            <p:nvPr/>
          </p:nvSpPr>
          <p:spPr>
            <a:xfrm>
              <a:off x="3468147" y="853928"/>
              <a:ext cx="206416" cy="125451"/>
            </a:xfrm>
            <a:custGeom>
              <a:avLst/>
              <a:gdLst/>
              <a:ahLst/>
              <a:cxnLst/>
              <a:rect l="l" t="t" r="r" b="b"/>
              <a:pathLst>
                <a:path w="206416" h="125451" extrusionOk="0">
                  <a:moveTo>
                    <a:pt x="206278" y="122385"/>
                  </a:moveTo>
                  <a:cubicBezTo>
                    <a:pt x="190300" y="77984"/>
                    <a:pt x="164349" y="32185"/>
                    <a:pt x="119827" y="11350"/>
                  </a:cubicBezTo>
                  <a:cubicBezTo>
                    <a:pt x="79574" y="-7494"/>
                    <a:pt x="32339" y="-3725"/>
                    <a:pt x="1533" y="29074"/>
                  </a:cubicBezTo>
                  <a:cubicBezTo>
                    <a:pt x="-2717" y="33595"/>
                    <a:pt x="2646" y="40708"/>
                    <a:pt x="8166" y="37673"/>
                  </a:cubicBezTo>
                  <a:cubicBezTo>
                    <a:pt x="91019" y="-7911"/>
                    <a:pt x="167409" y="47967"/>
                    <a:pt x="201852" y="124257"/>
                  </a:cubicBezTo>
                  <a:cubicBezTo>
                    <a:pt x="202978" y="126742"/>
                    <a:pt x="207214" y="124971"/>
                    <a:pt x="206285" y="1223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48"/>
            <p:cNvSpPr/>
            <p:nvPr/>
          </p:nvSpPr>
          <p:spPr>
            <a:xfrm>
              <a:off x="3514476" y="959650"/>
              <a:ext cx="100793" cy="64764"/>
            </a:xfrm>
            <a:custGeom>
              <a:avLst/>
              <a:gdLst/>
              <a:ahLst/>
              <a:cxnLst/>
              <a:rect l="l" t="t" r="r" b="b"/>
              <a:pathLst>
                <a:path w="100793" h="64764" extrusionOk="0">
                  <a:moveTo>
                    <a:pt x="100790" y="47565"/>
                  </a:moveTo>
                  <a:cubicBezTo>
                    <a:pt x="98874" y="19326"/>
                    <a:pt x="76250" y="-2527"/>
                    <a:pt x="46600" y="236"/>
                  </a:cubicBezTo>
                  <a:cubicBezTo>
                    <a:pt x="19537" y="2759"/>
                    <a:pt x="-7982" y="33218"/>
                    <a:pt x="2148" y="60907"/>
                  </a:cubicBezTo>
                  <a:cubicBezTo>
                    <a:pt x="3874" y="65624"/>
                    <a:pt x="11215" y="66459"/>
                    <a:pt x="12581" y="60907"/>
                  </a:cubicBezTo>
                  <a:cubicBezTo>
                    <a:pt x="17286" y="41830"/>
                    <a:pt x="23470" y="22652"/>
                    <a:pt x="44646" y="16379"/>
                  </a:cubicBezTo>
                  <a:cubicBezTo>
                    <a:pt x="66689" y="9854"/>
                    <a:pt x="91394" y="27223"/>
                    <a:pt x="98590" y="47856"/>
                  </a:cubicBezTo>
                  <a:cubicBezTo>
                    <a:pt x="98981" y="48975"/>
                    <a:pt x="100878" y="48893"/>
                    <a:pt x="100790" y="47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48"/>
            <p:cNvSpPr/>
            <p:nvPr/>
          </p:nvSpPr>
          <p:spPr>
            <a:xfrm>
              <a:off x="3634178" y="1070316"/>
              <a:ext cx="106265" cy="77203"/>
            </a:xfrm>
            <a:custGeom>
              <a:avLst/>
              <a:gdLst/>
              <a:ahLst/>
              <a:cxnLst/>
              <a:rect l="l" t="t" r="r" b="b"/>
              <a:pathLst>
                <a:path w="106265" h="77203" extrusionOk="0">
                  <a:moveTo>
                    <a:pt x="2618" y="77180"/>
                  </a:moveTo>
                  <a:cubicBezTo>
                    <a:pt x="45875" y="72722"/>
                    <a:pt x="81753" y="57711"/>
                    <a:pt x="104491" y="19025"/>
                  </a:cubicBezTo>
                  <a:cubicBezTo>
                    <a:pt x="112850" y="4811"/>
                    <a:pt x="89328" y="-8146"/>
                    <a:pt x="82796" y="6341"/>
                  </a:cubicBezTo>
                  <a:cubicBezTo>
                    <a:pt x="68468" y="38128"/>
                    <a:pt x="38553" y="68283"/>
                    <a:pt x="2618" y="71710"/>
                  </a:cubicBezTo>
                  <a:cubicBezTo>
                    <a:pt x="-866" y="72045"/>
                    <a:pt x="-879" y="77546"/>
                    <a:pt x="2618" y="77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48"/>
            <p:cNvSpPr/>
            <p:nvPr/>
          </p:nvSpPr>
          <p:spPr>
            <a:xfrm>
              <a:off x="3455711" y="1112826"/>
              <a:ext cx="95806" cy="55547"/>
            </a:xfrm>
            <a:custGeom>
              <a:avLst/>
              <a:gdLst/>
              <a:ahLst/>
              <a:cxnLst/>
              <a:rect l="l" t="t" r="r" b="b"/>
              <a:pathLst>
                <a:path w="95806" h="55547" extrusionOk="0">
                  <a:moveTo>
                    <a:pt x="1595" y="54904"/>
                  </a:moveTo>
                  <a:cubicBezTo>
                    <a:pt x="35285" y="58521"/>
                    <a:pt x="69538" y="46829"/>
                    <a:pt x="92497" y="21625"/>
                  </a:cubicBezTo>
                  <a:cubicBezTo>
                    <a:pt x="103379" y="9680"/>
                    <a:pt x="84764" y="-8126"/>
                    <a:pt x="74995" y="4122"/>
                  </a:cubicBezTo>
                  <a:cubicBezTo>
                    <a:pt x="55652" y="28372"/>
                    <a:pt x="31731" y="45312"/>
                    <a:pt x="1165" y="51723"/>
                  </a:cubicBezTo>
                  <a:cubicBezTo>
                    <a:pt x="-751" y="52128"/>
                    <a:pt x="-87" y="54720"/>
                    <a:pt x="1595" y="548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48"/>
            <p:cNvSpPr/>
            <p:nvPr/>
          </p:nvSpPr>
          <p:spPr>
            <a:xfrm>
              <a:off x="3303502" y="1183500"/>
              <a:ext cx="139028" cy="132301"/>
            </a:xfrm>
            <a:custGeom>
              <a:avLst/>
              <a:gdLst/>
              <a:ahLst/>
              <a:cxnLst/>
              <a:rect l="l" t="t" r="r" b="b"/>
              <a:pathLst>
                <a:path w="139028" h="132301" extrusionOk="0">
                  <a:moveTo>
                    <a:pt x="78469" y="130954"/>
                  </a:moveTo>
                  <a:cubicBezTo>
                    <a:pt x="115061" y="141760"/>
                    <a:pt x="143136" y="84908"/>
                    <a:pt x="138533" y="55227"/>
                  </a:cubicBezTo>
                  <a:cubicBezTo>
                    <a:pt x="132115" y="13842"/>
                    <a:pt x="86221" y="-7929"/>
                    <a:pt x="47908" y="2656"/>
                  </a:cubicBezTo>
                  <a:cubicBezTo>
                    <a:pt x="12707" y="12381"/>
                    <a:pt x="-19674" y="59982"/>
                    <a:pt x="14522" y="90618"/>
                  </a:cubicBezTo>
                  <a:cubicBezTo>
                    <a:pt x="36425" y="110239"/>
                    <a:pt x="102092" y="99932"/>
                    <a:pt x="86746" y="61127"/>
                  </a:cubicBezTo>
                  <a:cubicBezTo>
                    <a:pt x="84779" y="56163"/>
                    <a:pt x="78096" y="54544"/>
                    <a:pt x="75035" y="59596"/>
                  </a:cubicBezTo>
                  <a:cubicBezTo>
                    <a:pt x="63413" y="78787"/>
                    <a:pt x="24538" y="81810"/>
                    <a:pt x="25278" y="52862"/>
                  </a:cubicBezTo>
                  <a:cubicBezTo>
                    <a:pt x="25910" y="27898"/>
                    <a:pt x="54763" y="15789"/>
                    <a:pt x="76053" y="16984"/>
                  </a:cubicBezTo>
                  <a:cubicBezTo>
                    <a:pt x="100505" y="18350"/>
                    <a:pt x="120834" y="34329"/>
                    <a:pt x="126076" y="58660"/>
                  </a:cubicBezTo>
                  <a:cubicBezTo>
                    <a:pt x="131963" y="86027"/>
                    <a:pt x="111824" y="128975"/>
                    <a:pt x="78962" y="127286"/>
                  </a:cubicBezTo>
                  <a:cubicBezTo>
                    <a:pt x="76818" y="127179"/>
                    <a:pt x="76490" y="130366"/>
                    <a:pt x="78469" y="1309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48"/>
            <p:cNvSpPr/>
            <p:nvPr/>
          </p:nvSpPr>
          <p:spPr>
            <a:xfrm>
              <a:off x="3251758" y="1185890"/>
              <a:ext cx="147883" cy="109332"/>
            </a:xfrm>
            <a:custGeom>
              <a:avLst/>
              <a:gdLst/>
              <a:ahLst/>
              <a:cxnLst/>
              <a:rect l="l" t="t" r="r" b="b"/>
              <a:pathLst>
                <a:path w="147883" h="109332" extrusionOk="0">
                  <a:moveTo>
                    <a:pt x="147102" y="10408"/>
                  </a:moveTo>
                  <a:cubicBezTo>
                    <a:pt x="108834" y="-4129"/>
                    <a:pt x="59645" y="-6095"/>
                    <a:pt x="26866" y="21885"/>
                  </a:cubicBezTo>
                  <a:cubicBezTo>
                    <a:pt x="4450" y="41019"/>
                    <a:pt x="-10726" y="79180"/>
                    <a:pt x="9401" y="104548"/>
                  </a:cubicBezTo>
                  <a:cubicBezTo>
                    <a:pt x="20536" y="118586"/>
                    <a:pt x="40752" y="98617"/>
                    <a:pt x="29237" y="84712"/>
                  </a:cubicBezTo>
                  <a:cubicBezTo>
                    <a:pt x="14422" y="66818"/>
                    <a:pt x="44248" y="31142"/>
                    <a:pt x="57957" y="23175"/>
                  </a:cubicBezTo>
                  <a:cubicBezTo>
                    <a:pt x="85223" y="7329"/>
                    <a:pt x="116358" y="6545"/>
                    <a:pt x="146507" y="12564"/>
                  </a:cubicBezTo>
                  <a:cubicBezTo>
                    <a:pt x="147936" y="12849"/>
                    <a:pt x="148442" y="10914"/>
                    <a:pt x="147102" y="1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48"/>
            <p:cNvSpPr/>
            <p:nvPr/>
          </p:nvSpPr>
          <p:spPr>
            <a:xfrm>
              <a:off x="3303462" y="1069327"/>
              <a:ext cx="139019" cy="132192"/>
            </a:xfrm>
            <a:custGeom>
              <a:avLst/>
              <a:gdLst/>
              <a:ahLst/>
              <a:cxnLst/>
              <a:rect l="l" t="t" r="r" b="b"/>
              <a:pathLst>
                <a:path w="139019" h="132192" extrusionOk="0">
                  <a:moveTo>
                    <a:pt x="79002" y="5028"/>
                  </a:moveTo>
                  <a:cubicBezTo>
                    <a:pt x="111895" y="3340"/>
                    <a:pt x="131971" y="46047"/>
                    <a:pt x="126116" y="73654"/>
                  </a:cubicBezTo>
                  <a:cubicBezTo>
                    <a:pt x="120950" y="98018"/>
                    <a:pt x="100659" y="113958"/>
                    <a:pt x="76093" y="115330"/>
                  </a:cubicBezTo>
                  <a:cubicBezTo>
                    <a:pt x="54531" y="116538"/>
                    <a:pt x="26095" y="104474"/>
                    <a:pt x="25318" y="79453"/>
                  </a:cubicBezTo>
                  <a:cubicBezTo>
                    <a:pt x="24407" y="50081"/>
                    <a:pt x="63535" y="53654"/>
                    <a:pt x="75075" y="72718"/>
                  </a:cubicBezTo>
                  <a:cubicBezTo>
                    <a:pt x="78148" y="77796"/>
                    <a:pt x="84819" y="76152"/>
                    <a:pt x="86785" y="71188"/>
                  </a:cubicBezTo>
                  <a:cubicBezTo>
                    <a:pt x="102208" y="32206"/>
                    <a:pt x="36548" y="22322"/>
                    <a:pt x="14562" y="41697"/>
                  </a:cubicBezTo>
                  <a:cubicBezTo>
                    <a:pt x="-19735" y="71928"/>
                    <a:pt x="12772" y="120282"/>
                    <a:pt x="47948" y="129659"/>
                  </a:cubicBezTo>
                  <a:cubicBezTo>
                    <a:pt x="86046" y="139820"/>
                    <a:pt x="132483" y="118840"/>
                    <a:pt x="138573" y="77088"/>
                  </a:cubicBezTo>
                  <a:cubicBezTo>
                    <a:pt x="142898" y="47407"/>
                    <a:pt x="115316" y="-9509"/>
                    <a:pt x="78508" y="1361"/>
                  </a:cubicBezTo>
                  <a:cubicBezTo>
                    <a:pt x="76548" y="1936"/>
                    <a:pt x="76839" y="5136"/>
                    <a:pt x="79002" y="50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48"/>
            <p:cNvSpPr/>
            <p:nvPr/>
          </p:nvSpPr>
          <p:spPr>
            <a:xfrm>
              <a:off x="3251766" y="1089913"/>
              <a:ext cx="147874" cy="109340"/>
            </a:xfrm>
            <a:custGeom>
              <a:avLst/>
              <a:gdLst/>
              <a:ahLst/>
              <a:cxnLst/>
              <a:rect l="l" t="t" r="r" b="b"/>
              <a:pathLst>
                <a:path w="147874" h="109340" extrusionOk="0">
                  <a:moveTo>
                    <a:pt x="146499" y="96768"/>
                  </a:moveTo>
                  <a:cubicBezTo>
                    <a:pt x="116350" y="102787"/>
                    <a:pt x="85208" y="102003"/>
                    <a:pt x="57949" y="86157"/>
                  </a:cubicBezTo>
                  <a:cubicBezTo>
                    <a:pt x="44246" y="78190"/>
                    <a:pt x="14413" y="42508"/>
                    <a:pt x="29229" y="24620"/>
                  </a:cubicBezTo>
                  <a:cubicBezTo>
                    <a:pt x="40737" y="10721"/>
                    <a:pt x="20534" y="-9254"/>
                    <a:pt x="9393" y="4784"/>
                  </a:cubicBezTo>
                  <a:cubicBezTo>
                    <a:pt x="-10728" y="30140"/>
                    <a:pt x="4467" y="68332"/>
                    <a:pt x="26858" y="87454"/>
                  </a:cubicBezTo>
                  <a:cubicBezTo>
                    <a:pt x="59637" y="115440"/>
                    <a:pt x="108813" y="113467"/>
                    <a:pt x="147093" y="98930"/>
                  </a:cubicBezTo>
                  <a:cubicBezTo>
                    <a:pt x="148434" y="98424"/>
                    <a:pt x="147928" y="96483"/>
                    <a:pt x="146499" y="967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1C4C-33C5-4240-111E-719599B3ED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8C5117-5FD1-A390-3720-F3B14B1159A0}"/>
              </a:ext>
            </a:extLst>
          </p:cNvPr>
          <p:cNvSpPr>
            <a:spLocks noGrp="1"/>
          </p:cNvSpPr>
          <p:nvPr>
            <p:ph type="title"/>
          </p:nvPr>
        </p:nvSpPr>
        <p:spPr>
          <a:xfrm>
            <a:off x="1388100" y="851837"/>
            <a:ext cx="6367800" cy="3255783"/>
          </a:xfrm>
        </p:spPr>
        <p:txBody>
          <a:bodyPr/>
          <a:lstStyle/>
          <a:p>
            <a:r>
              <a:rPr lang="en-US" sz="2500" b="0" dirty="0"/>
              <a:t>At the end of Chapter 4, what is Molly’s response when Detective Stark asks her if she has ever talked to Giselle? </a:t>
            </a:r>
            <a:br>
              <a:rPr lang="en-US" sz="2500" b="0" dirty="0"/>
            </a:br>
            <a:endParaRPr lang="en-US" sz="2500" b="0"/>
          </a:p>
          <a:p>
            <a:r>
              <a:rPr lang="en-US" sz="2500" b="0" dirty="0"/>
              <a:t>Do you agree or disagree with her decision to lie?</a:t>
            </a:r>
            <a:br>
              <a:rPr lang="en-US" sz="2500" b="0" dirty="0"/>
            </a:br>
            <a:r>
              <a:rPr lang="en-US" sz="2500" b="0" dirty="0"/>
              <a:t>  </a:t>
            </a:r>
            <a:endParaRPr lang="en-US" dirty="0"/>
          </a:p>
          <a:p>
            <a:r>
              <a:rPr lang="en-US" sz="2500" b="0" dirty="0"/>
              <a:t>Which do you think is more important: </a:t>
            </a:r>
            <a:br>
              <a:rPr lang="en-US" sz="2500" b="0" dirty="0"/>
            </a:br>
            <a:r>
              <a:rPr lang="en-US" sz="2500" u="sng" dirty="0"/>
              <a:t>honesty </a:t>
            </a:r>
            <a:r>
              <a:rPr lang="en-US" sz="2500" b="0" dirty="0"/>
              <a:t>or </a:t>
            </a:r>
            <a:r>
              <a:rPr lang="en-US" sz="2500" u="sng" dirty="0"/>
              <a:t>loyalty</a:t>
            </a:r>
            <a:r>
              <a:rPr lang="en-US" sz="2500" b="0" dirty="0"/>
              <a:t>? Why? </a:t>
            </a:r>
            <a:r>
              <a:rPr lang="en-US" sz="2500" b="0" dirty="0">
                <a:solidFill>
                  <a:srgbClr val="E2DEC9"/>
                </a:solidFill>
              </a:rPr>
              <a:t>   </a:t>
            </a:r>
            <a:endParaRPr lang="en-US" sz="2500">
              <a:solidFill>
                <a:srgbClr val="E2DEC9"/>
              </a:solidFill>
            </a:endParaRPr>
          </a:p>
        </p:txBody>
      </p:sp>
      <p:sp>
        <p:nvSpPr>
          <p:cNvPr id="2" name="TextBox 1">
            <a:extLst>
              <a:ext uri="{FF2B5EF4-FFF2-40B4-BE49-F238E27FC236}">
                <a16:creationId xmlns:a16="http://schemas.microsoft.com/office/drawing/2014/main" id="{CCE0C73D-F42E-5BB4-3650-213D98F0FB2B}"/>
              </a:ext>
            </a:extLst>
          </p:cNvPr>
          <p:cNvSpPr txBox="1"/>
          <p:nvPr/>
        </p:nvSpPr>
        <p:spPr>
          <a:xfrm>
            <a:off x="3738966" y="271219"/>
            <a:ext cx="1666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u="sng" dirty="0">
                <a:solidFill>
                  <a:srgbClr val="E2DEC9"/>
                </a:solidFill>
                <a:latin typeface="Cormorant"/>
                <a:ea typeface="Cormorant"/>
                <a:cs typeface="Cormorant"/>
              </a:rPr>
              <a:t>Question 4</a:t>
            </a:r>
          </a:p>
        </p:txBody>
      </p:sp>
    </p:spTree>
    <p:extLst>
      <p:ext uri="{BB962C8B-B14F-4D97-AF65-F5344CB8AC3E}">
        <p14:creationId xmlns:p14="http://schemas.microsoft.com/office/powerpoint/2010/main" val="123934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124B2-7841-A17E-A88C-919C375E12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B08DDD-C9C0-D617-056B-B6209D9AD5DE}"/>
              </a:ext>
            </a:extLst>
          </p:cNvPr>
          <p:cNvSpPr>
            <a:spLocks noGrp="1"/>
          </p:cNvSpPr>
          <p:nvPr>
            <p:ph type="title"/>
          </p:nvPr>
        </p:nvSpPr>
        <p:spPr>
          <a:xfrm>
            <a:off x="1388100" y="851837"/>
            <a:ext cx="6367800" cy="3255783"/>
          </a:xfrm>
        </p:spPr>
        <p:txBody>
          <a:bodyPr/>
          <a:lstStyle/>
          <a:p>
            <a:r>
              <a:rPr lang="en-US" sz="2500" b="0" dirty="0"/>
              <a:t>What happened to the money in the Fabergé?  </a:t>
            </a:r>
            <a:br>
              <a:rPr lang="en-US" sz="2500" b="0" dirty="0"/>
            </a:br>
            <a:endParaRPr lang="en-US" sz="2500" b="0"/>
          </a:p>
          <a:p>
            <a:r>
              <a:rPr lang="en-US" sz="2500" b="0" dirty="0"/>
              <a:t>Do you agree or disagree with Molly’s decision to lie to gran? Why or why not? </a:t>
            </a:r>
            <a:r>
              <a:rPr lang="en-US" sz="2500" b="0" dirty="0">
                <a:solidFill>
                  <a:srgbClr val="E2DEC9"/>
                </a:solidFill>
              </a:rPr>
              <a:t>   </a:t>
            </a:r>
            <a:endParaRPr lang="en-US" sz="2500" dirty="0">
              <a:solidFill>
                <a:srgbClr val="E2DEC9"/>
              </a:solidFill>
            </a:endParaRPr>
          </a:p>
        </p:txBody>
      </p:sp>
      <p:sp>
        <p:nvSpPr>
          <p:cNvPr id="2" name="TextBox 1">
            <a:extLst>
              <a:ext uri="{FF2B5EF4-FFF2-40B4-BE49-F238E27FC236}">
                <a16:creationId xmlns:a16="http://schemas.microsoft.com/office/drawing/2014/main" id="{6E21AE81-E1CE-CE8E-1373-A493C322F4D3}"/>
              </a:ext>
            </a:extLst>
          </p:cNvPr>
          <p:cNvSpPr txBox="1"/>
          <p:nvPr/>
        </p:nvSpPr>
        <p:spPr>
          <a:xfrm>
            <a:off x="3738966" y="271219"/>
            <a:ext cx="1666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u="sng" dirty="0">
                <a:solidFill>
                  <a:srgbClr val="E2DEC9"/>
                </a:solidFill>
                <a:latin typeface="Cormorant"/>
                <a:ea typeface="Cormorant"/>
                <a:cs typeface="Cormorant"/>
              </a:rPr>
              <a:t>Question 5</a:t>
            </a:r>
          </a:p>
        </p:txBody>
      </p:sp>
    </p:spTree>
    <p:extLst>
      <p:ext uri="{BB962C8B-B14F-4D97-AF65-F5344CB8AC3E}">
        <p14:creationId xmlns:p14="http://schemas.microsoft.com/office/powerpoint/2010/main" val="266376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F5487-D72C-9FFF-D241-9E36B33C23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4CABDD-98C7-71C7-9F08-E8E23662029D}"/>
              </a:ext>
            </a:extLst>
          </p:cNvPr>
          <p:cNvSpPr>
            <a:spLocks noGrp="1"/>
          </p:cNvSpPr>
          <p:nvPr>
            <p:ph type="title"/>
          </p:nvPr>
        </p:nvSpPr>
        <p:spPr>
          <a:xfrm>
            <a:off x="1388100" y="851837"/>
            <a:ext cx="6367800" cy="3255783"/>
          </a:xfrm>
        </p:spPr>
        <p:txBody>
          <a:bodyPr/>
          <a:lstStyle/>
          <a:p>
            <a:r>
              <a:rPr lang="en-US" sz="2500" b="0" dirty="0"/>
              <a:t>Do you have any predictions for what will happen next? </a:t>
            </a:r>
            <a:r>
              <a:rPr lang="en-US" sz="2500" b="0" dirty="0">
                <a:solidFill>
                  <a:srgbClr val="E2DEC9"/>
                </a:solidFill>
              </a:rPr>
              <a:t>   </a:t>
            </a:r>
            <a:endParaRPr lang="en-US" sz="2500" dirty="0">
              <a:solidFill>
                <a:srgbClr val="E2DEC9"/>
              </a:solidFill>
            </a:endParaRPr>
          </a:p>
        </p:txBody>
      </p:sp>
    </p:spTree>
    <p:extLst>
      <p:ext uri="{BB962C8B-B14F-4D97-AF65-F5344CB8AC3E}">
        <p14:creationId xmlns:p14="http://schemas.microsoft.com/office/powerpoint/2010/main" val="370899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B005-29C8-CD63-2D56-ABA19A44B7A5}"/>
              </a:ext>
            </a:extLst>
          </p:cNvPr>
          <p:cNvSpPr>
            <a:spLocks noGrp="1"/>
          </p:cNvSpPr>
          <p:nvPr>
            <p:ph type="title"/>
          </p:nvPr>
        </p:nvSpPr>
        <p:spPr>
          <a:xfrm>
            <a:off x="720000" y="130000"/>
            <a:ext cx="7704000" cy="572700"/>
          </a:xfrm>
        </p:spPr>
        <p:txBody>
          <a:bodyPr/>
          <a:lstStyle/>
          <a:p>
            <a:r>
              <a:rPr lang="en-US" dirty="0"/>
              <a:t>Crossword</a:t>
            </a:r>
          </a:p>
        </p:txBody>
      </p:sp>
      <p:pic>
        <p:nvPicPr>
          <p:cNvPr id="3" name="Picture 2" descr="A crossword puzzle with words&#10;&#10;AI-generated content may be incorrect.">
            <a:extLst>
              <a:ext uri="{FF2B5EF4-FFF2-40B4-BE49-F238E27FC236}">
                <a16:creationId xmlns:a16="http://schemas.microsoft.com/office/drawing/2014/main" id="{EF6FD9E7-A4EA-0669-BED5-59741B57347F}"/>
              </a:ext>
            </a:extLst>
          </p:cNvPr>
          <p:cNvPicPr>
            <a:picLocks noChangeAspect="1"/>
          </p:cNvPicPr>
          <p:nvPr/>
        </p:nvPicPr>
        <p:blipFill>
          <a:blip r:embed="rId2"/>
          <a:srcRect t="9772" r="89"/>
          <a:stretch/>
        </p:blipFill>
        <p:spPr>
          <a:xfrm>
            <a:off x="1516018" y="702000"/>
            <a:ext cx="6111971" cy="4059003"/>
          </a:xfrm>
          <a:prstGeom prst="rect">
            <a:avLst/>
          </a:prstGeom>
        </p:spPr>
      </p:pic>
    </p:spTree>
    <p:extLst>
      <p:ext uri="{BB962C8B-B14F-4D97-AF65-F5344CB8AC3E}">
        <p14:creationId xmlns:p14="http://schemas.microsoft.com/office/powerpoint/2010/main" val="335005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7CEE6-246A-479E-6E0F-1C1E2F49A874}"/>
              </a:ext>
            </a:extLst>
          </p:cNvPr>
          <p:cNvSpPr>
            <a:spLocks noGrp="1"/>
          </p:cNvSpPr>
          <p:nvPr>
            <p:ph type="title"/>
          </p:nvPr>
        </p:nvSpPr>
        <p:spPr/>
        <p:txBody>
          <a:bodyPr/>
          <a:lstStyle/>
          <a:p>
            <a:r>
              <a:rPr lang="en-US" dirty="0"/>
              <a:t>How was your week?</a:t>
            </a:r>
          </a:p>
        </p:txBody>
      </p:sp>
    </p:spTree>
    <p:extLst>
      <p:ext uri="{BB962C8B-B14F-4D97-AF65-F5344CB8AC3E}">
        <p14:creationId xmlns:p14="http://schemas.microsoft.com/office/powerpoint/2010/main" val="250361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01004328-5A17-7BEA-602A-D1A1E171DD3A}"/>
              </a:ext>
            </a:extLst>
          </p:cNvPr>
          <p:cNvSpPr>
            <a:spLocks noGrp="1"/>
          </p:cNvSpPr>
          <p:nvPr>
            <p:ph type="body" idx="1"/>
          </p:nvPr>
        </p:nvSpPr>
        <p:spPr/>
        <p:txBody>
          <a:bodyPr/>
          <a:lstStyle/>
          <a:p>
            <a:r>
              <a:rPr lang="en-US" sz="1500" dirty="0"/>
              <a:t>Molly – Narrator; maid at the hotel </a:t>
            </a:r>
          </a:p>
          <a:p>
            <a:endParaRPr lang="en-US" sz="1500" dirty="0"/>
          </a:p>
          <a:p>
            <a:r>
              <a:rPr lang="en-US" sz="1500" dirty="0"/>
              <a:t>Mr. Snow – Hotel manager </a:t>
            </a:r>
          </a:p>
          <a:p>
            <a:endParaRPr lang="en-US" sz="1500" dirty="0"/>
          </a:p>
          <a:p>
            <a:r>
              <a:rPr lang="en-US" sz="1500" dirty="0"/>
              <a:t>Mr. Black – Wealthy businessman; dead</a:t>
            </a:r>
          </a:p>
          <a:p>
            <a:endParaRPr lang="en-US" sz="1500" dirty="0"/>
          </a:p>
          <a:p>
            <a:r>
              <a:rPr lang="en-US" sz="1500" dirty="0"/>
              <a:t>Giselle Black – Mr. Black's second wife </a:t>
            </a:r>
          </a:p>
          <a:p>
            <a:endParaRPr lang="en-US" sz="1500" dirty="0"/>
          </a:p>
          <a:p>
            <a:r>
              <a:rPr lang="en-US" sz="1500" dirty="0"/>
              <a:t>Mrs. Black – Mr. Black's first wife </a:t>
            </a:r>
          </a:p>
          <a:p>
            <a:endParaRPr lang="en-US" sz="1500" dirty="0"/>
          </a:p>
          <a:p>
            <a:r>
              <a:rPr lang="en-US" sz="1500" dirty="0"/>
              <a:t>Victoria Black – Mr. Black's daughter </a:t>
            </a:r>
          </a:p>
          <a:p>
            <a:endParaRPr lang="en-US" sz="1500" dirty="0"/>
          </a:p>
          <a:p>
            <a:r>
              <a:rPr lang="en-US" sz="1500" dirty="0"/>
              <a:t>Mr. Preston – Hotel doorman </a:t>
            </a:r>
          </a:p>
          <a:p>
            <a:endParaRPr lang="en-US" sz="1500" dirty="0"/>
          </a:p>
          <a:p>
            <a:r>
              <a:rPr lang="en-US" sz="1500" dirty="0"/>
              <a:t>Wilbur Brown – Molly's ex-boyfriend</a:t>
            </a:r>
          </a:p>
        </p:txBody>
      </p:sp>
      <p:sp>
        <p:nvSpPr>
          <p:cNvPr id="2" name="Title 1">
            <a:extLst>
              <a:ext uri="{FF2B5EF4-FFF2-40B4-BE49-F238E27FC236}">
                <a16:creationId xmlns:a16="http://schemas.microsoft.com/office/drawing/2014/main" id="{3C62AAA1-0821-0BA8-5BE0-68E097E6BCDC}"/>
              </a:ext>
            </a:extLst>
          </p:cNvPr>
          <p:cNvSpPr>
            <a:spLocks noGrp="1"/>
          </p:cNvSpPr>
          <p:nvPr>
            <p:ph type="title"/>
          </p:nvPr>
        </p:nvSpPr>
        <p:spPr/>
        <p:txBody>
          <a:bodyPr/>
          <a:lstStyle/>
          <a:p>
            <a:r>
              <a:rPr lang="en-US" dirty="0"/>
              <a:t>Character List</a:t>
            </a:r>
          </a:p>
        </p:txBody>
      </p:sp>
    </p:spTree>
    <p:extLst>
      <p:ext uri="{BB962C8B-B14F-4D97-AF65-F5344CB8AC3E}">
        <p14:creationId xmlns:p14="http://schemas.microsoft.com/office/powerpoint/2010/main" val="31023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6E2E1-9F0C-4457-6472-4D4C5C0A8FD3}"/>
            </a:ext>
          </a:extLst>
        </p:cNvPr>
        <p:cNvGrpSpPr/>
        <p:nvPr/>
      </p:nvGrpSpPr>
      <p:grpSpPr>
        <a:xfrm>
          <a:off x="0" y="0"/>
          <a:ext cx="0" cy="0"/>
          <a:chOff x="0" y="0"/>
          <a:chExt cx="0" cy="0"/>
        </a:xfrm>
      </p:grpSpPr>
      <p:sp>
        <p:nvSpPr>
          <p:cNvPr id="9" name="Subtitle 8">
            <a:extLst>
              <a:ext uri="{FF2B5EF4-FFF2-40B4-BE49-F238E27FC236}">
                <a16:creationId xmlns:a16="http://schemas.microsoft.com/office/drawing/2014/main" id="{E49AC7C1-A5A5-99C8-A590-3846661A3203}"/>
              </a:ext>
            </a:extLst>
          </p:cNvPr>
          <p:cNvSpPr>
            <a:spLocks noGrp="1"/>
          </p:cNvSpPr>
          <p:nvPr>
            <p:ph type="body" idx="1"/>
          </p:nvPr>
        </p:nvSpPr>
        <p:spPr>
          <a:xfrm>
            <a:off x="720000" y="1286899"/>
            <a:ext cx="7704000" cy="3500700"/>
          </a:xfrm>
        </p:spPr>
        <p:txBody>
          <a:bodyPr/>
          <a:lstStyle/>
          <a:p>
            <a:r>
              <a:rPr lang="en-US" sz="1600" dirty="0"/>
              <a:t>Rodney Stiles – Hotel bartender; went on a date with Molly last year </a:t>
            </a:r>
          </a:p>
          <a:p>
            <a:endParaRPr lang="en-US" sz="1600" dirty="0"/>
          </a:p>
          <a:p>
            <a:r>
              <a:rPr lang="en-US" sz="1600" dirty="0"/>
              <a:t>Cheryl ("Chernobyl") - Molly's supervisor </a:t>
            </a:r>
          </a:p>
          <a:p>
            <a:endParaRPr lang="en-US" sz="1600" dirty="0"/>
          </a:p>
          <a:p>
            <a:r>
              <a:rPr lang="en-US" sz="1600" dirty="0"/>
              <a:t>Sunshine &amp; Sunitha – Molly's fellow maids </a:t>
            </a:r>
          </a:p>
          <a:p>
            <a:endParaRPr lang="en-US" sz="1600" dirty="0"/>
          </a:p>
          <a:p>
            <a:r>
              <a:rPr lang="en-US" sz="1600" dirty="0"/>
              <a:t>Juan Manuel – Hotel dishwasher</a:t>
            </a:r>
          </a:p>
          <a:p>
            <a:endParaRPr lang="en-US" sz="1600" dirty="0"/>
          </a:p>
          <a:p>
            <a:r>
              <a:rPr lang="en-US" sz="1600" dirty="0"/>
              <a:t>Mr. &amp; Mrs. Chen – Regular guests at the hotel </a:t>
            </a:r>
          </a:p>
          <a:p>
            <a:endParaRPr lang="en-US" sz="1600" dirty="0"/>
          </a:p>
          <a:p>
            <a:r>
              <a:rPr lang="en-US" sz="1600" dirty="0"/>
              <a:t>Detective Stark – Detective investigating Mr. Black's death</a:t>
            </a:r>
          </a:p>
        </p:txBody>
      </p:sp>
      <p:sp>
        <p:nvSpPr>
          <p:cNvPr id="2" name="Title 1">
            <a:extLst>
              <a:ext uri="{FF2B5EF4-FFF2-40B4-BE49-F238E27FC236}">
                <a16:creationId xmlns:a16="http://schemas.microsoft.com/office/drawing/2014/main" id="{0057C62F-0031-F63C-0A16-964BE766FC60}"/>
              </a:ext>
            </a:extLst>
          </p:cNvPr>
          <p:cNvSpPr>
            <a:spLocks noGrp="1"/>
          </p:cNvSpPr>
          <p:nvPr>
            <p:ph type="title"/>
          </p:nvPr>
        </p:nvSpPr>
        <p:spPr/>
        <p:txBody>
          <a:bodyPr/>
          <a:lstStyle/>
          <a:p>
            <a:r>
              <a:rPr lang="en-US" dirty="0"/>
              <a:t>Character List</a:t>
            </a:r>
          </a:p>
        </p:txBody>
      </p:sp>
    </p:spTree>
    <p:extLst>
      <p:ext uri="{BB962C8B-B14F-4D97-AF65-F5344CB8AC3E}">
        <p14:creationId xmlns:p14="http://schemas.microsoft.com/office/powerpoint/2010/main" val="148561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FE10-8D30-6E69-2662-2499A652E1B3}"/>
              </a:ext>
            </a:extLst>
          </p:cNvPr>
          <p:cNvSpPr>
            <a:spLocks noGrp="1"/>
          </p:cNvSpPr>
          <p:nvPr>
            <p:ph type="title"/>
          </p:nvPr>
        </p:nvSpPr>
        <p:spPr>
          <a:xfrm>
            <a:off x="715100" y="143525"/>
            <a:ext cx="7713900" cy="572700"/>
          </a:xfrm>
        </p:spPr>
        <p:txBody>
          <a:bodyPr wrap="square" anchor="ctr">
            <a:normAutofit/>
          </a:bodyPr>
          <a:lstStyle/>
          <a:p>
            <a:r>
              <a:rPr lang="en-US" dirty="0"/>
              <a:t>Summary</a:t>
            </a:r>
          </a:p>
        </p:txBody>
      </p:sp>
      <p:pic>
        <p:nvPicPr>
          <p:cNvPr id="3" name="Picture 2" descr="Film Studio Standing Interrogation Room Set in Brooklyn">
            <a:extLst>
              <a:ext uri="{FF2B5EF4-FFF2-40B4-BE49-F238E27FC236}">
                <a16:creationId xmlns:a16="http://schemas.microsoft.com/office/drawing/2014/main" id="{08E81152-9671-568B-6159-DEEC188561CF}"/>
              </a:ext>
            </a:extLst>
          </p:cNvPr>
          <p:cNvPicPr>
            <a:picLocks noChangeAspect="1"/>
          </p:cNvPicPr>
          <p:nvPr/>
        </p:nvPicPr>
        <p:blipFill>
          <a:blip r:embed="rId2"/>
          <a:srcRect t="43575" r="1" b="1"/>
          <a:stretch/>
        </p:blipFill>
        <p:spPr>
          <a:xfrm>
            <a:off x="859100" y="1005725"/>
            <a:ext cx="3515446" cy="1507181"/>
          </a:xfrm>
          <a:prstGeom prst="rect">
            <a:avLst/>
          </a:prstGeom>
          <a:noFill/>
          <a:ln>
            <a:noFill/>
          </a:ln>
        </p:spPr>
      </p:pic>
      <p:pic>
        <p:nvPicPr>
          <p:cNvPr id="4" name="Picture 3" descr="33,500+ Makeup Clipart Stock Illustrations, Royalty-Free Vector Graphics &amp; Clip  Art - iStock | Beauty">
            <a:extLst>
              <a:ext uri="{FF2B5EF4-FFF2-40B4-BE49-F238E27FC236}">
                <a16:creationId xmlns:a16="http://schemas.microsoft.com/office/drawing/2014/main" id="{AE71CF22-0E91-4681-FA69-65CEC59A7FA7}"/>
              </a:ext>
            </a:extLst>
          </p:cNvPr>
          <p:cNvPicPr>
            <a:picLocks noChangeAspect="1"/>
          </p:cNvPicPr>
          <p:nvPr/>
        </p:nvPicPr>
        <p:blipFill>
          <a:blip r:embed="rId3"/>
          <a:stretch>
            <a:fillRect/>
          </a:stretch>
        </p:blipFill>
        <p:spPr>
          <a:xfrm>
            <a:off x="5007312" y="908070"/>
            <a:ext cx="2436876" cy="1770360"/>
          </a:xfrm>
          <a:prstGeom prst="rect">
            <a:avLst/>
          </a:prstGeom>
        </p:spPr>
      </p:pic>
      <p:sp>
        <p:nvSpPr>
          <p:cNvPr id="5" name="TextBox 4">
            <a:extLst>
              <a:ext uri="{FF2B5EF4-FFF2-40B4-BE49-F238E27FC236}">
                <a16:creationId xmlns:a16="http://schemas.microsoft.com/office/drawing/2014/main" id="{229DD4E3-DF4F-CF50-1064-E0C15733E6CB}"/>
              </a:ext>
            </a:extLst>
          </p:cNvPr>
          <p:cNvSpPr txBox="1"/>
          <p:nvPr/>
        </p:nvSpPr>
        <p:spPr>
          <a:xfrm>
            <a:off x="900" y="682650"/>
            <a:ext cx="274320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aseline="0">
                <a:solidFill>
                  <a:srgbClr val="E2DEC9"/>
                </a:solidFill>
                <a:latin typeface="Roboto"/>
              </a:rPr>
              <a:t>Chapter 4</a:t>
            </a:r>
            <a:endParaRPr lang="en-US"/>
          </a:p>
        </p:txBody>
      </p:sp>
      <p:sp>
        <p:nvSpPr>
          <p:cNvPr id="6" name="TextBox 5">
            <a:extLst>
              <a:ext uri="{FF2B5EF4-FFF2-40B4-BE49-F238E27FC236}">
                <a16:creationId xmlns:a16="http://schemas.microsoft.com/office/drawing/2014/main" id="{585D531F-FB0D-A943-5A39-12079952B1CE}"/>
              </a:ext>
            </a:extLst>
          </p:cNvPr>
          <p:cNvSpPr txBox="1"/>
          <p:nvPr/>
        </p:nvSpPr>
        <p:spPr>
          <a:xfrm>
            <a:off x="900" y="2878650"/>
            <a:ext cx="274320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rgbClr val="E2DEC9"/>
                </a:solidFill>
                <a:latin typeface="Roboto"/>
              </a:rPr>
              <a:t>Chapter 5</a:t>
            </a:r>
            <a:endParaRPr lang="en-US" dirty="0"/>
          </a:p>
        </p:txBody>
      </p:sp>
      <p:pic>
        <p:nvPicPr>
          <p:cNvPr id="7" name="Picture 6" descr="Black Faberge Egg with a Chicken Inside by Keren Kopal – elcidgallery">
            <a:extLst>
              <a:ext uri="{FF2B5EF4-FFF2-40B4-BE49-F238E27FC236}">
                <a16:creationId xmlns:a16="http://schemas.microsoft.com/office/drawing/2014/main" id="{869A4DDB-71D4-EBE2-98D3-3DAB166ADFBB}"/>
              </a:ext>
            </a:extLst>
          </p:cNvPr>
          <p:cNvPicPr>
            <a:picLocks noChangeAspect="1"/>
          </p:cNvPicPr>
          <p:nvPr/>
        </p:nvPicPr>
        <p:blipFill>
          <a:blip r:embed="rId4"/>
          <a:srcRect l="18563" t="-664" r="16966" b="-634"/>
          <a:stretch/>
        </p:blipFill>
        <p:spPr>
          <a:xfrm>
            <a:off x="1206900" y="2944413"/>
            <a:ext cx="1284245" cy="2030462"/>
          </a:xfrm>
          <a:prstGeom prst="rect">
            <a:avLst/>
          </a:prstGeom>
        </p:spPr>
      </p:pic>
      <p:pic>
        <p:nvPicPr>
          <p:cNvPr id="8" name="Picture 7" descr="When a Savings Account isn't a Savings Account - Widget Financial">
            <a:extLst>
              <a:ext uri="{FF2B5EF4-FFF2-40B4-BE49-F238E27FC236}">
                <a16:creationId xmlns:a16="http://schemas.microsoft.com/office/drawing/2014/main" id="{B89427CB-79AD-86CB-7712-F4946B0DB0A1}"/>
              </a:ext>
            </a:extLst>
          </p:cNvPr>
          <p:cNvPicPr>
            <a:picLocks noChangeAspect="1"/>
          </p:cNvPicPr>
          <p:nvPr/>
        </p:nvPicPr>
        <p:blipFill>
          <a:blip r:embed="rId5"/>
          <a:stretch>
            <a:fillRect/>
          </a:stretch>
        </p:blipFill>
        <p:spPr>
          <a:xfrm>
            <a:off x="2948400" y="3200850"/>
            <a:ext cx="2266200" cy="1518300"/>
          </a:xfrm>
          <a:prstGeom prst="rect">
            <a:avLst/>
          </a:prstGeom>
        </p:spPr>
      </p:pic>
      <p:pic>
        <p:nvPicPr>
          <p:cNvPr id="9" name="Picture 8" descr="Pancreatic Cancer Awareness Products | Choose Hope">
            <a:extLst>
              <a:ext uri="{FF2B5EF4-FFF2-40B4-BE49-F238E27FC236}">
                <a16:creationId xmlns:a16="http://schemas.microsoft.com/office/drawing/2014/main" id="{4A8F6045-F83F-7817-075B-9ADC6318665B}"/>
              </a:ext>
            </a:extLst>
          </p:cNvPr>
          <p:cNvPicPr>
            <a:picLocks noChangeAspect="1"/>
          </p:cNvPicPr>
          <p:nvPr/>
        </p:nvPicPr>
        <p:blipFill>
          <a:blip r:embed="rId6"/>
          <a:srcRect l="10539" r="11249" b="246"/>
          <a:stretch/>
        </p:blipFill>
        <p:spPr>
          <a:xfrm>
            <a:off x="5653715" y="3041136"/>
            <a:ext cx="2145513" cy="1819736"/>
          </a:xfrm>
          <a:prstGeom prst="rect">
            <a:avLst/>
          </a:prstGeom>
        </p:spPr>
      </p:pic>
    </p:spTree>
    <p:extLst>
      <p:ext uri="{BB962C8B-B14F-4D97-AF65-F5344CB8AC3E}">
        <p14:creationId xmlns:p14="http://schemas.microsoft.com/office/powerpoint/2010/main" val="252831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56EA50-0F2E-8C54-E716-805B6B6D6588}"/>
              </a:ext>
            </a:extLst>
          </p:cNvPr>
          <p:cNvSpPr>
            <a:spLocks noGrp="1"/>
          </p:cNvSpPr>
          <p:nvPr>
            <p:ph type="body" idx="1"/>
          </p:nvPr>
        </p:nvSpPr>
        <p:spPr/>
        <p:txBody>
          <a:bodyPr/>
          <a:lstStyle/>
          <a:p>
            <a:pPr marL="165100" indent="0">
              <a:buNone/>
            </a:pPr>
            <a:r>
              <a:rPr lang="en-US" sz="1500" dirty="0"/>
              <a:t>Chapter 4</a:t>
            </a:r>
          </a:p>
          <a:p>
            <a:r>
              <a:rPr lang="en-US" sz="1500" dirty="0"/>
              <a:t>Detective Stark investigates Molly </a:t>
            </a:r>
          </a:p>
          <a:p>
            <a:r>
              <a:rPr lang="en-US" sz="1500" dirty="0"/>
              <a:t>Molly thinks about her friendship with Giselle </a:t>
            </a:r>
          </a:p>
          <a:p>
            <a:pPr lvl="1"/>
            <a:r>
              <a:rPr lang="en-US" sz="1500" dirty="0"/>
              <a:t>Giselle gave Molly a makeover in her hotel bathroom </a:t>
            </a:r>
          </a:p>
          <a:p>
            <a:r>
              <a:rPr lang="en-US" sz="1500" dirty="0"/>
              <a:t>Molly lies to Detective Stark and says she has never talked to Giselle before</a:t>
            </a:r>
          </a:p>
          <a:p>
            <a:endParaRPr lang="en-US" sz="1500" dirty="0"/>
          </a:p>
          <a:p>
            <a:endParaRPr lang="en-US" sz="1500" dirty="0"/>
          </a:p>
          <a:p>
            <a:pPr marL="165100" indent="0">
              <a:buNone/>
            </a:pPr>
            <a:r>
              <a:rPr lang="en-US" sz="1500" dirty="0"/>
              <a:t>Chapter 5</a:t>
            </a:r>
          </a:p>
          <a:p>
            <a:r>
              <a:rPr lang="en-US" sz="1500" dirty="0"/>
              <a:t>Molly thinks about growing up with gran raising her</a:t>
            </a:r>
          </a:p>
          <a:p>
            <a:pPr lvl="1"/>
            <a:r>
              <a:rPr lang="en-US" sz="1500" dirty="0"/>
              <a:t>She thinks about her ex-boyfriend, Wilbur, and how he stole the Fabergé</a:t>
            </a:r>
          </a:p>
          <a:p>
            <a:pPr lvl="1"/>
            <a:r>
              <a:rPr lang="en-US" sz="1500" dirty="0"/>
              <a:t>She thinks about gran's struggle with pancreatic cancer</a:t>
            </a:r>
          </a:p>
          <a:p>
            <a:r>
              <a:rPr lang="en-US" sz="1500" dirty="0"/>
              <a:t>Mr. Snow calls Molly and asks her to come into work the next day</a:t>
            </a:r>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0E1CEE73-DE9A-33C9-7E14-C168B31B1E7E}"/>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03973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827BB-FF29-DF34-16C5-B678B384E571}"/>
              </a:ext>
            </a:extLst>
          </p:cNvPr>
          <p:cNvSpPr>
            <a:spLocks noGrp="1"/>
          </p:cNvSpPr>
          <p:nvPr>
            <p:ph type="title"/>
          </p:nvPr>
        </p:nvSpPr>
        <p:spPr>
          <a:xfrm>
            <a:off x="1388100" y="1219922"/>
            <a:ext cx="6367800" cy="2529300"/>
          </a:xfrm>
        </p:spPr>
        <p:txBody>
          <a:bodyPr/>
          <a:lstStyle/>
          <a:p>
            <a:r>
              <a:rPr lang="en-US" sz="3200" b="0" dirty="0"/>
              <a:t>On pages 40 – 43, Detective Stark starts to investigate Molly. </a:t>
            </a:r>
            <a:br>
              <a:rPr lang="en-US" sz="3200" b="0" dirty="0"/>
            </a:br>
            <a:br>
              <a:rPr lang="en-US" sz="3200" b="0" dirty="0"/>
            </a:br>
            <a:r>
              <a:rPr lang="en-US" sz="3200" b="0" dirty="0"/>
              <a:t>What does Detective Stark think of Molly? </a:t>
            </a:r>
            <a:br>
              <a:rPr lang="en-US" sz="3200" b="0" dirty="0"/>
            </a:br>
            <a:br>
              <a:rPr lang="en-US" sz="3200" b="0" dirty="0"/>
            </a:br>
            <a:r>
              <a:rPr lang="en-US" sz="3200" b="0" dirty="0"/>
              <a:t>How do you know? </a:t>
            </a:r>
            <a:endParaRPr lang="en-US" sz="3200" dirty="0"/>
          </a:p>
        </p:txBody>
      </p:sp>
      <p:sp>
        <p:nvSpPr>
          <p:cNvPr id="5" name="TextBox 4">
            <a:extLst>
              <a:ext uri="{FF2B5EF4-FFF2-40B4-BE49-F238E27FC236}">
                <a16:creationId xmlns:a16="http://schemas.microsoft.com/office/drawing/2014/main" id="{B5FEDDC1-C7F4-E362-2F90-AC573656774C}"/>
              </a:ext>
            </a:extLst>
          </p:cNvPr>
          <p:cNvSpPr txBox="1"/>
          <p:nvPr/>
        </p:nvSpPr>
        <p:spPr>
          <a:xfrm>
            <a:off x="3738966" y="271219"/>
            <a:ext cx="1666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u="sng" dirty="0">
                <a:solidFill>
                  <a:srgbClr val="E2DEC9"/>
                </a:solidFill>
                <a:latin typeface="Cormorant"/>
                <a:ea typeface="Cormorant"/>
                <a:cs typeface="Cormorant"/>
              </a:rPr>
              <a:t>Question 1</a:t>
            </a:r>
          </a:p>
        </p:txBody>
      </p:sp>
    </p:spTree>
    <p:extLst>
      <p:ext uri="{BB962C8B-B14F-4D97-AF65-F5344CB8AC3E}">
        <p14:creationId xmlns:p14="http://schemas.microsoft.com/office/powerpoint/2010/main" val="92165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0DD01-60E7-E449-544D-AFEDC02819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C28AEC-482E-92E6-7681-717F4E90E74D}"/>
              </a:ext>
            </a:extLst>
          </p:cNvPr>
          <p:cNvSpPr>
            <a:spLocks noGrp="1"/>
          </p:cNvSpPr>
          <p:nvPr>
            <p:ph type="title"/>
          </p:nvPr>
        </p:nvSpPr>
        <p:spPr>
          <a:xfrm>
            <a:off x="1388100" y="851837"/>
            <a:ext cx="6367800" cy="3255783"/>
          </a:xfrm>
        </p:spPr>
        <p:txBody>
          <a:bodyPr/>
          <a:lstStyle/>
          <a:p>
            <a:r>
              <a:rPr lang="en-US" sz="2500" b="0" dirty="0"/>
              <a:t>On page 45, Giselle says that she always has paparazzi following her and her husband watching what she is doing. She says she would rather be invisible like Molly.  </a:t>
            </a:r>
            <a:br>
              <a:rPr lang="en-US" sz="2500" b="0" dirty="0"/>
            </a:br>
            <a:endParaRPr lang="en-US" sz="2500"/>
          </a:p>
          <a:p>
            <a:r>
              <a:rPr lang="en-US" sz="2500" b="0" dirty="0"/>
              <a:t>Why do you think she would rather be invisible? </a:t>
            </a:r>
            <a:br>
              <a:rPr lang="en-US" sz="2500" b="0" dirty="0"/>
            </a:br>
            <a:endParaRPr lang="en-US" sz="2500"/>
          </a:p>
          <a:p>
            <a:r>
              <a:rPr lang="en-US" sz="2500" b="0" dirty="0"/>
              <a:t>Which would you rather choose: to be in the </a:t>
            </a:r>
            <a:r>
              <a:rPr lang="en-US" sz="2500" u="sng" dirty="0"/>
              <a:t>public eye</a:t>
            </a:r>
            <a:r>
              <a:rPr lang="en-US" sz="2500" b="0" dirty="0"/>
              <a:t> or to be </a:t>
            </a:r>
            <a:r>
              <a:rPr lang="en-US" sz="2500" u="sng" dirty="0"/>
              <a:t>invisible</a:t>
            </a:r>
            <a:r>
              <a:rPr lang="en-US" sz="2500" b="0" dirty="0"/>
              <a:t>? Why? </a:t>
            </a:r>
            <a:r>
              <a:rPr lang="en-US" sz="2500" b="0" dirty="0">
                <a:solidFill>
                  <a:srgbClr val="E2DEC9"/>
                </a:solidFill>
              </a:rPr>
              <a:t> </a:t>
            </a:r>
            <a:endParaRPr lang="en-US" sz="2500">
              <a:solidFill>
                <a:srgbClr val="E2DEC9"/>
              </a:solidFill>
            </a:endParaRPr>
          </a:p>
        </p:txBody>
      </p:sp>
      <p:sp>
        <p:nvSpPr>
          <p:cNvPr id="2" name="TextBox 1">
            <a:extLst>
              <a:ext uri="{FF2B5EF4-FFF2-40B4-BE49-F238E27FC236}">
                <a16:creationId xmlns:a16="http://schemas.microsoft.com/office/drawing/2014/main" id="{4EC9E9E3-571D-0BD3-A394-085860087B01}"/>
              </a:ext>
            </a:extLst>
          </p:cNvPr>
          <p:cNvSpPr txBox="1"/>
          <p:nvPr/>
        </p:nvSpPr>
        <p:spPr>
          <a:xfrm>
            <a:off x="3738966" y="271219"/>
            <a:ext cx="1666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u="sng" dirty="0">
                <a:solidFill>
                  <a:srgbClr val="E2DEC9"/>
                </a:solidFill>
                <a:latin typeface="Cormorant"/>
                <a:ea typeface="Cormorant"/>
                <a:cs typeface="Cormorant"/>
              </a:rPr>
              <a:t>Question 2</a:t>
            </a:r>
          </a:p>
        </p:txBody>
      </p:sp>
    </p:spTree>
    <p:extLst>
      <p:ext uri="{BB962C8B-B14F-4D97-AF65-F5344CB8AC3E}">
        <p14:creationId xmlns:p14="http://schemas.microsoft.com/office/powerpoint/2010/main" val="218644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C006-1C04-84A8-E2B4-021880D7DE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C27CFC-E0AE-70C5-D3A5-0F892E548A94}"/>
              </a:ext>
            </a:extLst>
          </p:cNvPr>
          <p:cNvSpPr>
            <a:spLocks noGrp="1"/>
          </p:cNvSpPr>
          <p:nvPr>
            <p:ph type="title"/>
          </p:nvPr>
        </p:nvSpPr>
        <p:spPr>
          <a:xfrm>
            <a:off x="1388100" y="851837"/>
            <a:ext cx="6367800" cy="3255783"/>
          </a:xfrm>
        </p:spPr>
        <p:txBody>
          <a:bodyPr/>
          <a:lstStyle/>
          <a:p>
            <a:r>
              <a:rPr lang="en-US" sz="2500" b="0" dirty="0"/>
              <a:t>On page 51, Giselle talks about her marriage and Mr. Black’s behavior.  </a:t>
            </a:r>
            <a:br>
              <a:rPr lang="en-US" sz="2500" b="0" dirty="0"/>
            </a:br>
            <a:endParaRPr lang="en-US" sz="2500" b="0"/>
          </a:p>
          <a:p>
            <a:r>
              <a:rPr lang="en-US" sz="2500" b="0" dirty="0"/>
              <a:t>What is revealed about him? </a:t>
            </a:r>
            <a:br>
              <a:rPr lang="en-US" sz="2500" b="0" dirty="0"/>
            </a:br>
            <a:endParaRPr lang="en-US" sz="2500" b="0"/>
          </a:p>
          <a:p>
            <a:r>
              <a:rPr lang="en-US" sz="2500" b="0" dirty="0"/>
              <a:t>How does this make you feel about </a:t>
            </a:r>
            <a:r>
              <a:rPr lang="en-US" sz="2500" u="sng" dirty="0"/>
              <a:t>Mr. Black</a:t>
            </a:r>
            <a:r>
              <a:rPr lang="en-US" sz="2500" b="0" dirty="0"/>
              <a:t>? </a:t>
            </a:r>
            <a:br>
              <a:rPr lang="en-US" sz="2500" b="0" dirty="0"/>
            </a:br>
            <a:endParaRPr lang="en-US" sz="2500" b="0" dirty="0"/>
          </a:p>
          <a:p>
            <a:r>
              <a:rPr lang="en-US" sz="2500" b="0" dirty="0"/>
              <a:t>How does this make you feel about </a:t>
            </a:r>
            <a:r>
              <a:rPr lang="en-US" sz="2500" u="sng" dirty="0"/>
              <a:t>Giselle</a:t>
            </a:r>
            <a:r>
              <a:rPr lang="en-US" sz="2500" b="0" dirty="0"/>
              <a:t>? </a:t>
            </a:r>
            <a:r>
              <a:rPr lang="en-US" sz="2500" b="0" dirty="0">
                <a:solidFill>
                  <a:srgbClr val="E2DEC9"/>
                </a:solidFill>
              </a:rPr>
              <a:t>  </a:t>
            </a:r>
            <a:endParaRPr lang="en-US" sz="2500">
              <a:solidFill>
                <a:srgbClr val="E2DEC9"/>
              </a:solidFill>
            </a:endParaRPr>
          </a:p>
        </p:txBody>
      </p:sp>
      <p:sp>
        <p:nvSpPr>
          <p:cNvPr id="2" name="TextBox 1">
            <a:extLst>
              <a:ext uri="{FF2B5EF4-FFF2-40B4-BE49-F238E27FC236}">
                <a16:creationId xmlns:a16="http://schemas.microsoft.com/office/drawing/2014/main" id="{3E67AEE3-9D13-EE8E-EA93-87DEB77F8651}"/>
              </a:ext>
            </a:extLst>
          </p:cNvPr>
          <p:cNvSpPr txBox="1"/>
          <p:nvPr/>
        </p:nvSpPr>
        <p:spPr>
          <a:xfrm>
            <a:off x="3738966" y="271219"/>
            <a:ext cx="1666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u="sng" dirty="0">
                <a:solidFill>
                  <a:srgbClr val="E2DEC9"/>
                </a:solidFill>
                <a:latin typeface="Cormorant"/>
                <a:ea typeface="Cormorant"/>
                <a:cs typeface="Cormorant"/>
              </a:rPr>
              <a:t>Question 3</a:t>
            </a:r>
          </a:p>
        </p:txBody>
      </p:sp>
    </p:spTree>
    <p:extLst>
      <p:ext uri="{BB962C8B-B14F-4D97-AF65-F5344CB8AC3E}">
        <p14:creationId xmlns:p14="http://schemas.microsoft.com/office/powerpoint/2010/main" val="2535581005"/>
      </p:ext>
    </p:extLst>
  </p:cSld>
  <p:clrMapOvr>
    <a:masterClrMapping/>
  </p:clrMapOvr>
</p:sld>
</file>

<file path=ppt/theme/theme1.xml><?xml version="1.0" encoding="utf-8"?>
<a:theme xmlns:a="http://schemas.openxmlformats.org/drawingml/2006/main" name="Agency Template">
  <a:themeElements>
    <a:clrScheme name="Simple Light">
      <a:dk1>
        <a:srgbClr val="DBD5B7"/>
      </a:dk1>
      <a:lt1>
        <a:srgbClr val="283D4B"/>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ntage Classy Style Agency by Slidesgo">
  <a:themeElements>
    <a:clrScheme name="Simple Light">
      <a:dk1>
        <a:srgbClr val="E2DEC9"/>
      </a:dk1>
      <a:lt1>
        <a:srgbClr val="283D4B"/>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E2DEC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Notes>
  <HiddenSlides>0</HiddenSlide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Agency Template</vt:lpstr>
      <vt:lpstr>Vintage Classy Style Agency by Slidesgo</vt:lpstr>
      <vt:lpstr>Slidesgo Final Pages</vt:lpstr>
      <vt:lpstr>The Maid</vt:lpstr>
      <vt:lpstr>How was your week?</vt:lpstr>
      <vt:lpstr>Character List</vt:lpstr>
      <vt:lpstr>Character List</vt:lpstr>
      <vt:lpstr>Summary</vt:lpstr>
      <vt:lpstr>Summary</vt:lpstr>
      <vt:lpstr>On pages 40 – 43, Detective Stark starts to investigate Molly.   What does Detective Stark think of Molly?   How do you know? </vt:lpstr>
      <vt:lpstr>On page 45, Giselle says that she always has paparazzi following her and her husband watching what she is doing. She says she would rather be invisible like Molly.    Why do you think she would rather be invisible?   Which would you rather choose: to be in the public eye or to be invisible? Why?  </vt:lpstr>
      <vt:lpstr>On page 51, Giselle talks about her marriage and Mr. Black’s behavior.    What is revealed about him?   How does this make you feel about Mr. Black?   How does this make you feel about Giselle?   </vt:lpstr>
      <vt:lpstr>At the end of Chapter 4, what is Molly’s response when Detective Stark asks her if she has ever talked to Giselle?   Do you agree or disagree with her decision to lie?    Which do you think is more important:  honesty or loyalty? Why?    </vt:lpstr>
      <vt:lpstr>What happened to the money in the Fabergé?    Do you agree or disagree with Molly’s decision to lie to gran? Why or why not?    </vt:lpstr>
      <vt:lpstr>Do you have any predictions for what will happen next?    </vt:lpstr>
      <vt:lpstr>Crossword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242</cp:revision>
  <dcterms:modified xsi:type="dcterms:W3CDTF">2025-02-02T20:30:09Z</dcterms:modified>
</cp:coreProperties>
</file>