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70" r:id="rId16"/>
  </p:sldIdLst>
  <p:sldSz cx="18288000" cy="10287000"/>
  <p:notesSz cx="6858000" cy="9144000"/>
  <p:embeddedFontLst>
    <p:embeddedFont>
      <p:font typeface="Amoresa" charset="0"/>
      <p:regular r:id="rId17"/>
    </p:embeddedFont>
    <p:embeddedFont>
      <p:font typeface="Hatton" panose="020B0604020202020204" charset="0"/>
      <p:regular r:id="rId18"/>
    </p:embeddedFont>
    <p:embeddedFont>
      <p:font typeface="Old Standard" panose="020B0604020202020204" charset="0"/>
      <p:regular r:id="rId19"/>
    </p:embeddedFont>
    <p:embeddedFont>
      <p:font typeface="Old Standard Bold" panose="020B0604020202020204" charset="0"/>
      <p:regular r:id="rId20"/>
    </p:embeddedFont>
    <p:embeddedFont>
      <p:font typeface="Palatino Linotype" panose="020405020505050303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1A5C77-081E-C593-3E82-0846465FBDD0}" v="14" dt="2025-03-07T18:00:46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Morgan" userId="S::morgan.2.jones@uconn.edu::6fa4a5b4-0003-4ed1-b4fc-f18d438c824e" providerId="AD" clId="Web-{C9AE2247-301E-2E6C-7C2E-14B8F81724D3}"/>
    <pc:docChg chg="addSld delSld modSld sldOrd">
      <pc:chgData name="Jones, Morgan" userId="S::morgan.2.jones@uconn.edu::6fa4a5b4-0003-4ed1-b4fc-f18d438c824e" providerId="AD" clId="Web-{C9AE2247-301E-2E6C-7C2E-14B8F81724D3}" dt="2025-02-23T16:57:49.667" v="527" actId="20577"/>
      <pc:docMkLst>
        <pc:docMk/>
      </pc:docMkLst>
      <pc:sldChg chg="modSp">
        <pc:chgData name="Jones, Morgan" userId="S::morgan.2.jones@uconn.edu::6fa4a5b4-0003-4ed1-b4fc-f18d438c824e" providerId="AD" clId="Web-{C9AE2247-301E-2E6C-7C2E-14B8F81724D3}" dt="2025-02-22T04:16:00.519" v="12" actId="20577"/>
        <pc:sldMkLst>
          <pc:docMk/>
          <pc:sldMk cId="0" sldId="258"/>
        </pc:sldMkLst>
        <pc:spChg chg="mod">
          <ac:chgData name="Jones, Morgan" userId="S::morgan.2.jones@uconn.edu::6fa4a5b4-0003-4ed1-b4fc-f18d438c824e" providerId="AD" clId="Web-{C9AE2247-301E-2E6C-7C2E-14B8F81724D3}" dt="2025-02-22T04:16:00.519" v="12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Jones, Morgan" userId="S::morgan.2.jones@uconn.edu::6fa4a5b4-0003-4ed1-b4fc-f18d438c824e" providerId="AD" clId="Web-{C9AE2247-301E-2E6C-7C2E-14B8F81724D3}" dt="2025-02-22T04:16:16.129" v="13" actId="20577"/>
        <pc:sldMkLst>
          <pc:docMk/>
          <pc:sldMk cId="0" sldId="259"/>
        </pc:sldMkLst>
        <pc:spChg chg="mod">
          <ac:chgData name="Jones, Morgan" userId="S::morgan.2.jones@uconn.edu::6fa4a5b4-0003-4ed1-b4fc-f18d438c824e" providerId="AD" clId="Web-{C9AE2247-301E-2E6C-7C2E-14B8F81724D3}" dt="2025-02-22T04:16:16.129" v="13" actId="20577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Jones, Morgan" userId="S::morgan.2.jones@uconn.edu::6fa4a5b4-0003-4ed1-b4fc-f18d438c824e" providerId="AD" clId="Web-{C9AE2247-301E-2E6C-7C2E-14B8F81724D3}" dt="2025-02-22T04:16:25.739" v="14" actId="14100"/>
        <pc:sldMkLst>
          <pc:docMk/>
          <pc:sldMk cId="0" sldId="260"/>
        </pc:sldMkLst>
        <pc:spChg chg="mod">
          <ac:chgData name="Jones, Morgan" userId="S::morgan.2.jones@uconn.edu::6fa4a5b4-0003-4ed1-b4fc-f18d438c824e" providerId="AD" clId="Web-{C9AE2247-301E-2E6C-7C2E-14B8F81724D3}" dt="2025-02-22T04:16:25.739" v="14" actId="14100"/>
          <ac:spMkLst>
            <pc:docMk/>
            <pc:sldMk cId="0" sldId="260"/>
            <ac:spMk id="6" creationId="{00000000-0000-0000-0000-000000000000}"/>
          </ac:spMkLst>
        </pc:spChg>
      </pc:sldChg>
      <pc:sldChg chg="addSp delSp modSp">
        <pc:chgData name="Jones, Morgan" userId="S::morgan.2.jones@uconn.edu::6fa4a5b4-0003-4ed1-b4fc-f18d438c824e" providerId="AD" clId="Web-{C9AE2247-301E-2E6C-7C2E-14B8F81724D3}" dt="2025-02-23T16:48:36.576" v="266" actId="20577"/>
        <pc:sldMkLst>
          <pc:docMk/>
          <pc:sldMk cId="0" sldId="261"/>
        </pc:sldMkLst>
        <pc:spChg chg="add mod">
          <ac:chgData name="Jones, Morgan" userId="S::morgan.2.jones@uconn.edu::6fa4a5b4-0003-4ed1-b4fc-f18d438c824e" providerId="AD" clId="Web-{C9AE2247-301E-2E6C-7C2E-14B8F81724D3}" dt="2025-02-23T16:48:36.576" v="266" actId="20577"/>
          <ac:spMkLst>
            <pc:docMk/>
            <pc:sldMk cId="0" sldId="261"/>
            <ac:spMk id="6" creationId="{AA765CC2-BA65-4644-4F81-952E39493648}"/>
          </ac:spMkLst>
        </pc:spChg>
      </pc:sldChg>
      <pc:sldChg chg="modSp">
        <pc:chgData name="Jones, Morgan" userId="S::morgan.2.jones@uconn.edu::6fa4a5b4-0003-4ed1-b4fc-f18d438c824e" providerId="AD" clId="Web-{C9AE2247-301E-2E6C-7C2E-14B8F81724D3}" dt="2025-02-23T16:57:40.651" v="523" actId="20577"/>
        <pc:sldMkLst>
          <pc:docMk/>
          <pc:sldMk cId="0" sldId="265"/>
        </pc:sldMkLst>
        <pc:spChg chg="mod">
          <ac:chgData name="Jones, Morgan" userId="S::morgan.2.jones@uconn.edu::6fa4a5b4-0003-4ed1-b4fc-f18d438c824e" providerId="AD" clId="Web-{C9AE2247-301E-2E6C-7C2E-14B8F81724D3}" dt="2025-02-23T16:57:40.651" v="523" actId="20577"/>
          <ac:spMkLst>
            <pc:docMk/>
            <pc:sldMk cId="0" sldId="265"/>
            <ac:spMk id="4" creationId="{00000000-0000-0000-0000-000000000000}"/>
          </ac:spMkLst>
        </pc:spChg>
      </pc:sldChg>
      <pc:sldChg chg="modSp">
        <pc:chgData name="Jones, Morgan" userId="S::morgan.2.jones@uconn.edu::6fa4a5b4-0003-4ed1-b4fc-f18d438c824e" providerId="AD" clId="Web-{C9AE2247-301E-2E6C-7C2E-14B8F81724D3}" dt="2025-02-23T16:57:45.120" v="524" actId="20577"/>
        <pc:sldMkLst>
          <pc:docMk/>
          <pc:sldMk cId="0" sldId="266"/>
        </pc:sldMkLst>
        <pc:spChg chg="mod">
          <ac:chgData name="Jones, Morgan" userId="S::morgan.2.jones@uconn.edu::6fa4a5b4-0003-4ed1-b4fc-f18d438c824e" providerId="AD" clId="Web-{C9AE2247-301E-2E6C-7C2E-14B8F81724D3}" dt="2025-02-23T16:57:45.120" v="524" actId="20577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Jones, Morgan" userId="S::morgan.2.jones@uconn.edu::6fa4a5b4-0003-4ed1-b4fc-f18d438c824e" providerId="AD" clId="Web-{C9AE2247-301E-2E6C-7C2E-14B8F81724D3}" dt="2025-02-23T16:57:49.667" v="527" actId="20577"/>
        <pc:sldMkLst>
          <pc:docMk/>
          <pc:sldMk cId="0" sldId="267"/>
        </pc:sldMkLst>
        <pc:spChg chg="mod">
          <ac:chgData name="Jones, Morgan" userId="S::morgan.2.jones@uconn.edu::6fa4a5b4-0003-4ed1-b4fc-f18d438c824e" providerId="AD" clId="Web-{C9AE2247-301E-2E6C-7C2E-14B8F81724D3}" dt="2025-02-23T16:57:49.667" v="527" actId="20577"/>
          <ac:spMkLst>
            <pc:docMk/>
            <pc:sldMk cId="0" sldId="267"/>
            <ac:spMk id="3" creationId="{00000000-0000-0000-0000-000000000000}"/>
          </ac:spMkLst>
        </pc:spChg>
      </pc:sldChg>
      <pc:sldChg chg="del">
        <pc:chgData name="Jones, Morgan" userId="S::morgan.2.jones@uconn.edu::6fa4a5b4-0003-4ed1-b4fc-f18d438c824e" providerId="AD" clId="Web-{C9AE2247-301E-2E6C-7C2E-14B8F81724D3}" dt="2025-02-22T04:17:02.677" v="17"/>
        <pc:sldMkLst>
          <pc:docMk/>
          <pc:sldMk cId="0" sldId="269"/>
        </pc:sldMkLst>
      </pc:sldChg>
      <pc:sldChg chg="modSp add ord replId">
        <pc:chgData name="Jones, Morgan" userId="S::morgan.2.jones@uconn.edu::6fa4a5b4-0003-4ed1-b4fc-f18d438c824e" providerId="AD" clId="Web-{C9AE2247-301E-2E6C-7C2E-14B8F81724D3}" dt="2025-02-23T16:57:36.401" v="522" actId="20577"/>
        <pc:sldMkLst>
          <pc:docMk/>
          <pc:sldMk cId="57587679" sldId="271"/>
        </pc:sldMkLst>
        <pc:spChg chg="mod">
          <ac:chgData name="Jones, Morgan" userId="S::morgan.2.jones@uconn.edu::6fa4a5b4-0003-4ed1-b4fc-f18d438c824e" providerId="AD" clId="Web-{C9AE2247-301E-2E6C-7C2E-14B8F81724D3}" dt="2025-02-23T16:57:36.401" v="522" actId="20577"/>
          <ac:spMkLst>
            <pc:docMk/>
            <pc:sldMk cId="57587679" sldId="271"/>
            <ac:spMk id="3" creationId="{8BF618DB-93DB-393F-6729-29258B5957BA}"/>
          </ac:spMkLst>
        </pc:spChg>
        <pc:spChg chg="mod">
          <ac:chgData name="Jones, Morgan" userId="S::morgan.2.jones@uconn.edu::6fa4a5b4-0003-4ed1-b4fc-f18d438c824e" providerId="AD" clId="Web-{C9AE2247-301E-2E6C-7C2E-14B8F81724D3}" dt="2025-02-23T16:57:13.838" v="520" actId="20577"/>
          <ac:spMkLst>
            <pc:docMk/>
            <pc:sldMk cId="57587679" sldId="271"/>
            <ac:spMk id="5" creationId="{B7AE5FF8-DFF9-45DB-9BBF-7977A0B50791}"/>
          </ac:spMkLst>
        </pc:spChg>
      </pc:sldChg>
    </pc:docChg>
  </pc:docChgLst>
  <pc:docChgLst>
    <pc:chgData name="Jones, Morgan" userId="S::morgan.2.jones@uconn.edu::6fa4a5b4-0003-4ed1-b4fc-f18d438c824e" providerId="AD" clId="Web-{24096DBB-ED60-8242-82D0-251F749F4D81}"/>
    <pc:docChg chg="modSld">
      <pc:chgData name="Jones, Morgan" userId="S::morgan.2.jones@uconn.edu::6fa4a5b4-0003-4ed1-b4fc-f18d438c824e" providerId="AD" clId="Web-{24096DBB-ED60-8242-82D0-251F749F4D81}" dt="2025-02-23T17:18:34.503" v="359" actId="1076"/>
      <pc:docMkLst>
        <pc:docMk/>
      </pc:docMkLst>
      <pc:sldChg chg="modSp">
        <pc:chgData name="Jones, Morgan" userId="S::morgan.2.jones@uconn.edu::6fa4a5b4-0003-4ed1-b4fc-f18d438c824e" providerId="AD" clId="Web-{24096DBB-ED60-8242-82D0-251F749F4D81}" dt="2025-02-23T17:18:12.563" v="355" actId="20577"/>
        <pc:sldMkLst>
          <pc:docMk/>
          <pc:sldMk cId="0" sldId="261"/>
        </pc:sldMkLst>
        <pc:spChg chg="mod">
          <ac:chgData name="Jones, Morgan" userId="S::morgan.2.jones@uconn.edu::6fa4a5b4-0003-4ed1-b4fc-f18d438c824e" providerId="AD" clId="Web-{24096DBB-ED60-8242-82D0-251F749F4D81}" dt="2025-02-23T17:18:12.563" v="355" actId="20577"/>
          <ac:spMkLst>
            <pc:docMk/>
            <pc:sldMk cId="0" sldId="261"/>
            <ac:spMk id="6" creationId="{AA765CC2-BA65-4644-4F81-952E39493648}"/>
          </ac:spMkLst>
        </pc:spChg>
      </pc:sldChg>
      <pc:sldChg chg="addSp delSp modSp">
        <pc:chgData name="Jones, Morgan" userId="S::morgan.2.jones@uconn.edu::6fa4a5b4-0003-4ed1-b4fc-f18d438c824e" providerId="AD" clId="Web-{24096DBB-ED60-8242-82D0-251F749F4D81}" dt="2025-02-23T17:18:34.503" v="359" actId="1076"/>
        <pc:sldMkLst>
          <pc:docMk/>
          <pc:sldMk cId="0" sldId="262"/>
        </pc:sldMkLst>
        <pc:spChg chg="add mod">
          <ac:chgData name="Jones, Morgan" userId="S::morgan.2.jones@uconn.edu::6fa4a5b4-0003-4ed1-b4fc-f18d438c824e" providerId="AD" clId="Web-{24096DBB-ED60-8242-82D0-251F749F4D81}" dt="2025-02-23T17:18:34.503" v="359" actId="1076"/>
          <ac:spMkLst>
            <pc:docMk/>
            <pc:sldMk cId="0" sldId="262"/>
            <ac:spMk id="5" creationId="{62E704D5-2E51-0818-E73D-6EAE8C21A54A}"/>
          </ac:spMkLst>
        </pc:spChg>
      </pc:sldChg>
    </pc:docChg>
  </pc:docChgLst>
  <pc:docChgLst>
    <pc:chgData name="Jones, Morgan" userId="S::morgan.2.jones@uconn.edu::6fa4a5b4-0003-4ed1-b4fc-f18d438c824e" providerId="AD" clId="Web-{AA1A5C77-081E-C593-3E82-0846465FBDD0}"/>
    <pc:docChg chg="modSld">
      <pc:chgData name="Jones, Morgan" userId="S::morgan.2.jones@uconn.edu::6fa4a5b4-0003-4ed1-b4fc-f18d438c824e" providerId="AD" clId="Web-{AA1A5C77-081E-C593-3E82-0846465FBDD0}" dt="2025-03-07T18:00:46.040" v="6" actId="20577"/>
      <pc:docMkLst>
        <pc:docMk/>
      </pc:docMkLst>
      <pc:sldChg chg="modSp">
        <pc:chgData name="Jones, Morgan" userId="S::morgan.2.jones@uconn.edu::6fa4a5b4-0003-4ed1-b4fc-f18d438c824e" providerId="AD" clId="Web-{AA1A5C77-081E-C593-3E82-0846465FBDD0}" dt="2025-03-07T18:00:01.945" v="3" actId="20577"/>
        <pc:sldMkLst>
          <pc:docMk/>
          <pc:sldMk cId="0" sldId="261"/>
        </pc:sldMkLst>
        <pc:spChg chg="mod">
          <ac:chgData name="Jones, Morgan" userId="S::morgan.2.jones@uconn.edu::6fa4a5b4-0003-4ed1-b4fc-f18d438c824e" providerId="AD" clId="Web-{AA1A5C77-081E-C593-3E82-0846465FBDD0}" dt="2025-03-07T18:00:01.945" v="3" actId="20577"/>
          <ac:spMkLst>
            <pc:docMk/>
            <pc:sldMk cId="0" sldId="261"/>
            <ac:spMk id="6" creationId="{AA765CC2-BA65-4644-4F81-952E39493648}"/>
          </ac:spMkLst>
        </pc:spChg>
      </pc:sldChg>
      <pc:sldChg chg="modSp">
        <pc:chgData name="Jones, Morgan" userId="S::morgan.2.jones@uconn.edu::6fa4a5b4-0003-4ed1-b4fc-f18d438c824e" providerId="AD" clId="Web-{AA1A5C77-081E-C593-3E82-0846465FBDD0}" dt="2025-03-07T18:00:46.040" v="6" actId="20577"/>
        <pc:sldMkLst>
          <pc:docMk/>
          <pc:sldMk cId="0" sldId="262"/>
        </pc:sldMkLst>
        <pc:spChg chg="mod">
          <ac:chgData name="Jones, Morgan" userId="S::morgan.2.jones@uconn.edu::6fa4a5b4-0003-4ed1-b4fc-f18d438c824e" providerId="AD" clId="Web-{AA1A5C77-081E-C593-3E82-0846465FBDD0}" dt="2025-03-07T18:00:46.040" v="6" actId="20577"/>
          <ac:spMkLst>
            <pc:docMk/>
            <pc:sldMk cId="0" sldId="262"/>
            <ac:spMk id="5" creationId="{62E704D5-2E51-0818-E73D-6EAE8C21A54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42826" y="2700873"/>
            <a:ext cx="8503684" cy="4885254"/>
            <a:chOff x="0" y="0"/>
            <a:chExt cx="11338245" cy="6513672"/>
          </a:xfrm>
        </p:grpSpPr>
        <p:sp>
          <p:nvSpPr>
            <p:cNvPr id="3" name="AutoShape 3"/>
            <p:cNvSpPr/>
            <p:nvPr/>
          </p:nvSpPr>
          <p:spPr>
            <a:xfrm>
              <a:off x="0" y="5100770"/>
              <a:ext cx="11338245" cy="12865"/>
            </a:xfrm>
            <a:prstGeom prst="rect">
              <a:avLst/>
            </a:prstGeom>
            <a:solidFill>
              <a:srgbClr val="FBFD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281739"/>
              <a:ext cx="11338245" cy="314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814"/>
                </a:lnSpc>
              </a:pPr>
              <a:r>
                <a:rPr lang="en-US" sz="11649">
                  <a:solidFill>
                    <a:srgbClr val="FBFDFF"/>
                  </a:solidFill>
                  <a:latin typeface="Amoresa"/>
                  <a:ea typeface="Amoresa"/>
                  <a:cs typeface="Amoresa"/>
                  <a:sym typeface="Amoresa"/>
                </a:rPr>
                <a:t>The Maid</a:t>
              </a:r>
            </a:p>
            <a:p>
              <a:pPr marL="0" lvl="0" indent="0" algn="l">
                <a:lnSpc>
                  <a:spcPts val="5556"/>
                </a:lnSpc>
                <a:spcBef>
                  <a:spcPct val="0"/>
                </a:spcBef>
              </a:pPr>
              <a:r>
                <a:rPr lang="en-US" sz="5050">
                  <a:solidFill>
                    <a:srgbClr val="FBFDFF"/>
                  </a:solidFill>
                  <a:latin typeface="Amoresa"/>
                  <a:ea typeface="Amoresa"/>
                  <a:cs typeface="Amoresa"/>
                  <a:sym typeface="Amoresa"/>
                </a:rPr>
                <a:t>Chapters 10 &amp; 11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38245" cy="531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92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40092"/>
              <a:ext cx="11338245" cy="773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17"/>
                </a:lnSpc>
                <a:spcBef>
                  <a:spcPct val="0"/>
                </a:spcBef>
              </a:pPr>
              <a:r>
                <a:rPr lang="en-US" sz="3628">
                  <a:solidFill>
                    <a:srgbClr val="FBFDFF"/>
                  </a:solidFill>
                  <a:latin typeface="Amoresa"/>
                  <a:ea typeface="Amoresa"/>
                  <a:cs typeface="Amoresa"/>
                  <a:sym typeface="Amoresa"/>
                </a:rPr>
                <a:t>By Nita Prose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6757109" y="9036423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34607" y="3086100"/>
            <a:ext cx="3011036" cy="4114800"/>
          </a:xfrm>
          <a:custGeom>
            <a:avLst/>
            <a:gdLst/>
            <a:ahLst/>
            <a:cxnLst/>
            <a:rect l="l" t="t" r="r" b="b"/>
            <a:pathLst>
              <a:path w="3011036" h="4114800">
                <a:moveTo>
                  <a:pt x="0" y="0"/>
                </a:moveTo>
                <a:lnTo>
                  <a:pt x="3011036" y="0"/>
                </a:lnTo>
                <a:lnTo>
                  <a:pt x="30110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878627" y="1024461"/>
            <a:ext cx="380673" cy="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566451-6FEF-7DB1-9F6C-0D2D9A4A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A3BEAB-557B-775C-839D-CF03D5E5286C}"/>
              </a:ext>
            </a:extLst>
          </p:cNvPr>
          <p:cNvSpPr/>
          <p:nvPr/>
        </p:nvSpPr>
        <p:spPr>
          <a:xfrm>
            <a:off x="16757109" y="9036423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BF618DB-93DB-393F-6729-29258B5957BA}"/>
              </a:ext>
            </a:extLst>
          </p:cNvPr>
          <p:cNvSpPr txBox="1"/>
          <p:nvPr/>
        </p:nvSpPr>
        <p:spPr>
          <a:xfrm>
            <a:off x="505678" y="637696"/>
            <a:ext cx="11710563" cy="100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Question 3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A18217D-8E5E-F700-00F6-45EA0FE55289}"/>
              </a:ext>
            </a:extLst>
          </p:cNvPr>
          <p:cNvSpPr txBox="1"/>
          <p:nvPr/>
        </p:nvSpPr>
        <p:spPr>
          <a:xfrm>
            <a:off x="16689179" y="1020221"/>
            <a:ext cx="570121" cy="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16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7AE5FF8-DFF9-45DB-9BBF-7977A0B50791}"/>
              </a:ext>
            </a:extLst>
          </p:cNvPr>
          <p:cNvSpPr txBox="1"/>
          <p:nvPr/>
        </p:nvSpPr>
        <p:spPr>
          <a:xfrm>
            <a:off x="505678" y="2327857"/>
            <a:ext cx="16974239" cy="6789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40"/>
              </a:lnSpc>
              <a:spcBef>
                <a:spcPct val="0"/>
              </a:spcBef>
            </a:pPr>
            <a:r>
              <a:rPr lang="en-US" sz="4400">
                <a:solidFill>
                  <a:srgbClr val="053D57"/>
                </a:solidFill>
                <a:latin typeface="Hatton"/>
              </a:rPr>
              <a:t>Molly remembers that Gran used to say "Good things come to those who work hard. Clean conscience, clean life" (</a:t>
            </a:r>
            <a:r>
              <a:rPr lang="en-US" sz="4400" err="1">
                <a:solidFill>
                  <a:srgbClr val="053D57"/>
                </a:solidFill>
                <a:latin typeface="Hatton"/>
              </a:rPr>
              <a:t>pg</a:t>
            </a:r>
            <a:r>
              <a:rPr lang="en-US" sz="4400">
                <a:solidFill>
                  <a:srgbClr val="053D57"/>
                </a:solidFill>
                <a:latin typeface="Hatton"/>
              </a:rPr>
              <a:t> 127). Do you believe this is true?</a:t>
            </a:r>
          </a:p>
          <a:p>
            <a:pPr>
              <a:lnSpc>
                <a:spcPts val="5940"/>
              </a:lnSpc>
              <a:spcBef>
                <a:spcPct val="0"/>
              </a:spcBef>
            </a:pPr>
            <a:endParaRPr lang="en-US" sz="4400">
              <a:solidFill>
                <a:srgbClr val="053D57"/>
              </a:solidFill>
              <a:latin typeface="Hatton"/>
            </a:endParaRPr>
          </a:p>
          <a:p>
            <a:pPr>
              <a:lnSpc>
                <a:spcPts val="5940"/>
              </a:lnSpc>
              <a:spcBef>
                <a:spcPct val="0"/>
              </a:spcBef>
            </a:pPr>
            <a:r>
              <a:rPr lang="en-US" sz="4400">
                <a:solidFill>
                  <a:srgbClr val="053D57"/>
                </a:solidFill>
                <a:latin typeface="Hatton"/>
              </a:rPr>
              <a:t>What steps have you taken in your life so far (education, work, relationships) that supports this?</a:t>
            </a:r>
          </a:p>
          <a:p>
            <a:pPr>
              <a:lnSpc>
                <a:spcPts val="5940"/>
              </a:lnSpc>
              <a:spcBef>
                <a:spcPct val="0"/>
              </a:spcBef>
            </a:pPr>
            <a:endParaRPr lang="en-US" sz="4400">
              <a:solidFill>
                <a:srgbClr val="053D57"/>
              </a:solidFill>
              <a:latin typeface="Hatton"/>
            </a:endParaRPr>
          </a:p>
          <a:p>
            <a:pPr>
              <a:lnSpc>
                <a:spcPts val="5940"/>
              </a:lnSpc>
              <a:spcBef>
                <a:spcPct val="0"/>
              </a:spcBef>
            </a:pPr>
            <a:r>
              <a:rPr lang="en-US" sz="4400">
                <a:solidFill>
                  <a:srgbClr val="053D57"/>
                </a:solidFill>
                <a:latin typeface="Hatton"/>
              </a:rPr>
              <a:t>Do you think it is possible to work hard in life yet not achieve success or happiness?</a:t>
            </a:r>
          </a:p>
        </p:txBody>
      </p:sp>
    </p:spTree>
    <p:extLst>
      <p:ext uri="{BB962C8B-B14F-4D97-AF65-F5344CB8AC3E}">
        <p14:creationId xmlns:p14="http://schemas.microsoft.com/office/powerpoint/2010/main" val="575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759" y="2247023"/>
            <a:ext cx="15829933" cy="6627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67"/>
              </a:lnSpc>
            </a:pPr>
            <a:r>
              <a:rPr lang="en-US" sz="5333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What does Molly do with Mr. Black’s wedding ring? </a:t>
            </a:r>
          </a:p>
          <a:p>
            <a:pPr algn="l">
              <a:lnSpc>
                <a:spcPts val="7467"/>
              </a:lnSpc>
            </a:pPr>
            <a:endParaRPr lang="en-US" sz="5333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7467"/>
              </a:lnSpc>
            </a:pPr>
            <a:r>
              <a:rPr lang="en-US" sz="5333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Do you think this was the right thing to do? </a:t>
            </a:r>
          </a:p>
          <a:p>
            <a:pPr algn="l">
              <a:lnSpc>
                <a:spcPts val="7467"/>
              </a:lnSpc>
            </a:pPr>
            <a:endParaRPr lang="en-US" sz="5333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7467"/>
              </a:lnSpc>
            </a:pPr>
            <a:r>
              <a:rPr lang="en-US" sz="5333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Would you have done the same thing if you were in Molly’s position?</a:t>
            </a:r>
          </a:p>
        </p:txBody>
      </p:sp>
      <p:sp>
        <p:nvSpPr>
          <p:cNvPr id="3" name="Freeform 3"/>
          <p:cNvSpPr/>
          <p:nvPr/>
        </p:nvSpPr>
        <p:spPr>
          <a:xfrm>
            <a:off x="14975757" y="7614832"/>
            <a:ext cx="2821870" cy="2057400"/>
          </a:xfrm>
          <a:custGeom>
            <a:avLst/>
            <a:gdLst/>
            <a:ahLst/>
            <a:cxnLst/>
            <a:rect l="l" t="t" r="r" b="b"/>
            <a:pathLst>
              <a:path w="2821870" h="2057400">
                <a:moveTo>
                  <a:pt x="0" y="0"/>
                </a:moveTo>
                <a:lnTo>
                  <a:pt x="2821871" y="0"/>
                </a:lnTo>
                <a:lnTo>
                  <a:pt x="282187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05506" y="539331"/>
            <a:ext cx="6395768" cy="1323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695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Question 4</a:t>
            </a:r>
            <a:endParaRPr lang="en-US" sz="6999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92969"/>
            <a:ext cx="7046944" cy="1323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6950">
                <a:solidFill>
                  <a:srgbClr val="FFFFFF"/>
                </a:solidFill>
                <a:latin typeface="Hatton"/>
                <a:ea typeface="Hatton"/>
                <a:cs typeface="Hatton"/>
                <a:sym typeface="Hatton"/>
              </a:rPr>
              <a:t>Question 5</a:t>
            </a:r>
            <a:endParaRPr lang="en-US" sz="6999">
              <a:solidFill>
                <a:srgbClr val="FFFFFF"/>
              </a:solidFill>
              <a:latin typeface="Hatton"/>
              <a:ea typeface="Hatton"/>
              <a:cs typeface="Hatton"/>
              <a:sym typeface="Hatto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49981" y="2702770"/>
            <a:ext cx="16788038" cy="5191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4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Hatton"/>
                <a:ea typeface="Hatton"/>
                <a:cs typeface="Hatton"/>
                <a:sym typeface="Hatton"/>
              </a:rPr>
              <a:t>What are some things that Molly has done up until this point that have surprised you? </a:t>
            </a:r>
          </a:p>
          <a:p>
            <a:pPr algn="l">
              <a:lnSpc>
                <a:spcPts val="8249"/>
              </a:lnSpc>
              <a:spcBef>
                <a:spcPct val="0"/>
              </a:spcBef>
            </a:pPr>
            <a:endParaRPr lang="en-US" sz="5499">
              <a:solidFill>
                <a:srgbClr val="FFFFFF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8249"/>
              </a:lnSpc>
              <a:spcBef>
                <a:spcPct val="0"/>
              </a:spcBef>
            </a:pPr>
            <a:r>
              <a:rPr lang="en-US" sz="5499">
                <a:solidFill>
                  <a:srgbClr val="FFFFFF"/>
                </a:solidFill>
                <a:latin typeface="Hatton"/>
                <a:ea typeface="Hatton"/>
                <a:cs typeface="Hatton"/>
                <a:sym typeface="Hatton"/>
              </a:rPr>
              <a:t>What do you think will happen if she gets caught?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09" y="9036423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5678" y="637696"/>
            <a:ext cx="11710563" cy="1009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Question 6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689179" y="1020221"/>
            <a:ext cx="570121" cy="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16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5678" y="2327857"/>
            <a:ext cx="16974239" cy="608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  <a:spcBef>
                <a:spcPct val="0"/>
              </a:spcBef>
            </a:pPr>
            <a:r>
              <a:rPr lang="en-US" sz="54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Molly retrieves an item for Giselle Black from their suite. What is this item? </a:t>
            </a:r>
          </a:p>
          <a:p>
            <a:pPr algn="l">
              <a:lnSpc>
                <a:spcPts val="5940"/>
              </a:lnSpc>
              <a:spcBef>
                <a:spcPct val="0"/>
              </a:spcBef>
            </a:pPr>
            <a:endParaRPr lang="en-US" sz="5400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5940"/>
              </a:lnSpc>
              <a:spcBef>
                <a:spcPct val="0"/>
              </a:spcBef>
            </a:pPr>
            <a:r>
              <a:rPr lang="en-US" sz="54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Would you do this to help a friend? Why or why not? </a:t>
            </a:r>
          </a:p>
          <a:p>
            <a:pPr algn="l">
              <a:lnSpc>
                <a:spcPts val="5940"/>
              </a:lnSpc>
              <a:spcBef>
                <a:spcPct val="0"/>
              </a:spcBef>
            </a:pPr>
            <a:endParaRPr lang="en-US" sz="5400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5940"/>
              </a:lnSpc>
              <a:spcBef>
                <a:spcPct val="0"/>
              </a:spcBef>
            </a:pPr>
            <a:r>
              <a:rPr lang="en-US" sz="54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Have you ever put yourself at risk to help a friend?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14739" y="3228695"/>
            <a:ext cx="8058522" cy="300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>
                <a:solidFill>
                  <a:srgbClr val="FFFFFF"/>
                </a:solidFill>
                <a:latin typeface="Hatton"/>
                <a:ea typeface="Hatton"/>
                <a:cs typeface="Hatton"/>
                <a:sym typeface="Hatton"/>
              </a:rPr>
              <a:t>Any new suspects?</a:t>
            </a:r>
          </a:p>
          <a:p>
            <a:pPr algn="ctr">
              <a:lnSpc>
                <a:spcPts val="7699"/>
              </a:lnSpc>
            </a:pPr>
            <a:endParaRPr lang="en-US" sz="6999">
              <a:solidFill>
                <a:srgbClr val="FFFFFF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Hatton"/>
                <a:ea typeface="Hatton"/>
                <a:cs typeface="Hatton"/>
                <a:sym typeface="Hatton"/>
              </a:rPr>
              <a:t>Any predictions?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57109" y="9036423"/>
            <a:ext cx="502191" cy="221877"/>
          </a:xfrm>
          <a:custGeom>
            <a:avLst/>
            <a:gdLst/>
            <a:ahLst/>
            <a:cxnLst/>
            <a:rect l="l" t="t" r="r" b="b"/>
            <a:pathLst>
              <a:path w="502191" h="221877">
                <a:moveTo>
                  <a:pt x="0" y="0"/>
                </a:moveTo>
                <a:lnTo>
                  <a:pt x="502191" y="0"/>
                </a:lnTo>
                <a:lnTo>
                  <a:pt x="502191" y="221877"/>
                </a:lnTo>
                <a:lnTo>
                  <a:pt x="0" y="221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35931" y="148789"/>
            <a:ext cx="11816138" cy="10138211"/>
          </a:xfrm>
          <a:custGeom>
            <a:avLst/>
            <a:gdLst/>
            <a:ahLst/>
            <a:cxnLst/>
            <a:rect l="l" t="t" r="r" b="b"/>
            <a:pathLst>
              <a:path w="11816138" h="10138211">
                <a:moveTo>
                  <a:pt x="0" y="0"/>
                </a:moveTo>
                <a:lnTo>
                  <a:pt x="11816138" y="0"/>
                </a:lnTo>
                <a:lnTo>
                  <a:pt x="11816138" y="10138211"/>
                </a:lnTo>
                <a:lnTo>
                  <a:pt x="0" y="101382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6746013" y="1020221"/>
            <a:ext cx="513287" cy="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10"/>
              </a:lnSpc>
              <a:spcBef>
                <a:spcPct val="0"/>
              </a:spcBef>
            </a:pPr>
            <a:r>
              <a:rPr lang="en-US" sz="2100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20481" y="3641726"/>
            <a:ext cx="9047038" cy="300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6999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How was your week?</a:t>
            </a:r>
          </a:p>
          <a:p>
            <a:pPr algn="ctr">
              <a:lnSpc>
                <a:spcPts val="7699"/>
              </a:lnSpc>
            </a:pPr>
            <a:endParaRPr lang="en-US" sz="6999">
              <a:solidFill>
                <a:srgbClr val="FBFDFF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6999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Anything to share?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2324" y="23747"/>
            <a:ext cx="17895676" cy="8530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49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Character List:</a:t>
            </a:r>
            <a:endParaRPr lang="en-US" sz="3850" b="1">
              <a:solidFill>
                <a:srgbClr val="000000"/>
              </a:solidFill>
              <a:latin typeface="Palatino Linotype"/>
              <a:ea typeface="Hatton Bold"/>
              <a:cs typeface="Hatton Bold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Molly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Narrator; maid at the hotel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Mr. Snow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Hotel manager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Mr. Charles Black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Wealthy businessman who is a regular guest at the hotel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Mrs. Giselle Black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Mr. Black's second wife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Mrs. Black 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– Mr. Black's first wife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Victoria Black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Mr. Black's daughter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Mr. Preston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Hotel doorman 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175"/>
              </a:lnSpc>
            </a:pPr>
            <a:r>
              <a:rPr lang="en-US" sz="385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Wilbur Brown</a:t>
            </a:r>
            <a:r>
              <a:rPr lang="en-US" sz="385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Molly's ex-boyfriend​</a:t>
            </a:r>
            <a:endParaRPr lang="en-US" sz="385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0823" y="351854"/>
            <a:ext cx="18077177" cy="845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Rodney Stiles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Hotel bartender; went on a date with Molly last year and a second date after Mr. Black’s death ​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Cheryl ("Chernobyl")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- Molly's supervisor ​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Sunshine &amp; Sunitha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Molly's fellow maids ​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Juan Manuel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Hotel dishwasher; Molly gives him a key card because he is going through financial difficulties ​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Mr. &amp; Mrs. Chen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Regular guests at the hotel whose room Molly cleans ​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Detective Stark 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– Detective investigating Mr. Black's death​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  <a:p>
            <a:pPr algn="l">
              <a:lnSpc>
                <a:spcPts val="7371"/>
              </a:lnSpc>
            </a:pPr>
            <a:r>
              <a:rPr lang="en-US" sz="3900" b="1">
                <a:solidFill>
                  <a:srgbClr val="000000"/>
                </a:solidFill>
                <a:latin typeface="Palatino Linotype"/>
                <a:ea typeface="Hatton Bold"/>
                <a:cs typeface="Hatton Bold"/>
                <a:sym typeface="Hatton Bold"/>
              </a:rPr>
              <a:t>Mr. Rosso</a:t>
            </a:r>
            <a:r>
              <a:rPr lang="en-US" sz="3900">
                <a:solidFill>
                  <a:srgbClr val="000000"/>
                </a:solidFill>
                <a:latin typeface="Palatino Linotype"/>
                <a:ea typeface="Hatton"/>
                <a:cs typeface="Hatton"/>
                <a:sym typeface="Hatton"/>
              </a:rPr>
              <a:t> – Molly’s landlord who demands his rent</a:t>
            </a:r>
            <a:endParaRPr lang="en-US" sz="3900">
              <a:solidFill>
                <a:srgbClr val="000000"/>
              </a:solidFill>
              <a:latin typeface="Palatino Linotype"/>
              <a:ea typeface="Hatton"/>
              <a:cs typeface="Hatto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7229" y="1999349"/>
            <a:ext cx="6791651" cy="4519535"/>
          </a:xfrm>
          <a:custGeom>
            <a:avLst/>
            <a:gdLst/>
            <a:ahLst/>
            <a:cxnLst/>
            <a:rect l="l" t="t" r="r" b="b"/>
            <a:pathLst>
              <a:path w="6791651" h="4519535">
                <a:moveTo>
                  <a:pt x="0" y="0"/>
                </a:moveTo>
                <a:lnTo>
                  <a:pt x="6791651" y="0"/>
                </a:lnTo>
                <a:lnTo>
                  <a:pt x="6791651" y="4519535"/>
                </a:lnTo>
                <a:lnTo>
                  <a:pt x="0" y="4519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18380" y="5675009"/>
            <a:ext cx="7376804" cy="4427735"/>
          </a:xfrm>
          <a:custGeom>
            <a:avLst/>
            <a:gdLst/>
            <a:ahLst/>
            <a:cxnLst/>
            <a:rect l="l" t="t" r="r" b="b"/>
            <a:pathLst>
              <a:path w="7376804" h="4427735">
                <a:moveTo>
                  <a:pt x="0" y="0"/>
                </a:moveTo>
                <a:lnTo>
                  <a:pt x="7376804" y="0"/>
                </a:lnTo>
                <a:lnTo>
                  <a:pt x="7376804" y="4427735"/>
                </a:lnTo>
                <a:lnTo>
                  <a:pt x="0" y="44277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1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06782" y="1319349"/>
            <a:ext cx="4651265" cy="4651265"/>
          </a:xfrm>
          <a:custGeom>
            <a:avLst/>
            <a:gdLst/>
            <a:ahLst/>
            <a:cxnLst/>
            <a:rect l="l" t="t" r="r" b="b"/>
            <a:pathLst>
              <a:path w="4651265" h="4651265">
                <a:moveTo>
                  <a:pt x="0" y="0"/>
                </a:moveTo>
                <a:lnTo>
                  <a:pt x="4651266" y="0"/>
                </a:lnTo>
                <a:lnTo>
                  <a:pt x="4651266" y="4651266"/>
                </a:lnTo>
                <a:lnTo>
                  <a:pt x="0" y="465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49626" y="4701295"/>
            <a:ext cx="6083837" cy="4557005"/>
          </a:xfrm>
          <a:custGeom>
            <a:avLst/>
            <a:gdLst/>
            <a:ahLst/>
            <a:cxnLst/>
            <a:rect l="l" t="t" r="r" b="b"/>
            <a:pathLst>
              <a:path w="6083837" h="4557005">
                <a:moveTo>
                  <a:pt x="0" y="0"/>
                </a:moveTo>
                <a:lnTo>
                  <a:pt x="6083837" y="0"/>
                </a:lnTo>
                <a:lnTo>
                  <a:pt x="6083837" y="4557005"/>
                </a:lnTo>
                <a:lnTo>
                  <a:pt x="0" y="45570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78690" y="544965"/>
            <a:ext cx="4201262" cy="1096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149"/>
              </a:lnSpc>
              <a:spcBef>
                <a:spcPct val="0"/>
              </a:spcBef>
            </a:pPr>
            <a:r>
              <a:rPr lang="en-US" sz="6099">
                <a:solidFill>
                  <a:srgbClr val="FBFDFF"/>
                </a:solidFill>
                <a:latin typeface="Old Standard"/>
                <a:ea typeface="Old Standard"/>
                <a:cs typeface="Old Standard"/>
                <a:sym typeface="Old Standard"/>
              </a:rPr>
              <a:t>Summary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42419" y="444021"/>
            <a:ext cx="1161968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199" b="1" spc="125">
                <a:solidFill>
                  <a:srgbClr val="FBFDFF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765CC2-BA65-4644-4F81-952E39493648}"/>
              </a:ext>
            </a:extLst>
          </p:cNvPr>
          <p:cNvSpPr txBox="1"/>
          <p:nvPr/>
        </p:nvSpPr>
        <p:spPr>
          <a:xfrm>
            <a:off x="190499" y="1860340"/>
            <a:ext cx="17393556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Molly thinks about her gran and their routines together.</a:t>
            </a: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Molly goes to her landlord's door and pays him $200 towards her overdue rent, reassuring him the rest will come later that day.</a:t>
            </a: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Mr. Preston gives Molly another warning about the company that she keeps.</a:t>
            </a: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Rodney asks Molly to put Juan Manuel's duffel bag in the Black's Suite after she's done cleaning it as he will be staying there now.</a:t>
            </a:r>
          </a:p>
          <a:p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42419" y="444021"/>
            <a:ext cx="11619683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4199" b="1" spc="125">
                <a:solidFill>
                  <a:srgbClr val="FBFDFF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E704D5-2E51-0818-E73D-6EAE8C21A54A}"/>
              </a:ext>
            </a:extLst>
          </p:cNvPr>
          <p:cNvSpPr txBox="1"/>
          <p:nvPr/>
        </p:nvSpPr>
        <p:spPr>
          <a:xfrm>
            <a:off x="376247" y="1429739"/>
            <a:ext cx="17526000" cy="82176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Molly goes into the Black's Suite and cleans up as the investigation is finished. She notices how disheveled everything looks and wonders what will happen to Giselle.</a:t>
            </a: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Molly decides to hide the gun in her vacuum, in a clean bag, before she can give it back to Giselle.</a:t>
            </a: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While changing the vacuum bag, something falls out of it. She finds Mr. Black's wedding ring and has an idea of what to do with it.</a:t>
            </a:r>
          </a:p>
          <a:p>
            <a:pPr marL="285750" indent="-285750">
              <a:buFont typeface="Arial"/>
              <a:buChar char="•"/>
            </a:pPr>
            <a:endParaRPr lang="en-US" sz="4400">
              <a:solidFill>
                <a:schemeClr val="bg1"/>
              </a:solidFill>
              <a:latin typeface="Palatino Linotype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4400">
                <a:solidFill>
                  <a:schemeClr val="bg1"/>
                </a:solidFill>
                <a:latin typeface="Palatino Linotype"/>
                <a:ea typeface="Calibri"/>
                <a:cs typeface="Calibri"/>
              </a:rPr>
              <a:t>Molly goes on her lunch break to a pawn shop and sells Mr. Blacks ring for rent money.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B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241173" y="4039554"/>
            <a:ext cx="3624717" cy="4910709"/>
          </a:xfrm>
          <a:custGeom>
            <a:avLst/>
            <a:gdLst/>
            <a:ahLst/>
            <a:cxnLst/>
            <a:rect l="l" t="t" r="r" b="b"/>
            <a:pathLst>
              <a:path w="3624717" h="4910709">
                <a:moveTo>
                  <a:pt x="0" y="0"/>
                </a:moveTo>
                <a:lnTo>
                  <a:pt x="3624717" y="0"/>
                </a:lnTo>
                <a:lnTo>
                  <a:pt x="3624717" y="4910708"/>
                </a:lnTo>
                <a:lnTo>
                  <a:pt x="0" y="4910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65274" y="794921"/>
            <a:ext cx="7052185" cy="106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Question 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79318"/>
            <a:ext cx="13863117" cy="707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9"/>
              </a:lnSpc>
              <a:spcBef>
                <a:spcPct val="0"/>
              </a:spcBef>
            </a:pPr>
            <a:r>
              <a:rPr lang="en-US" sz="4699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Molly has routines that she does everyday that she continues since her Gran passed away. </a:t>
            </a:r>
          </a:p>
          <a:p>
            <a:pPr algn="l">
              <a:lnSpc>
                <a:spcPts val="7049"/>
              </a:lnSpc>
              <a:spcBef>
                <a:spcPct val="0"/>
              </a:spcBef>
            </a:pPr>
            <a:endParaRPr lang="en-US" sz="4699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7049"/>
              </a:lnSpc>
              <a:spcBef>
                <a:spcPct val="0"/>
              </a:spcBef>
            </a:pPr>
            <a:r>
              <a:rPr lang="en-US" sz="4699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Are there any routines that you do everyday? </a:t>
            </a:r>
          </a:p>
          <a:p>
            <a:pPr algn="l">
              <a:lnSpc>
                <a:spcPts val="7049"/>
              </a:lnSpc>
              <a:spcBef>
                <a:spcPct val="0"/>
              </a:spcBef>
            </a:pPr>
            <a:endParaRPr lang="en-US" sz="4699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7049"/>
              </a:lnSpc>
              <a:spcBef>
                <a:spcPct val="0"/>
              </a:spcBef>
            </a:pPr>
            <a:endParaRPr lang="en-US" sz="4699">
              <a:solidFill>
                <a:srgbClr val="053D57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l">
              <a:lnSpc>
                <a:spcPts val="7049"/>
              </a:lnSpc>
              <a:spcBef>
                <a:spcPct val="0"/>
              </a:spcBef>
            </a:pPr>
            <a:r>
              <a:rPr lang="en-US" sz="4699">
                <a:solidFill>
                  <a:srgbClr val="053D57"/>
                </a:solidFill>
                <a:latin typeface="Hatton"/>
                <a:ea typeface="Hatton"/>
                <a:cs typeface="Hatton"/>
                <a:sym typeface="Hatton"/>
              </a:rPr>
              <a:t>How do you feel when you aren’t able to do them?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D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6038" y="2740051"/>
            <a:ext cx="15836139" cy="6151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39"/>
              </a:lnSpc>
              <a:spcBef>
                <a:spcPct val="0"/>
              </a:spcBef>
            </a:pPr>
            <a:r>
              <a:rPr lang="en-US" sz="4399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On page 122, Molly says “ Every worker bee has her place in the hive...This hotel is a hive, and every worker in it is a bee. Without each and every one of us, there would be no honey”. How does this statement relate to your own experiences in your career? </a:t>
            </a:r>
          </a:p>
          <a:p>
            <a:pPr algn="just">
              <a:lnSpc>
                <a:spcPts val="4839"/>
              </a:lnSpc>
              <a:spcBef>
                <a:spcPct val="0"/>
              </a:spcBef>
            </a:pPr>
            <a:endParaRPr lang="en-US" sz="4399">
              <a:solidFill>
                <a:srgbClr val="FBFDFF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just">
              <a:lnSpc>
                <a:spcPts val="4839"/>
              </a:lnSpc>
              <a:spcBef>
                <a:spcPct val="0"/>
              </a:spcBef>
            </a:pPr>
            <a:endParaRPr lang="en-US" sz="4399">
              <a:solidFill>
                <a:srgbClr val="FBFDFF"/>
              </a:solidFill>
              <a:latin typeface="Hatton"/>
              <a:ea typeface="Hatton"/>
              <a:cs typeface="Hatton"/>
              <a:sym typeface="Hatton"/>
            </a:endParaRPr>
          </a:p>
          <a:p>
            <a:pPr algn="just">
              <a:lnSpc>
                <a:spcPts val="4839"/>
              </a:lnSpc>
              <a:spcBef>
                <a:spcPct val="0"/>
              </a:spcBef>
            </a:pPr>
            <a:r>
              <a:rPr lang="en-US" sz="4399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 </a:t>
            </a:r>
          </a:p>
          <a:p>
            <a:pPr algn="just">
              <a:lnSpc>
                <a:spcPts val="4839"/>
              </a:lnSpc>
              <a:spcBef>
                <a:spcPct val="0"/>
              </a:spcBef>
            </a:pPr>
            <a:r>
              <a:rPr lang="en-US" sz="4399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In what ways do you agree or disagree with this statement?</a:t>
            </a:r>
          </a:p>
        </p:txBody>
      </p:sp>
      <p:sp>
        <p:nvSpPr>
          <p:cNvPr id="3" name="Freeform 3"/>
          <p:cNvSpPr/>
          <p:nvPr/>
        </p:nvSpPr>
        <p:spPr>
          <a:xfrm>
            <a:off x="15927723" y="753609"/>
            <a:ext cx="1908125" cy="1908125"/>
          </a:xfrm>
          <a:custGeom>
            <a:avLst/>
            <a:gdLst/>
            <a:ahLst/>
            <a:cxnLst/>
            <a:rect l="l" t="t" r="r" b="b"/>
            <a:pathLst>
              <a:path w="1908125" h="1908125">
                <a:moveTo>
                  <a:pt x="0" y="0"/>
                </a:moveTo>
                <a:lnTo>
                  <a:pt x="1908125" y="0"/>
                </a:lnTo>
                <a:lnTo>
                  <a:pt x="1908125" y="1908125"/>
                </a:lnTo>
                <a:lnTo>
                  <a:pt x="0" y="1908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9675" y="1167921"/>
            <a:ext cx="11710563" cy="1069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BFDFF"/>
                </a:solidFill>
                <a:latin typeface="Hatton"/>
                <a:ea typeface="Hatton"/>
                <a:cs typeface="Hatton"/>
                <a:sym typeface="Hatton"/>
              </a:rPr>
              <a:t>Question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Maid</dc:title>
  <cp:revision>1</cp:revision>
  <dcterms:created xsi:type="dcterms:W3CDTF">2006-08-16T00:00:00Z</dcterms:created>
  <dcterms:modified xsi:type="dcterms:W3CDTF">2025-03-07T18:01:00Z</dcterms:modified>
  <dc:identifier>DAGfy_t3rCY</dc:identifier>
</cp:coreProperties>
</file>