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1"/>
  </p:notesMasterIdLst>
  <p:sldIdLst>
    <p:sldId id="256" r:id="rId2"/>
    <p:sldId id="257" r:id="rId3"/>
    <p:sldId id="291" r:id="rId4"/>
    <p:sldId id="292" r:id="rId5"/>
    <p:sldId id="293" r:id="rId6"/>
    <p:sldId id="294" r:id="rId7"/>
    <p:sldId id="295" r:id="rId8"/>
    <p:sldId id="296" r:id="rId9"/>
    <p:sldId id="297" r:id="rId10"/>
    <p:sldId id="302" r:id="rId11"/>
    <p:sldId id="303" r:id="rId12"/>
    <p:sldId id="258" r:id="rId13"/>
    <p:sldId id="298" r:id="rId14"/>
    <p:sldId id="299" r:id="rId15"/>
    <p:sldId id="300" r:id="rId16"/>
    <p:sldId id="301" r:id="rId17"/>
    <p:sldId id="304" r:id="rId18"/>
    <p:sldId id="305" r:id="rId19"/>
    <p:sldId id="306" r:id="rId20"/>
  </p:sldIdLst>
  <p:sldSz cx="9144000" cy="5143500" type="screen16x9"/>
  <p:notesSz cx="6858000" cy="9144000"/>
  <p:embeddedFontLst>
    <p:embeddedFont>
      <p:font typeface="Bahiana" panose="020B0604020202020204" charset="0"/>
      <p:regular r:id="rId22"/>
    </p:embeddedFont>
    <p:embeddedFont>
      <p:font typeface="Zilla Slab" panose="020B0604020202020204"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123C1-6C39-135B-54EF-EA1C2DAA392B}" v="2" dt="2025-04-13T20:50:34.740"/>
    <p1510:client id="{93301E8C-8D8B-DBF1-9476-1DDF47E66BB1}" v="49" dt="2025-04-13T20:41:49.242"/>
    <p1510:client id="{C3997143-ACBA-3222-B601-77A5F6F2FEB5}" v="63" dt="2025-04-13T22:53:03.030"/>
    <p1510:client id="{C72CA4B9-99D3-0894-5B66-5D250F1B77B6}" v="3603" dt="2025-04-13T04:13:54.260"/>
  </p1510:revLst>
</p1510:revInfo>
</file>

<file path=ppt/tableStyles.xml><?xml version="1.0" encoding="utf-8"?>
<a:tblStyleLst xmlns:a="http://schemas.openxmlformats.org/drawingml/2006/main" def="{E21B1B34-4792-40F6-ABD3-72685301843B}">
  <a:tblStyle styleId="{E21B1B34-4792-40F6-ABD3-7268530184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Morgan" userId="S::morgan.2.jones@uconn.edu::6fa4a5b4-0003-4ed1-b4fc-f18d438c824e" providerId="AD" clId="Web-{C72CA4B9-99D3-0894-5B66-5D250F1B77B6}"/>
    <pc:docChg chg="addSld delSld modSld">
      <pc:chgData name="Jones, Morgan" userId="S::morgan.2.jones@uconn.edu::6fa4a5b4-0003-4ed1-b4fc-f18d438c824e" providerId="AD" clId="Web-{C72CA4B9-99D3-0894-5B66-5D250F1B77B6}" dt="2025-04-13T04:13:54.260" v="1953"/>
      <pc:docMkLst>
        <pc:docMk/>
      </pc:docMkLst>
      <pc:sldChg chg="modSp">
        <pc:chgData name="Jones, Morgan" userId="S::morgan.2.jones@uconn.edu::6fa4a5b4-0003-4ed1-b4fc-f18d438c824e" providerId="AD" clId="Web-{C72CA4B9-99D3-0894-5B66-5D250F1B77B6}" dt="2025-04-13T03:59:24.237" v="1789" actId="20577"/>
        <pc:sldMkLst>
          <pc:docMk/>
          <pc:sldMk cId="0" sldId="258"/>
        </pc:sldMkLst>
        <pc:spChg chg="mod">
          <ac:chgData name="Jones, Morgan" userId="S::morgan.2.jones@uconn.edu::6fa4a5b4-0003-4ed1-b4fc-f18d438c824e" providerId="AD" clId="Web-{C72CA4B9-99D3-0894-5B66-5D250F1B77B6}" dt="2025-04-13T03:59:24.237" v="1789" actId="20577"/>
          <ac:spMkLst>
            <pc:docMk/>
            <pc:sldMk cId="0" sldId="258"/>
            <ac:spMk id="16" creationId="{7F171C45-5F68-2010-D77B-BFBB73345FCB}"/>
          </ac:spMkLst>
        </pc:spChg>
      </pc:sldChg>
      <pc:sldChg chg="del">
        <pc:chgData name="Jones, Morgan" userId="S::morgan.2.jones@uconn.edu::6fa4a5b4-0003-4ed1-b4fc-f18d438c824e" providerId="AD" clId="Web-{C72CA4B9-99D3-0894-5B66-5D250F1B77B6}" dt="2025-04-13T04:05:20.409" v="1855"/>
        <pc:sldMkLst>
          <pc:docMk/>
          <pc:sldMk cId="0" sldId="259"/>
        </pc:sldMkLst>
      </pc:sldChg>
      <pc:sldChg chg="del">
        <pc:chgData name="Jones, Morgan" userId="S::morgan.2.jones@uconn.edu::6fa4a5b4-0003-4ed1-b4fc-f18d438c824e" providerId="AD" clId="Web-{C72CA4B9-99D3-0894-5B66-5D250F1B77B6}" dt="2025-04-13T04:05:19.315" v="1854"/>
        <pc:sldMkLst>
          <pc:docMk/>
          <pc:sldMk cId="0" sldId="260"/>
        </pc:sldMkLst>
      </pc:sldChg>
      <pc:sldChg chg="del">
        <pc:chgData name="Jones, Morgan" userId="S::morgan.2.jones@uconn.edu::6fa4a5b4-0003-4ed1-b4fc-f18d438c824e" providerId="AD" clId="Web-{C72CA4B9-99D3-0894-5B66-5D250F1B77B6}" dt="2025-04-13T04:05:18.612" v="1853"/>
        <pc:sldMkLst>
          <pc:docMk/>
          <pc:sldMk cId="0" sldId="261"/>
        </pc:sldMkLst>
      </pc:sldChg>
      <pc:sldChg chg="del">
        <pc:chgData name="Jones, Morgan" userId="S::morgan.2.jones@uconn.edu::6fa4a5b4-0003-4ed1-b4fc-f18d438c824e" providerId="AD" clId="Web-{C72CA4B9-99D3-0894-5B66-5D250F1B77B6}" dt="2025-04-13T04:05:17.659" v="1852"/>
        <pc:sldMkLst>
          <pc:docMk/>
          <pc:sldMk cId="0" sldId="262"/>
        </pc:sldMkLst>
      </pc:sldChg>
      <pc:sldChg chg="del">
        <pc:chgData name="Jones, Morgan" userId="S::morgan.2.jones@uconn.edu::6fa4a5b4-0003-4ed1-b4fc-f18d438c824e" providerId="AD" clId="Web-{C72CA4B9-99D3-0894-5B66-5D250F1B77B6}" dt="2025-04-13T04:05:16.909" v="1851"/>
        <pc:sldMkLst>
          <pc:docMk/>
          <pc:sldMk cId="0" sldId="263"/>
        </pc:sldMkLst>
      </pc:sldChg>
      <pc:sldChg chg="del">
        <pc:chgData name="Jones, Morgan" userId="S::morgan.2.jones@uconn.edu::6fa4a5b4-0003-4ed1-b4fc-f18d438c824e" providerId="AD" clId="Web-{C72CA4B9-99D3-0894-5B66-5D250F1B77B6}" dt="2025-04-13T04:05:16.190" v="1850"/>
        <pc:sldMkLst>
          <pc:docMk/>
          <pc:sldMk cId="0" sldId="264"/>
        </pc:sldMkLst>
      </pc:sldChg>
      <pc:sldChg chg="del">
        <pc:chgData name="Jones, Morgan" userId="S::morgan.2.jones@uconn.edu::6fa4a5b4-0003-4ed1-b4fc-f18d438c824e" providerId="AD" clId="Web-{C72CA4B9-99D3-0894-5B66-5D250F1B77B6}" dt="2025-04-13T04:05:16.159" v="1849"/>
        <pc:sldMkLst>
          <pc:docMk/>
          <pc:sldMk cId="0" sldId="265"/>
        </pc:sldMkLst>
      </pc:sldChg>
      <pc:sldChg chg="del">
        <pc:chgData name="Jones, Morgan" userId="S::morgan.2.jones@uconn.edu::6fa4a5b4-0003-4ed1-b4fc-f18d438c824e" providerId="AD" clId="Web-{C72CA4B9-99D3-0894-5B66-5D250F1B77B6}" dt="2025-04-13T04:05:15.221" v="1848"/>
        <pc:sldMkLst>
          <pc:docMk/>
          <pc:sldMk cId="0" sldId="266"/>
        </pc:sldMkLst>
      </pc:sldChg>
      <pc:sldChg chg="del">
        <pc:chgData name="Jones, Morgan" userId="S::morgan.2.jones@uconn.edu::6fa4a5b4-0003-4ed1-b4fc-f18d438c824e" providerId="AD" clId="Web-{C72CA4B9-99D3-0894-5B66-5D250F1B77B6}" dt="2025-04-13T04:05:14.487" v="1847"/>
        <pc:sldMkLst>
          <pc:docMk/>
          <pc:sldMk cId="0" sldId="267"/>
        </pc:sldMkLst>
      </pc:sldChg>
      <pc:sldChg chg="del">
        <pc:chgData name="Jones, Morgan" userId="S::morgan.2.jones@uconn.edu::6fa4a5b4-0003-4ed1-b4fc-f18d438c824e" providerId="AD" clId="Web-{C72CA4B9-99D3-0894-5B66-5D250F1B77B6}" dt="2025-04-13T04:05:14.455" v="1846"/>
        <pc:sldMkLst>
          <pc:docMk/>
          <pc:sldMk cId="0" sldId="268"/>
        </pc:sldMkLst>
      </pc:sldChg>
      <pc:sldChg chg="del">
        <pc:chgData name="Jones, Morgan" userId="S::morgan.2.jones@uconn.edu::6fa4a5b4-0003-4ed1-b4fc-f18d438c824e" providerId="AD" clId="Web-{C72CA4B9-99D3-0894-5B66-5D250F1B77B6}" dt="2025-04-13T04:05:13.674" v="1845"/>
        <pc:sldMkLst>
          <pc:docMk/>
          <pc:sldMk cId="0" sldId="269"/>
        </pc:sldMkLst>
      </pc:sldChg>
      <pc:sldChg chg="del">
        <pc:chgData name="Jones, Morgan" userId="S::morgan.2.jones@uconn.edu::6fa4a5b4-0003-4ed1-b4fc-f18d438c824e" providerId="AD" clId="Web-{C72CA4B9-99D3-0894-5B66-5D250F1B77B6}" dt="2025-04-13T04:05:12.784" v="1844"/>
        <pc:sldMkLst>
          <pc:docMk/>
          <pc:sldMk cId="0" sldId="270"/>
        </pc:sldMkLst>
      </pc:sldChg>
      <pc:sldChg chg="del">
        <pc:chgData name="Jones, Morgan" userId="S::morgan.2.jones@uconn.edu::6fa4a5b4-0003-4ed1-b4fc-f18d438c824e" providerId="AD" clId="Web-{C72CA4B9-99D3-0894-5B66-5D250F1B77B6}" dt="2025-04-13T04:05:11.908" v="1843"/>
        <pc:sldMkLst>
          <pc:docMk/>
          <pc:sldMk cId="0" sldId="271"/>
        </pc:sldMkLst>
      </pc:sldChg>
      <pc:sldChg chg="del">
        <pc:chgData name="Jones, Morgan" userId="S::morgan.2.jones@uconn.edu::6fa4a5b4-0003-4ed1-b4fc-f18d438c824e" providerId="AD" clId="Web-{C72CA4B9-99D3-0894-5B66-5D250F1B77B6}" dt="2025-04-13T04:05:11.174" v="1842"/>
        <pc:sldMkLst>
          <pc:docMk/>
          <pc:sldMk cId="0" sldId="272"/>
        </pc:sldMkLst>
      </pc:sldChg>
      <pc:sldChg chg="del">
        <pc:chgData name="Jones, Morgan" userId="S::morgan.2.jones@uconn.edu::6fa4a5b4-0003-4ed1-b4fc-f18d438c824e" providerId="AD" clId="Web-{C72CA4B9-99D3-0894-5B66-5D250F1B77B6}" dt="2025-04-13T04:05:08.643" v="1841"/>
        <pc:sldMkLst>
          <pc:docMk/>
          <pc:sldMk cId="0" sldId="273"/>
        </pc:sldMkLst>
      </pc:sldChg>
      <pc:sldChg chg="del">
        <pc:chgData name="Jones, Morgan" userId="S::morgan.2.jones@uconn.edu::6fa4a5b4-0003-4ed1-b4fc-f18d438c824e" providerId="AD" clId="Web-{C72CA4B9-99D3-0894-5B66-5D250F1B77B6}" dt="2025-04-13T04:05:08.596" v="1840"/>
        <pc:sldMkLst>
          <pc:docMk/>
          <pc:sldMk cId="0" sldId="274"/>
        </pc:sldMkLst>
      </pc:sldChg>
      <pc:sldChg chg="del">
        <pc:chgData name="Jones, Morgan" userId="S::morgan.2.jones@uconn.edu::6fa4a5b4-0003-4ed1-b4fc-f18d438c824e" providerId="AD" clId="Web-{C72CA4B9-99D3-0894-5B66-5D250F1B77B6}" dt="2025-04-13T04:05:07.705" v="1839"/>
        <pc:sldMkLst>
          <pc:docMk/>
          <pc:sldMk cId="0" sldId="275"/>
        </pc:sldMkLst>
      </pc:sldChg>
      <pc:sldChg chg="del">
        <pc:chgData name="Jones, Morgan" userId="S::morgan.2.jones@uconn.edu::6fa4a5b4-0003-4ed1-b4fc-f18d438c824e" providerId="AD" clId="Web-{C72CA4B9-99D3-0894-5B66-5D250F1B77B6}" dt="2025-04-13T04:05:06.690" v="1838"/>
        <pc:sldMkLst>
          <pc:docMk/>
          <pc:sldMk cId="0" sldId="276"/>
        </pc:sldMkLst>
      </pc:sldChg>
      <pc:sldChg chg="del">
        <pc:chgData name="Jones, Morgan" userId="S::morgan.2.jones@uconn.edu::6fa4a5b4-0003-4ed1-b4fc-f18d438c824e" providerId="AD" clId="Web-{C72CA4B9-99D3-0894-5B66-5D250F1B77B6}" dt="2025-04-13T04:05:05.283" v="1837"/>
        <pc:sldMkLst>
          <pc:docMk/>
          <pc:sldMk cId="0" sldId="277"/>
        </pc:sldMkLst>
      </pc:sldChg>
      <pc:sldChg chg="del">
        <pc:chgData name="Jones, Morgan" userId="S::morgan.2.jones@uconn.edu::6fa4a5b4-0003-4ed1-b4fc-f18d438c824e" providerId="AD" clId="Web-{C72CA4B9-99D3-0894-5B66-5D250F1B77B6}" dt="2025-04-13T04:05:04.549" v="1836"/>
        <pc:sldMkLst>
          <pc:docMk/>
          <pc:sldMk cId="0" sldId="278"/>
        </pc:sldMkLst>
      </pc:sldChg>
      <pc:sldChg chg="del">
        <pc:chgData name="Jones, Morgan" userId="S::morgan.2.jones@uconn.edu::6fa4a5b4-0003-4ed1-b4fc-f18d438c824e" providerId="AD" clId="Web-{C72CA4B9-99D3-0894-5B66-5D250F1B77B6}" dt="2025-04-13T04:05:04.518" v="1835"/>
        <pc:sldMkLst>
          <pc:docMk/>
          <pc:sldMk cId="0" sldId="279"/>
        </pc:sldMkLst>
      </pc:sldChg>
      <pc:sldChg chg="del">
        <pc:chgData name="Jones, Morgan" userId="S::morgan.2.jones@uconn.edu::6fa4a5b4-0003-4ed1-b4fc-f18d438c824e" providerId="AD" clId="Web-{C72CA4B9-99D3-0894-5B66-5D250F1B77B6}" dt="2025-04-13T04:05:04.283" v="1834"/>
        <pc:sldMkLst>
          <pc:docMk/>
          <pc:sldMk cId="0" sldId="280"/>
        </pc:sldMkLst>
      </pc:sldChg>
      <pc:sldChg chg="del">
        <pc:chgData name="Jones, Morgan" userId="S::morgan.2.jones@uconn.edu::6fa4a5b4-0003-4ed1-b4fc-f18d438c824e" providerId="AD" clId="Web-{C72CA4B9-99D3-0894-5B66-5D250F1B77B6}" dt="2025-04-13T04:05:03.455" v="1833"/>
        <pc:sldMkLst>
          <pc:docMk/>
          <pc:sldMk cId="0" sldId="281"/>
        </pc:sldMkLst>
      </pc:sldChg>
      <pc:sldChg chg="del">
        <pc:chgData name="Jones, Morgan" userId="S::morgan.2.jones@uconn.edu::6fa4a5b4-0003-4ed1-b4fc-f18d438c824e" providerId="AD" clId="Web-{C72CA4B9-99D3-0894-5B66-5D250F1B77B6}" dt="2025-04-13T04:05:03.314" v="1832"/>
        <pc:sldMkLst>
          <pc:docMk/>
          <pc:sldMk cId="0" sldId="282"/>
        </pc:sldMkLst>
      </pc:sldChg>
      <pc:sldChg chg="del">
        <pc:chgData name="Jones, Morgan" userId="S::morgan.2.jones@uconn.edu::6fa4a5b4-0003-4ed1-b4fc-f18d438c824e" providerId="AD" clId="Web-{C72CA4B9-99D3-0894-5B66-5D250F1B77B6}" dt="2025-04-13T04:05:02.439" v="1831"/>
        <pc:sldMkLst>
          <pc:docMk/>
          <pc:sldMk cId="0" sldId="283"/>
        </pc:sldMkLst>
      </pc:sldChg>
      <pc:sldChg chg="del">
        <pc:chgData name="Jones, Morgan" userId="S::morgan.2.jones@uconn.edu::6fa4a5b4-0003-4ed1-b4fc-f18d438c824e" providerId="AD" clId="Web-{C72CA4B9-99D3-0894-5B66-5D250F1B77B6}" dt="2025-04-13T04:05:02.424" v="1830"/>
        <pc:sldMkLst>
          <pc:docMk/>
          <pc:sldMk cId="0" sldId="284"/>
        </pc:sldMkLst>
      </pc:sldChg>
      <pc:sldChg chg="del">
        <pc:chgData name="Jones, Morgan" userId="S::morgan.2.jones@uconn.edu::6fa4a5b4-0003-4ed1-b4fc-f18d438c824e" providerId="AD" clId="Web-{C72CA4B9-99D3-0894-5B66-5D250F1B77B6}" dt="2025-04-13T04:05:01.627" v="1829"/>
        <pc:sldMkLst>
          <pc:docMk/>
          <pc:sldMk cId="0" sldId="285"/>
        </pc:sldMkLst>
      </pc:sldChg>
      <pc:sldChg chg="del">
        <pc:chgData name="Jones, Morgan" userId="S::morgan.2.jones@uconn.edu::6fa4a5b4-0003-4ed1-b4fc-f18d438c824e" providerId="AD" clId="Web-{C72CA4B9-99D3-0894-5B66-5D250F1B77B6}" dt="2025-04-13T04:04:58.955" v="1828"/>
        <pc:sldMkLst>
          <pc:docMk/>
          <pc:sldMk cId="0" sldId="286"/>
        </pc:sldMkLst>
      </pc:sldChg>
      <pc:sldChg chg="del">
        <pc:chgData name="Jones, Morgan" userId="S::morgan.2.jones@uconn.edu::6fa4a5b4-0003-4ed1-b4fc-f18d438c824e" providerId="AD" clId="Web-{C72CA4B9-99D3-0894-5B66-5D250F1B77B6}" dt="2025-04-13T04:04:58.142" v="1827"/>
        <pc:sldMkLst>
          <pc:docMk/>
          <pc:sldMk cId="0" sldId="287"/>
        </pc:sldMkLst>
      </pc:sldChg>
      <pc:sldChg chg="del">
        <pc:chgData name="Jones, Morgan" userId="S::morgan.2.jones@uconn.edu::6fa4a5b4-0003-4ed1-b4fc-f18d438c824e" providerId="AD" clId="Web-{C72CA4B9-99D3-0894-5B66-5D250F1B77B6}" dt="2025-04-13T04:04:58.096" v="1826"/>
        <pc:sldMkLst>
          <pc:docMk/>
          <pc:sldMk cId="0" sldId="288"/>
        </pc:sldMkLst>
      </pc:sldChg>
      <pc:sldChg chg="del">
        <pc:chgData name="Jones, Morgan" userId="S::morgan.2.jones@uconn.edu::6fa4a5b4-0003-4ed1-b4fc-f18d438c824e" providerId="AD" clId="Web-{C72CA4B9-99D3-0894-5B66-5D250F1B77B6}" dt="2025-04-13T04:04:57.267" v="1825"/>
        <pc:sldMkLst>
          <pc:docMk/>
          <pc:sldMk cId="0" sldId="289"/>
        </pc:sldMkLst>
      </pc:sldChg>
      <pc:sldChg chg="del">
        <pc:chgData name="Jones, Morgan" userId="S::morgan.2.jones@uconn.edu::6fa4a5b4-0003-4ed1-b4fc-f18d438c824e" providerId="AD" clId="Web-{C72CA4B9-99D3-0894-5B66-5D250F1B77B6}" dt="2025-04-13T04:04:56.002" v="1824"/>
        <pc:sldMkLst>
          <pc:docMk/>
          <pc:sldMk cId="0" sldId="290"/>
        </pc:sldMkLst>
      </pc:sldChg>
      <pc:sldChg chg="addSp delSp modSp">
        <pc:chgData name="Jones, Morgan" userId="S::morgan.2.jones@uconn.edu::6fa4a5b4-0003-4ed1-b4fc-f18d438c824e" providerId="AD" clId="Web-{C72CA4B9-99D3-0894-5B66-5D250F1B77B6}" dt="2025-04-13T04:03:27.464" v="1823" actId="1076"/>
        <pc:sldMkLst>
          <pc:docMk/>
          <pc:sldMk cId="1125225431" sldId="293"/>
        </pc:sldMkLst>
        <pc:spChg chg="add del mod">
          <ac:chgData name="Jones, Morgan" userId="S::morgan.2.jones@uconn.edu::6fa4a5b4-0003-4ed1-b4fc-f18d438c824e" providerId="AD" clId="Web-{C72CA4B9-99D3-0894-5B66-5D250F1B77B6}" dt="2025-04-13T03:04:51.018" v="368"/>
          <ac:spMkLst>
            <pc:docMk/>
            <pc:sldMk cId="1125225431" sldId="293"/>
            <ac:spMk id="2" creationId="{CA2BAD34-F3D7-1D3D-B0D6-78AB33CB84AE}"/>
          </ac:spMkLst>
        </pc:spChg>
        <pc:picChg chg="add del mod">
          <ac:chgData name="Jones, Morgan" userId="S::morgan.2.jones@uconn.edu::6fa4a5b4-0003-4ed1-b4fc-f18d438c824e" providerId="AD" clId="Web-{C72CA4B9-99D3-0894-5B66-5D250F1B77B6}" dt="2025-04-13T03:58:57.923" v="1787"/>
          <ac:picMkLst>
            <pc:docMk/>
            <pc:sldMk cId="1125225431" sldId="293"/>
            <ac:picMk id="3" creationId="{4F153FD4-7F31-DB97-63DF-3FCA31DBD888}"/>
          </ac:picMkLst>
        </pc:picChg>
        <pc:picChg chg="add mod ord">
          <ac:chgData name="Jones, Morgan" userId="S::morgan.2.jones@uconn.edu::6fa4a5b4-0003-4ed1-b4fc-f18d438c824e" providerId="AD" clId="Web-{C72CA4B9-99D3-0894-5B66-5D250F1B77B6}" dt="2025-04-13T04:03:27.464" v="1823" actId="1076"/>
          <ac:picMkLst>
            <pc:docMk/>
            <pc:sldMk cId="1125225431" sldId="293"/>
            <ac:picMk id="4" creationId="{ED84ABF6-59B7-E570-CED1-46CCE03895D6}"/>
          </ac:picMkLst>
        </pc:picChg>
        <pc:picChg chg="add mod ord">
          <ac:chgData name="Jones, Morgan" userId="S::morgan.2.jones@uconn.edu::6fa4a5b4-0003-4ed1-b4fc-f18d438c824e" providerId="AD" clId="Web-{C72CA4B9-99D3-0894-5B66-5D250F1B77B6}" dt="2025-04-13T04:03:21.261" v="1819" actId="1076"/>
          <ac:picMkLst>
            <pc:docMk/>
            <pc:sldMk cId="1125225431" sldId="293"/>
            <ac:picMk id="5" creationId="{DDF11696-B55B-C529-DED7-DAC2945394DB}"/>
          </ac:picMkLst>
        </pc:picChg>
        <pc:picChg chg="add mod">
          <ac:chgData name="Jones, Morgan" userId="S::morgan.2.jones@uconn.edu::6fa4a5b4-0003-4ed1-b4fc-f18d438c824e" providerId="AD" clId="Web-{C72CA4B9-99D3-0894-5B66-5D250F1B77B6}" dt="2025-04-13T04:03:26.058" v="1822" actId="1076"/>
          <ac:picMkLst>
            <pc:docMk/>
            <pc:sldMk cId="1125225431" sldId="293"/>
            <ac:picMk id="6" creationId="{974DD548-64DC-9F51-7685-7ED166420213}"/>
          </ac:picMkLst>
        </pc:picChg>
        <pc:picChg chg="add mod">
          <ac:chgData name="Jones, Morgan" userId="S::morgan.2.jones@uconn.edu::6fa4a5b4-0003-4ed1-b4fc-f18d438c824e" providerId="AD" clId="Web-{C72CA4B9-99D3-0894-5B66-5D250F1B77B6}" dt="2025-04-13T04:03:19.636" v="1818" actId="1076"/>
          <ac:picMkLst>
            <pc:docMk/>
            <pc:sldMk cId="1125225431" sldId="293"/>
            <ac:picMk id="7" creationId="{04467F50-823B-B908-4FAC-5CC19605E024}"/>
          </ac:picMkLst>
        </pc:picChg>
      </pc:sldChg>
      <pc:sldChg chg="modSp">
        <pc:chgData name="Jones, Morgan" userId="S::morgan.2.jones@uconn.edu::6fa4a5b4-0003-4ed1-b4fc-f18d438c824e" providerId="AD" clId="Web-{C72CA4B9-99D3-0894-5B66-5D250F1B77B6}" dt="2025-04-13T03:58:54.392" v="1786" actId="20577"/>
        <pc:sldMkLst>
          <pc:docMk/>
          <pc:sldMk cId="1556447158" sldId="294"/>
        </pc:sldMkLst>
        <pc:spChg chg="mod">
          <ac:chgData name="Jones, Morgan" userId="S::morgan.2.jones@uconn.edu::6fa4a5b4-0003-4ed1-b4fc-f18d438c824e" providerId="AD" clId="Web-{C72CA4B9-99D3-0894-5B66-5D250F1B77B6}" dt="2025-04-13T03:58:54.392" v="1786" actId="20577"/>
          <ac:spMkLst>
            <pc:docMk/>
            <pc:sldMk cId="1556447158" sldId="294"/>
            <ac:spMk id="18" creationId="{B49C2C4E-3D1C-6E91-BF66-2314D5F8E292}"/>
          </ac:spMkLst>
        </pc:spChg>
      </pc:sldChg>
      <pc:sldChg chg="modSp">
        <pc:chgData name="Jones, Morgan" userId="S::morgan.2.jones@uconn.edu::6fa4a5b4-0003-4ed1-b4fc-f18d438c824e" providerId="AD" clId="Web-{C72CA4B9-99D3-0894-5B66-5D250F1B77B6}" dt="2025-04-13T03:58:41.704" v="1779" actId="20577"/>
        <pc:sldMkLst>
          <pc:docMk/>
          <pc:sldMk cId="3583488166" sldId="295"/>
        </pc:sldMkLst>
        <pc:spChg chg="mod">
          <ac:chgData name="Jones, Morgan" userId="S::morgan.2.jones@uconn.edu::6fa4a5b4-0003-4ed1-b4fc-f18d438c824e" providerId="AD" clId="Web-{C72CA4B9-99D3-0894-5B66-5D250F1B77B6}" dt="2025-04-13T03:58:41.704" v="1779" actId="20577"/>
          <ac:spMkLst>
            <pc:docMk/>
            <pc:sldMk cId="3583488166" sldId="295"/>
            <ac:spMk id="3" creationId="{6A1E0A35-0A07-0FEB-3517-9976F5759BB1}"/>
          </ac:spMkLst>
        </pc:spChg>
      </pc:sldChg>
      <pc:sldChg chg="addSp modSp">
        <pc:chgData name="Jones, Morgan" userId="S::morgan.2.jones@uconn.edu::6fa4a5b4-0003-4ed1-b4fc-f18d438c824e" providerId="AD" clId="Web-{C72CA4B9-99D3-0894-5B66-5D250F1B77B6}" dt="2025-04-13T03:58:36.048" v="1775" actId="20577"/>
        <pc:sldMkLst>
          <pc:docMk/>
          <pc:sldMk cId="479536713" sldId="296"/>
        </pc:sldMkLst>
        <pc:spChg chg="add mod">
          <ac:chgData name="Jones, Morgan" userId="S::morgan.2.jones@uconn.edu::6fa4a5b4-0003-4ed1-b4fc-f18d438c824e" providerId="AD" clId="Web-{C72CA4B9-99D3-0894-5B66-5D250F1B77B6}" dt="2025-04-13T03:58:36.048" v="1775" actId="20577"/>
          <ac:spMkLst>
            <pc:docMk/>
            <pc:sldMk cId="479536713" sldId="296"/>
            <ac:spMk id="2" creationId="{8E8E5860-1465-F507-1CB6-170B567FCEF0}"/>
          </ac:spMkLst>
        </pc:spChg>
      </pc:sldChg>
      <pc:sldChg chg="addSp modSp">
        <pc:chgData name="Jones, Morgan" userId="S::morgan.2.jones@uconn.edu::6fa4a5b4-0003-4ed1-b4fc-f18d438c824e" providerId="AD" clId="Web-{C72CA4B9-99D3-0894-5B66-5D250F1B77B6}" dt="2025-04-13T03:58:29.750" v="1772" actId="20577"/>
        <pc:sldMkLst>
          <pc:docMk/>
          <pc:sldMk cId="3403878005" sldId="297"/>
        </pc:sldMkLst>
        <pc:spChg chg="add mod">
          <ac:chgData name="Jones, Morgan" userId="S::morgan.2.jones@uconn.edu::6fa4a5b4-0003-4ed1-b4fc-f18d438c824e" providerId="AD" clId="Web-{C72CA4B9-99D3-0894-5B66-5D250F1B77B6}" dt="2025-04-13T03:58:29.750" v="1772" actId="20577"/>
          <ac:spMkLst>
            <pc:docMk/>
            <pc:sldMk cId="3403878005" sldId="297"/>
            <ac:spMk id="2" creationId="{4C4A8C1F-FC83-A134-47EF-AA8F7E61EE86}"/>
          </ac:spMkLst>
        </pc:spChg>
      </pc:sldChg>
      <pc:sldChg chg="modSp">
        <pc:chgData name="Jones, Morgan" userId="S::morgan.2.jones@uconn.edu::6fa4a5b4-0003-4ed1-b4fc-f18d438c824e" providerId="AD" clId="Web-{C72CA4B9-99D3-0894-5B66-5D250F1B77B6}" dt="2025-04-13T03:11:43.267" v="654" actId="1076"/>
        <pc:sldMkLst>
          <pc:docMk/>
          <pc:sldMk cId="1164559593" sldId="298"/>
        </pc:sldMkLst>
        <pc:spChg chg="mod">
          <ac:chgData name="Jones, Morgan" userId="S::morgan.2.jones@uconn.edu::6fa4a5b4-0003-4ed1-b4fc-f18d438c824e" providerId="AD" clId="Web-{C72CA4B9-99D3-0894-5B66-5D250F1B77B6}" dt="2025-04-13T03:11:43.267" v="654" actId="1076"/>
          <ac:spMkLst>
            <pc:docMk/>
            <pc:sldMk cId="1164559593" sldId="298"/>
            <ac:spMk id="16" creationId="{E2CFDD9F-E18D-611F-AB4A-44B75DAC3B5A}"/>
          </ac:spMkLst>
        </pc:spChg>
      </pc:sldChg>
      <pc:sldChg chg="modSp">
        <pc:chgData name="Jones, Morgan" userId="S::morgan.2.jones@uconn.edu::6fa4a5b4-0003-4ed1-b4fc-f18d438c824e" providerId="AD" clId="Web-{C72CA4B9-99D3-0894-5B66-5D250F1B77B6}" dt="2025-04-13T03:11:31.266" v="651" actId="1076"/>
        <pc:sldMkLst>
          <pc:docMk/>
          <pc:sldMk cId="3951275341" sldId="299"/>
        </pc:sldMkLst>
        <pc:spChg chg="mod">
          <ac:chgData name="Jones, Morgan" userId="S::morgan.2.jones@uconn.edu::6fa4a5b4-0003-4ed1-b4fc-f18d438c824e" providerId="AD" clId="Web-{C72CA4B9-99D3-0894-5B66-5D250F1B77B6}" dt="2025-04-13T03:11:31.266" v="651" actId="1076"/>
          <ac:spMkLst>
            <pc:docMk/>
            <pc:sldMk cId="3951275341" sldId="299"/>
            <ac:spMk id="16" creationId="{8A2B9D0A-0B5E-A66A-6634-D2DB8626E429}"/>
          </ac:spMkLst>
        </pc:spChg>
      </pc:sldChg>
      <pc:sldChg chg="modSp">
        <pc:chgData name="Jones, Morgan" userId="S::morgan.2.jones@uconn.edu::6fa4a5b4-0003-4ed1-b4fc-f18d438c824e" providerId="AD" clId="Web-{C72CA4B9-99D3-0894-5B66-5D250F1B77B6}" dt="2025-04-13T03:24:03.308" v="831" actId="20577"/>
        <pc:sldMkLst>
          <pc:docMk/>
          <pc:sldMk cId="2723924214" sldId="300"/>
        </pc:sldMkLst>
        <pc:spChg chg="mod">
          <ac:chgData name="Jones, Morgan" userId="S::morgan.2.jones@uconn.edu::6fa4a5b4-0003-4ed1-b4fc-f18d438c824e" providerId="AD" clId="Web-{C72CA4B9-99D3-0894-5B66-5D250F1B77B6}" dt="2025-04-13T03:24:03.308" v="831" actId="20577"/>
          <ac:spMkLst>
            <pc:docMk/>
            <pc:sldMk cId="2723924214" sldId="300"/>
            <ac:spMk id="16" creationId="{05A6F9B4-A3CC-0CBB-F139-42DDF317EB9C}"/>
          </ac:spMkLst>
        </pc:spChg>
      </pc:sldChg>
      <pc:sldChg chg="modSp add replId">
        <pc:chgData name="Jones, Morgan" userId="S::morgan.2.jones@uconn.edu::6fa4a5b4-0003-4ed1-b4fc-f18d438c824e" providerId="AD" clId="Web-{C72CA4B9-99D3-0894-5B66-5D250F1B77B6}" dt="2025-04-13T03:26:02.593" v="1009" actId="20577"/>
        <pc:sldMkLst>
          <pc:docMk/>
          <pc:sldMk cId="1759251150" sldId="301"/>
        </pc:sldMkLst>
        <pc:spChg chg="mod">
          <ac:chgData name="Jones, Morgan" userId="S::morgan.2.jones@uconn.edu::6fa4a5b4-0003-4ed1-b4fc-f18d438c824e" providerId="AD" clId="Web-{C72CA4B9-99D3-0894-5B66-5D250F1B77B6}" dt="2025-04-13T03:26:02.593" v="1009" actId="20577"/>
          <ac:spMkLst>
            <pc:docMk/>
            <pc:sldMk cId="1759251150" sldId="301"/>
            <ac:spMk id="16" creationId="{A3B5114D-E4A4-6876-F90B-3187F7059CFB}"/>
          </ac:spMkLst>
        </pc:spChg>
        <pc:spChg chg="mod">
          <ac:chgData name="Jones, Morgan" userId="S::morgan.2.jones@uconn.edu::6fa4a5b4-0003-4ed1-b4fc-f18d438c824e" providerId="AD" clId="Web-{C72CA4B9-99D3-0894-5B66-5D250F1B77B6}" dt="2025-04-13T03:24:17.262" v="833" actId="20577"/>
          <ac:spMkLst>
            <pc:docMk/>
            <pc:sldMk cId="1759251150" sldId="301"/>
            <ac:spMk id="1527" creationId="{D6B46611-254E-DE45-DF5B-AEC1B7913002}"/>
          </ac:spMkLst>
        </pc:spChg>
      </pc:sldChg>
      <pc:sldChg chg="addSp delSp modSp new modTransition">
        <pc:chgData name="Jones, Morgan" userId="S::morgan.2.jones@uconn.edu::6fa4a5b4-0003-4ed1-b4fc-f18d438c824e" providerId="AD" clId="Web-{C72CA4B9-99D3-0894-5B66-5D250F1B77B6}" dt="2025-04-13T03:54:56.040" v="1738" actId="20577"/>
        <pc:sldMkLst>
          <pc:docMk/>
          <pc:sldMk cId="2190842552" sldId="302"/>
        </pc:sldMkLst>
        <pc:spChg chg="mod">
          <ac:chgData name="Jones, Morgan" userId="S::morgan.2.jones@uconn.edu::6fa4a5b4-0003-4ed1-b4fc-f18d438c824e" providerId="AD" clId="Web-{C72CA4B9-99D3-0894-5B66-5D250F1B77B6}" dt="2025-04-13T03:54:56.040" v="1738" actId="20577"/>
          <ac:spMkLst>
            <pc:docMk/>
            <pc:sldMk cId="2190842552" sldId="302"/>
            <ac:spMk id="2" creationId="{EE0F93EB-A933-9998-3AAA-06F9E3E5102A}"/>
          </ac:spMkLst>
        </pc:spChg>
        <pc:picChg chg="add del mod">
          <ac:chgData name="Jones, Morgan" userId="S::morgan.2.jones@uconn.edu::6fa4a5b4-0003-4ed1-b4fc-f18d438c824e" providerId="AD" clId="Web-{C72CA4B9-99D3-0894-5B66-5D250F1B77B6}" dt="2025-04-13T03:54:47.086" v="1736"/>
          <ac:picMkLst>
            <pc:docMk/>
            <pc:sldMk cId="2190842552" sldId="302"/>
            <ac:picMk id="4" creationId="{87C7E891-FAEB-9014-554F-F62668C397BC}"/>
          </ac:picMkLst>
        </pc:picChg>
      </pc:sldChg>
      <pc:sldChg chg="addSp delSp modSp new">
        <pc:chgData name="Jones, Morgan" userId="S::morgan.2.jones@uconn.edu::6fa4a5b4-0003-4ed1-b4fc-f18d438c824e" providerId="AD" clId="Web-{C72CA4B9-99D3-0894-5B66-5D250F1B77B6}" dt="2025-04-13T03:57:22.045" v="1761" actId="1076"/>
        <pc:sldMkLst>
          <pc:docMk/>
          <pc:sldMk cId="683213453" sldId="303"/>
        </pc:sldMkLst>
        <pc:spChg chg="del">
          <ac:chgData name="Jones, Morgan" userId="S::morgan.2.jones@uconn.edu::6fa4a5b4-0003-4ed1-b4fc-f18d438c824e" providerId="AD" clId="Web-{C72CA4B9-99D3-0894-5B66-5D250F1B77B6}" dt="2025-04-13T03:55:05.571" v="1740"/>
          <ac:spMkLst>
            <pc:docMk/>
            <pc:sldMk cId="683213453" sldId="303"/>
            <ac:spMk id="2" creationId="{72C27BC2-C2F7-DEF7-B9A8-AE3C9E82CC37}"/>
          </ac:spMkLst>
        </pc:spChg>
        <pc:spChg chg="add del mod">
          <ac:chgData name="Jones, Morgan" userId="S::morgan.2.jones@uconn.edu::6fa4a5b4-0003-4ed1-b4fc-f18d438c824e" providerId="AD" clId="Web-{C72CA4B9-99D3-0894-5B66-5D250F1B77B6}" dt="2025-04-13T03:55:31.869" v="1753"/>
          <ac:spMkLst>
            <pc:docMk/>
            <pc:sldMk cId="683213453" sldId="303"/>
            <ac:spMk id="4" creationId="{6DEE07E4-C5C1-4756-5FA1-2388DE9EF13D}"/>
          </ac:spMkLst>
        </pc:spChg>
        <pc:spChg chg="add mod">
          <ac:chgData name="Jones, Morgan" userId="S::morgan.2.jones@uconn.edu::6fa4a5b4-0003-4ed1-b4fc-f18d438c824e" providerId="AD" clId="Web-{C72CA4B9-99D3-0894-5B66-5D250F1B77B6}" dt="2025-04-13T03:57:15.217" v="1758" actId="1076"/>
          <ac:spMkLst>
            <pc:docMk/>
            <pc:sldMk cId="683213453" sldId="303"/>
            <ac:spMk id="6" creationId="{82028F05-C49E-4A60-0D87-4C6624BE72D7}"/>
          </ac:spMkLst>
        </pc:spChg>
        <pc:picChg chg="add mod">
          <ac:chgData name="Jones, Morgan" userId="S::morgan.2.jones@uconn.edu::6fa4a5b4-0003-4ed1-b4fc-f18d438c824e" providerId="AD" clId="Web-{C72CA4B9-99D3-0894-5B66-5D250F1B77B6}" dt="2025-04-13T03:57:16.498" v="1759" actId="1076"/>
          <ac:picMkLst>
            <pc:docMk/>
            <pc:sldMk cId="683213453" sldId="303"/>
            <ac:picMk id="3" creationId="{453A2FDD-82CA-30F3-C854-23A26852B47D}"/>
          </ac:picMkLst>
        </pc:picChg>
        <pc:picChg chg="add mod">
          <ac:chgData name="Jones, Morgan" userId="S::morgan.2.jones@uconn.edu::6fa4a5b4-0003-4ed1-b4fc-f18d438c824e" providerId="AD" clId="Web-{C72CA4B9-99D3-0894-5B66-5D250F1B77B6}" dt="2025-04-13T03:57:22.045" v="1761" actId="1076"/>
          <ac:picMkLst>
            <pc:docMk/>
            <pc:sldMk cId="683213453" sldId="303"/>
            <ac:picMk id="7" creationId="{9962576F-6E5B-4FF8-99D8-27E54F468AB9}"/>
          </ac:picMkLst>
        </pc:picChg>
      </pc:sldChg>
      <pc:sldChg chg="addSp delSp modSp add replId">
        <pc:chgData name="Jones, Morgan" userId="S::morgan.2.jones@uconn.edu::6fa4a5b4-0003-4ed1-b4fc-f18d438c824e" providerId="AD" clId="Web-{C72CA4B9-99D3-0894-5B66-5D250F1B77B6}" dt="2025-04-13T04:12:12.126" v="1938" actId="20577"/>
        <pc:sldMkLst>
          <pc:docMk/>
          <pc:sldMk cId="2410764821" sldId="304"/>
        </pc:sldMkLst>
        <pc:spChg chg="add mod">
          <ac:chgData name="Jones, Morgan" userId="S::morgan.2.jones@uconn.edu::6fa4a5b4-0003-4ed1-b4fc-f18d438c824e" providerId="AD" clId="Web-{C72CA4B9-99D3-0894-5B66-5D250F1B77B6}" dt="2025-04-13T04:12:12.126" v="1938" actId="20577"/>
          <ac:spMkLst>
            <pc:docMk/>
            <pc:sldMk cId="2410764821" sldId="304"/>
            <ac:spMk id="2" creationId="{A8E20167-EAAF-A8A0-E074-2B9E55E4B3D9}"/>
          </ac:spMkLst>
        </pc:spChg>
        <pc:spChg chg="del mod">
          <ac:chgData name="Jones, Morgan" userId="S::morgan.2.jones@uconn.edu::6fa4a5b4-0003-4ed1-b4fc-f18d438c824e" providerId="AD" clId="Web-{C72CA4B9-99D3-0894-5B66-5D250F1B77B6}" dt="2025-04-13T04:05:38.284" v="1859"/>
          <ac:spMkLst>
            <pc:docMk/>
            <pc:sldMk cId="2410764821" sldId="304"/>
            <ac:spMk id="16" creationId="{A70AE981-57D7-05FE-89DB-C7103FCE3BF0}"/>
          </ac:spMkLst>
        </pc:spChg>
        <pc:spChg chg="mod">
          <ac:chgData name="Jones, Morgan" userId="S::morgan.2.jones@uconn.edu::6fa4a5b4-0003-4ed1-b4fc-f18d438c824e" providerId="AD" clId="Web-{C72CA4B9-99D3-0894-5B66-5D250F1B77B6}" dt="2025-04-13T04:10:03.169" v="1865" actId="20577"/>
          <ac:spMkLst>
            <pc:docMk/>
            <pc:sldMk cId="2410764821" sldId="304"/>
            <ac:spMk id="1527" creationId="{A0A29293-022F-70D8-D49C-B2A48866E409}"/>
          </ac:spMkLst>
        </pc:spChg>
      </pc:sldChg>
      <pc:sldChg chg="modSp new">
        <pc:chgData name="Jones, Morgan" userId="S::morgan.2.jones@uconn.edu::6fa4a5b4-0003-4ed1-b4fc-f18d438c824e" providerId="AD" clId="Web-{C72CA4B9-99D3-0894-5B66-5D250F1B77B6}" dt="2025-04-13T04:13:43.587" v="1951" actId="20577"/>
        <pc:sldMkLst>
          <pc:docMk/>
          <pc:sldMk cId="1962513432" sldId="305"/>
        </pc:sldMkLst>
        <pc:spChg chg="mod">
          <ac:chgData name="Jones, Morgan" userId="S::morgan.2.jones@uconn.edu::6fa4a5b4-0003-4ed1-b4fc-f18d438c824e" providerId="AD" clId="Web-{C72CA4B9-99D3-0894-5B66-5D250F1B77B6}" dt="2025-04-13T04:13:43.587" v="1951" actId="20577"/>
          <ac:spMkLst>
            <pc:docMk/>
            <pc:sldMk cId="1962513432" sldId="305"/>
            <ac:spMk id="2" creationId="{BD65DAA5-3B37-330C-C872-ABA5DE7B3A29}"/>
          </ac:spMkLst>
        </pc:spChg>
      </pc:sldChg>
      <pc:sldChg chg="delSp new">
        <pc:chgData name="Jones, Morgan" userId="S::morgan.2.jones@uconn.edu::6fa4a5b4-0003-4ed1-b4fc-f18d438c824e" providerId="AD" clId="Web-{C72CA4B9-99D3-0894-5B66-5D250F1B77B6}" dt="2025-04-13T04:13:54.260" v="1953"/>
        <pc:sldMkLst>
          <pc:docMk/>
          <pc:sldMk cId="3591973831" sldId="306"/>
        </pc:sldMkLst>
        <pc:spChg chg="del">
          <ac:chgData name="Jones, Morgan" userId="S::morgan.2.jones@uconn.edu::6fa4a5b4-0003-4ed1-b4fc-f18d438c824e" providerId="AD" clId="Web-{C72CA4B9-99D3-0894-5B66-5D250F1B77B6}" dt="2025-04-13T04:13:54.260" v="1953"/>
          <ac:spMkLst>
            <pc:docMk/>
            <pc:sldMk cId="3591973831" sldId="306"/>
            <ac:spMk id="2" creationId="{F7BC4CEE-040D-DC1F-F71A-C6A4F7C150C5}"/>
          </ac:spMkLst>
        </pc:spChg>
      </pc:sldChg>
    </pc:docChg>
  </pc:docChgLst>
  <pc:docChgLst>
    <pc:chgData name="Jones, Morgan" userId="S::morgan.2.jones@uconn.edu::6fa4a5b4-0003-4ed1-b4fc-f18d438c824e" providerId="AD" clId="Web-{C3997143-ACBA-3222-B601-77A5F6F2FEB5}"/>
    <pc:docChg chg="modSld">
      <pc:chgData name="Jones, Morgan" userId="S::morgan.2.jones@uconn.edu::6fa4a5b4-0003-4ed1-b4fc-f18d438c824e" providerId="AD" clId="Web-{C3997143-ACBA-3222-B601-77A5F6F2FEB5}" dt="2025-04-13T22:53:03.014" v="31" actId="20577"/>
      <pc:docMkLst>
        <pc:docMk/>
      </pc:docMkLst>
      <pc:sldChg chg="modSp">
        <pc:chgData name="Jones, Morgan" userId="S::morgan.2.jones@uconn.edu::6fa4a5b4-0003-4ed1-b4fc-f18d438c824e" providerId="AD" clId="Web-{C3997143-ACBA-3222-B601-77A5F6F2FEB5}" dt="2025-04-13T22:50:04.805" v="0" actId="1076"/>
        <pc:sldMkLst>
          <pc:docMk/>
          <pc:sldMk cId="1125225431" sldId="293"/>
        </pc:sldMkLst>
        <pc:picChg chg="mod">
          <ac:chgData name="Jones, Morgan" userId="S::morgan.2.jones@uconn.edu::6fa4a5b4-0003-4ed1-b4fc-f18d438c824e" providerId="AD" clId="Web-{C3997143-ACBA-3222-B601-77A5F6F2FEB5}" dt="2025-04-13T22:50:04.805" v="0" actId="1076"/>
          <ac:picMkLst>
            <pc:docMk/>
            <pc:sldMk cId="1125225431" sldId="293"/>
            <ac:picMk id="4" creationId="{ED84ABF6-59B7-E570-CED1-46CCE03895D6}"/>
          </ac:picMkLst>
        </pc:picChg>
      </pc:sldChg>
      <pc:sldChg chg="modSp">
        <pc:chgData name="Jones, Morgan" userId="S::morgan.2.jones@uconn.edu::6fa4a5b4-0003-4ed1-b4fc-f18d438c824e" providerId="AD" clId="Web-{C3997143-ACBA-3222-B601-77A5F6F2FEB5}" dt="2025-04-13T22:51:24.636" v="16" actId="20577"/>
        <pc:sldMkLst>
          <pc:docMk/>
          <pc:sldMk cId="1556447158" sldId="294"/>
        </pc:sldMkLst>
        <pc:spChg chg="mod">
          <ac:chgData name="Jones, Morgan" userId="S::morgan.2.jones@uconn.edu::6fa4a5b4-0003-4ed1-b4fc-f18d438c824e" providerId="AD" clId="Web-{C3997143-ACBA-3222-B601-77A5F6F2FEB5}" dt="2025-04-13T22:51:24.636" v="16" actId="20577"/>
          <ac:spMkLst>
            <pc:docMk/>
            <pc:sldMk cId="1556447158" sldId="294"/>
            <ac:spMk id="18" creationId="{B49C2C4E-3D1C-6E91-BF66-2314D5F8E292}"/>
          </ac:spMkLst>
        </pc:spChg>
      </pc:sldChg>
      <pc:sldChg chg="modSp">
        <pc:chgData name="Jones, Morgan" userId="S::morgan.2.jones@uconn.edu::6fa4a5b4-0003-4ed1-b4fc-f18d438c824e" providerId="AD" clId="Web-{C3997143-ACBA-3222-B601-77A5F6F2FEB5}" dt="2025-04-13T22:52:18.262" v="24" actId="20577"/>
        <pc:sldMkLst>
          <pc:docMk/>
          <pc:sldMk cId="479536713" sldId="296"/>
        </pc:sldMkLst>
        <pc:spChg chg="mod">
          <ac:chgData name="Jones, Morgan" userId="S::morgan.2.jones@uconn.edu::6fa4a5b4-0003-4ed1-b4fc-f18d438c824e" providerId="AD" clId="Web-{C3997143-ACBA-3222-B601-77A5F6F2FEB5}" dt="2025-04-13T22:52:18.262" v="24" actId="20577"/>
          <ac:spMkLst>
            <pc:docMk/>
            <pc:sldMk cId="479536713" sldId="296"/>
            <ac:spMk id="2" creationId="{8E8E5860-1465-F507-1CB6-170B567FCEF0}"/>
          </ac:spMkLst>
        </pc:spChg>
      </pc:sldChg>
      <pc:sldChg chg="modSp">
        <pc:chgData name="Jones, Morgan" userId="S::morgan.2.jones@uconn.edu::6fa4a5b4-0003-4ed1-b4fc-f18d438c824e" providerId="AD" clId="Web-{C3997143-ACBA-3222-B601-77A5F6F2FEB5}" dt="2025-04-13T22:53:03.014" v="31" actId="20577"/>
        <pc:sldMkLst>
          <pc:docMk/>
          <pc:sldMk cId="3403878005" sldId="297"/>
        </pc:sldMkLst>
        <pc:spChg chg="mod">
          <ac:chgData name="Jones, Morgan" userId="S::morgan.2.jones@uconn.edu::6fa4a5b4-0003-4ed1-b4fc-f18d438c824e" providerId="AD" clId="Web-{C3997143-ACBA-3222-B601-77A5F6F2FEB5}" dt="2025-04-13T22:53:03.014" v="31" actId="20577"/>
          <ac:spMkLst>
            <pc:docMk/>
            <pc:sldMk cId="3403878005" sldId="297"/>
            <ac:spMk id="2" creationId="{4C4A8C1F-FC83-A134-47EF-AA8F7E61EE86}"/>
          </ac:spMkLst>
        </pc:spChg>
      </pc:sldChg>
    </pc:docChg>
  </pc:docChgLst>
  <pc:docChgLst>
    <pc:chgData name="Jones, Morgan" userId="S::morgan.2.jones@uconn.edu::6fa4a5b4-0003-4ed1-b4fc-f18d438c824e" providerId="AD" clId="Web-{C218373D-BA3C-2DF5-B8F2-51AECF8FF860}"/>
    <pc:docChg chg="addSld modSld">
      <pc:chgData name="Jones, Morgan" userId="S::morgan.2.jones@uconn.edu::6fa4a5b4-0003-4ed1-b4fc-f18d438c824e" providerId="AD" clId="Web-{C218373D-BA3C-2DF5-B8F2-51AECF8FF860}" dt="2025-04-11T02:02:29.998" v="1533" actId="1076"/>
      <pc:docMkLst>
        <pc:docMk/>
      </pc:docMkLst>
      <pc:sldChg chg="addSp delSp modSp">
        <pc:chgData name="Jones, Morgan" userId="S::morgan.2.jones@uconn.edu::6fa4a5b4-0003-4ed1-b4fc-f18d438c824e" providerId="AD" clId="Web-{C218373D-BA3C-2DF5-B8F2-51AECF8FF860}" dt="2025-04-11T02:00:13.526" v="1510"/>
        <pc:sldMkLst>
          <pc:docMk/>
          <pc:sldMk cId="0" sldId="256"/>
        </pc:sldMkLst>
        <pc:spChg chg="mod">
          <ac:chgData name="Jones, Morgan" userId="S::morgan.2.jones@uconn.edu::6fa4a5b4-0003-4ed1-b4fc-f18d438c824e" providerId="AD" clId="Web-{C218373D-BA3C-2DF5-B8F2-51AECF8FF860}" dt="2025-04-11T02:00:02.447" v="1507" actId="1076"/>
          <ac:spMkLst>
            <pc:docMk/>
            <pc:sldMk cId="0" sldId="256"/>
            <ac:spMk id="1337" creationId="{00000000-0000-0000-0000-000000000000}"/>
          </ac:spMkLst>
        </pc:spChg>
        <pc:spChg chg="del mod">
          <ac:chgData name="Jones, Morgan" userId="S::morgan.2.jones@uconn.edu::6fa4a5b4-0003-4ed1-b4fc-f18d438c824e" providerId="AD" clId="Web-{C218373D-BA3C-2DF5-B8F2-51AECF8FF860}" dt="2025-04-11T01:00:28.287" v="29"/>
          <ac:spMkLst>
            <pc:docMk/>
            <pc:sldMk cId="0" sldId="256"/>
            <ac:spMk id="1338" creationId="{00000000-0000-0000-0000-000000000000}"/>
          </ac:spMkLst>
        </pc:spChg>
        <pc:grpChg chg="add mod">
          <ac:chgData name="Jones, Morgan" userId="S::morgan.2.jones@uconn.edu::6fa4a5b4-0003-4ed1-b4fc-f18d438c824e" providerId="AD" clId="Web-{C218373D-BA3C-2DF5-B8F2-51AECF8FF860}" dt="2025-04-11T01:00:25.053" v="28" actId="1076"/>
          <ac:grpSpMkLst>
            <pc:docMk/>
            <pc:sldMk cId="0" sldId="256"/>
            <ac:grpSpMk id="58" creationId="{6DE4E84A-0EB8-4C1D-D4B8-7CDF4EBA16FD}"/>
          </ac:grpSpMkLst>
        </pc:grpChg>
        <pc:grpChg chg="del">
          <ac:chgData name="Jones, Morgan" userId="S::morgan.2.jones@uconn.edu::6fa4a5b4-0003-4ed1-b4fc-f18d438c824e" providerId="AD" clId="Web-{C218373D-BA3C-2DF5-B8F2-51AECF8FF860}" dt="2025-04-11T02:00:13.526" v="1510"/>
          <ac:grpSpMkLst>
            <pc:docMk/>
            <pc:sldMk cId="0" sldId="256"/>
            <ac:grpSpMk id="1339" creationId="{00000000-0000-0000-0000-000000000000}"/>
          </ac:grpSpMkLst>
        </pc:grpChg>
        <pc:grpChg chg="del">
          <ac:chgData name="Jones, Morgan" userId="S::morgan.2.jones@uconn.edu::6fa4a5b4-0003-4ed1-b4fc-f18d438c824e" providerId="AD" clId="Web-{C218373D-BA3C-2DF5-B8F2-51AECF8FF860}" dt="2025-04-11T01:00:01.724" v="25"/>
          <ac:grpSpMkLst>
            <pc:docMk/>
            <pc:sldMk cId="0" sldId="256"/>
            <ac:grpSpMk id="1394" creationId="{00000000-0000-0000-0000-000000000000}"/>
          </ac:grpSpMkLst>
        </pc:grpChg>
        <pc:grpChg chg="add mod">
          <ac:chgData name="Jones, Morgan" userId="S::morgan.2.jones@uconn.edu::6fa4a5b4-0003-4ed1-b4fc-f18d438c824e" providerId="AD" clId="Web-{C218373D-BA3C-2DF5-B8F2-51AECF8FF860}" dt="2025-04-11T02:00:11.744" v="1509" actId="1076"/>
          <ac:grpSpMkLst>
            <pc:docMk/>
            <pc:sldMk cId="0" sldId="256"/>
            <ac:grpSpMk id="1461" creationId="{E521F893-66AD-99A1-0B28-3EE0BC5998A0}"/>
          </ac:grpSpMkLst>
        </pc:grpChg>
        <pc:picChg chg="del">
          <ac:chgData name="Jones, Morgan" userId="S::morgan.2.jones@uconn.edu::6fa4a5b4-0003-4ed1-b4fc-f18d438c824e" providerId="AD" clId="Web-{C218373D-BA3C-2DF5-B8F2-51AECF8FF860}" dt="2025-04-11T00:59:58.802" v="24"/>
          <ac:picMkLst>
            <pc:docMk/>
            <pc:sldMk cId="0" sldId="256"/>
            <ac:picMk id="1336" creationId="{00000000-0000-0000-0000-000000000000}"/>
          </ac:picMkLst>
        </pc:picChg>
      </pc:sldChg>
      <pc:sldChg chg="addSp delSp modSp">
        <pc:chgData name="Jones, Morgan" userId="S::morgan.2.jones@uconn.edu::6fa4a5b4-0003-4ed1-b4fc-f18d438c824e" providerId="AD" clId="Web-{C218373D-BA3C-2DF5-B8F2-51AECF8FF860}" dt="2025-04-11T01:03:58.527" v="77" actId="1076"/>
        <pc:sldMkLst>
          <pc:docMk/>
          <pc:sldMk cId="0" sldId="257"/>
        </pc:sldMkLst>
        <pc:spChg chg="add mod">
          <ac:chgData name="Jones, Morgan" userId="S::morgan.2.jones@uconn.edu::6fa4a5b4-0003-4ed1-b4fc-f18d438c824e" providerId="AD" clId="Web-{C218373D-BA3C-2DF5-B8F2-51AECF8FF860}" dt="2025-04-11T01:01:40.633" v="50" actId="1076"/>
          <ac:spMkLst>
            <pc:docMk/>
            <pc:sldMk cId="0" sldId="257"/>
            <ac:spMk id="3" creationId="{FDC66968-8D20-D69E-7142-B1D8AA4ACA62}"/>
          </ac:spMkLst>
        </pc:spChg>
        <pc:spChg chg="add del mod">
          <ac:chgData name="Jones, Morgan" userId="S::morgan.2.jones@uconn.edu::6fa4a5b4-0003-4ed1-b4fc-f18d438c824e" providerId="AD" clId="Web-{C218373D-BA3C-2DF5-B8F2-51AECF8FF860}" dt="2025-04-11T01:02:54.151" v="63"/>
          <ac:spMkLst>
            <pc:docMk/>
            <pc:sldMk cId="0" sldId="257"/>
            <ac:spMk id="4" creationId="{6FEACDD8-F86D-1E1B-FF67-F1E79FB60078}"/>
          </ac:spMkLst>
        </pc:spChg>
        <pc:spChg chg="add mod ord">
          <ac:chgData name="Jones, Morgan" userId="S::morgan.2.jones@uconn.edu::6fa4a5b4-0003-4ed1-b4fc-f18d438c824e" providerId="AD" clId="Web-{C218373D-BA3C-2DF5-B8F2-51AECF8FF860}" dt="2025-04-11T01:03:39.027" v="70" actId="1076"/>
          <ac:spMkLst>
            <pc:docMk/>
            <pc:sldMk cId="0" sldId="257"/>
            <ac:spMk id="5" creationId="{36DE96C2-1B04-153B-A4F3-348B31B84E24}"/>
          </ac:spMkLst>
        </pc:spChg>
        <pc:spChg chg="add mod ord">
          <ac:chgData name="Jones, Morgan" userId="S::morgan.2.jones@uconn.edu::6fa4a5b4-0003-4ed1-b4fc-f18d438c824e" providerId="AD" clId="Web-{C218373D-BA3C-2DF5-B8F2-51AECF8FF860}" dt="2025-04-11T01:03:58.527" v="77" actId="1076"/>
          <ac:spMkLst>
            <pc:docMk/>
            <pc:sldMk cId="0" sldId="257"/>
            <ac:spMk id="6" creationId="{D9F5D148-B8C0-0DCF-142D-AE84B0B69F78}"/>
          </ac:spMkLst>
        </pc:spChg>
        <pc:spChg chg="del mod">
          <ac:chgData name="Jones, Morgan" userId="S::morgan.2.jones@uconn.edu::6fa4a5b4-0003-4ed1-b4fc-f18d438c824e" providerId="AD" clId="Web-{C218373D-BA3C-2DF5-B8F2-51AECF8FF860}" dt="2025-04-11T01:01:06.273" v="34"/>
          <ac:spMkLst>
            <pc:docMk/>
            <pc:sldMk cId="0" sldId="257"/>
            <ac:spMk id="1422" creationId="{00000000-0000-0000-0000-000000000000}"/>
          </ac:spMkLst>
        </pc:spChg>
        <pc:spChg chg="del">
          <ac:chgData name="Jones, Morgan" userId="S::morgan.2.jones@uconn.edu::6fa4a5b4-0003-4ed1-b4fc-f18d438c824e" providerId="AD" clId="Web-{C218373D-BA3C-2DF5-B8F2-51AECF8FF860}" dt="2025-04-11T01:01:07.726" v="35"/>
          <ac:spMkLst>
            <pc:docMk/>
            <pc:sldMk cId="0" sldId="257"/>
            <ac:spMk id="1423" creationId="{00000000-0000-0000-0000-000000000000}"/>
          </ac:spMkLst>
        </pc:spChg>
      </pc:sldChg>
      <pc:sldChg chg="addSp delSp modSp">
        <pc:chgData name="Jones, Morgan" userId="S::morgan.2.jones@uconn.edu::6fa4a5b4-0003-4ed1-b4fc-f18d438c824e" providerId="AD" clId="Web-{C218373D-BA3C-2DF5-B8F2-51AECF8FF860}" dt="2025-04-11T01:29:48.257" v="573" actId="1076"/>
        <pc:sldMkLst>
          <pc:docMk/>
          <pc:sldMk cId="0" sldId="258"/>
        </pc:sldMkLst>
        <pc:spChg chg="add mod">
          <ac:chgData name="Jones, Morgan" userId="S::morgan.2.jones@uconn.edu::6fa4a5b4-0003-4ed1-b4fc-f18d438c824e" providerId="AD" clId="Web-{C218373D-BA3C-2DF5-B8F2-51AECF8FF860}" dt="2025-04-11T01:29:05.506" v="556" actId="20577"/>
          <ac:spMkLst>
            <pc:docMk/>
            <pc:sldMk cId="0" sldId="258"/>
            <ac:spMk id="16" creationId="{7F171C45-5F68-2010-D77B-BFBB73345FCB}"/>
          </ac:spMkLst>
        </pc:spChg>
        <pc:spChg chg="del">
          <ac:chgData name="Jones, Morgan" userId="S::morgan.2.jones@uconn.edu::6fa4a5b4-0003-4ed1-b4fc-f18d438c824e" providerId="AD" clId="Web-{C218373D-BA3C-2DF5-B8F2-51AECF8FF860}" dt="2025-04-11T01:13:32.527" v="343"/>
          <ac:spMkLst>
            <pc:docMk/>
            <pc:sldMk cId="0" sldId="258"/>
            <ac:spMk id="1525" creationId="{00000000-0000-0000-0000-000000000000}"/>
          </ac:spMkLst>
        </pc:spChg>
        <pc:spChg chg="del">
          <ac:chgData name="Jones, Morgan" userId="S::morgan.2.jones@uconn.edu::6fa4a5b4-0003-4ed1-b4fc-f18d438c824e" providerId="AD" clId="Web-{C218373D-BA3C-2DF5-B8F2-51AECF8FF860}" dt="2025-04-11T01:13:27.449" v="336"/>
          <ac:spMkLst>
            <pc:docMk/>
            <pc:sldMk cId="0" sldId="258"/>
            <ac:spMk id="1526" creationId="{00000000-0000-0000-0000-000000000000}"/>
          </ac:spMkLst>
        </pc:spChg>
        <pc:spChg chg="mod">
          <ac:chgData name="Jones, Morgan" userId="S::morgan.2.jones@uconn.edu::6fa4a5b4-0003-4ed1-b4fc-f18d438c824e" providerId="AD" clId="Web-{C218373D-BA3C-2DF5-B8F2-51AECF8FF860}" dt="2025-04-11T01:29:38.116" v="568" actId="20577"/>
          <ac:spMkLst>
            <pc:docMk/>
            <pc:sldMk cId="0" sldId="258"/>
            <ac:spMk id="1527" creationId="{00000000-0000-0000-0000-000000000000}"/>
          </ac:spMkLst>
        </pc:spChg>
        <pc:spChg chg="del">
          <ac:chgData name="Jones, Morgan" userId="S::morgan.2.jones@uconn.edu::6fa4a5b4-0003-4ed1-b4fc-f18d438c824e" providerId="AD" clId="Web-{C218373D-BA3C-2DF5-B8F2-51AECF8FF860}" dt="2025-04-11T01:13:28.058" v="337"/>
          <ac:spMkLst>
            <pc:docMk/>
            <pc:sldMk cId="0" sldId="258"/>
            <ac:spMk id="1528" creationId="{00000000-0000-0000-0000-000000000000}"/>
          </ac:spMkLst>
        </pc:spChg>
        <pc:spChg chg="del mod topLvl">
          <ac:chgData name="Jones, Morgan" userId="S::morgan.2.jones@uconn.edu::6fa4a5b4-0003-4ed1-b4fc-f18d438c824e" providerId="AD" clId="Web-{C218373D-BA3C-2DF5-B8F2-51AECF8FF860}" dt="2025-04-11T01:13:31.402" v="341"/>
          <ac:spMkLst>
            <pc:docMk/>
            <pc:sldMk cId="0" sldId="258"/>
            <ac:spMk id="1530" creationId="{00000000-0000-0000-0000-000000000000}"/>
          </ac:spMkLst>
        </pc:spChg>
        <pc:spChg chg="del mod topLvl">
          <ac:chgData name="Jones, Morgan" userId="S::morgan.2.jones@uconn.edu::6fa4a5b4-0003-4ed1-b4fc-f18d438c824e" providerId="AD" clId="Web-{C218373D-BA3C-2DF5-B8F2-51AECF8FF860}" dt="2025-04-11T01:13:29.527" v="339"/>
          <ac:spMkLst>
            <pc:docMk/>
            <pc:sldMk cId="0" sldId="258"/>
            <ac:spMk id="1531" creationId="{00000000-0000-0000-0000-000000000000}"/>
          </ac:spMkLst>
        </pc:spChg>
        <pc:spChg chg="del mod topLvl">
          <ac:chgData name="Jones, Morgan" userId="S::morgan.2.jones@uconn.edu::6fa4a5b4-0003-4ed1-b4fc-f18d438c824e" providerId="AD" clId="Web-{C218373D-BA3C-2DF5-B8F2-51AECF8FF860}" dt="2025-04-11T01:13:36.012" v="347"/>
          <ac:spMkLst>
            <pc:docMk/>
            <pc:sldMk cId="0" sldId="258"/>
            <ac:spMk id="1533" creationId="{00000000-0000-0000-0000-000000000000}"/>
          </ac:spMkLst>
        </pc:spChg>
        <pc:spChg chg="del mod topLvl">
          <ac:chgData name="Jones, Morgan" userId="S::morgan.2.jones@uconn.edu::6fa4a5b4-0003-4ed1-b4fc-f18d438c824e" providerId="AD" clId="Web-{C218373D-BA3C-2DF5-B8F2-51AECF8FF860}" dt="2025-04-11T01:13:34.074" v="345"/>
          <ac:spMkLst>
            <pc:docMk/>
            <pc:sldMk cId="0" sldId="258"/>
            <ac:spMk id="1534" creationId="{00000000-0000-0000-0000-000000000000}"/>
          </ac:spMkLst>
        </pc:spChg>
        <pc:spChg chg="del">
          <ac:chgData name="Jones, Morgan" userId="S::morgan.2.jones@uconn.edu::6fa4a5b4-0003-4ed1-b4fc-f18d438c824e" providerId="AD" clId="Web-{C218373D-BA3C-2DF5-B8F2-51AECF8FF860}" dt="2025-04-11T01:13:40.871" v="353"/>
          <ac:spMkLst>
            <pc:docMk/>
            <pc:sldMk cId="0" sldId="258"/>
            <ac:spMk id="1545" creationId="{00000000-0000-0000-0000-000000000000}"/>
          </ac:spMkLst>
        </pc:spChg>
        <pc:spChg chg="mod ord">
          <ac:chgData name="Jones, Morgan" userId="S::morgan.2.jones@uconn.edu::6fa4a5b4-0003-4ed1-b4fc-f18d438c824e" providerId="AD" clId="Web-{C218373D-BA3C-2DF5-B8F2-51AECF8FF860}" dt="2025-04-11T01:14:03.294" v="365" actId="1076"/>
          <ac:spMkLst>
            <pc:docMk/>
            <pc:sldMk cId="0" sldId="258"/>
            <ac:spMk id="1549" creationId="{00000000-0000-0000-0000-000000000000}"/>
          </ac:spMkLst>
        </pc:spChg>
        <pc:spChg chg="del topLvl">
          <ac:chgData name="Jones, Morgan" userId="S::morgan.2.jones@uconn.edu::6fa4a5b4-0003-4ed1-b4fc-f18d438c824e" providerId="AD" clId="Web-{C218373D-BA3C-2DF5-B8F2-51AECF8FF860}" dt="2025-04-11T01:13:52.653" v="361"/>
          <ac:spMkLst>
            <pc:docMk/>
            <pc:sldMk cId="0" sldId="258"/>
            <ac:spMk id="1551" creationId="{00000000-0000-0000-0000-000000000000}"/>
          </ac:spMkLst>
        </pc:spChg>
        <pc:spChg chg="del mod topLvl">
          <ac:chgData name="Jones, Morgan" userId="S::morgan.2.jones@uconn.edu::6fa4a5b4-0003-4ed1-b4fc-f18d438c824e" providerId="AD" clId="Web-{C218373D-BA3C-2DF5-B8F2-51AECF8FF860}" dt="2025-04-11T01:13:50.043" v="360"/>
          <ac:spMkLst>
            <pc:docMk/>
            <pc:sldMk cId="0" sldId="258"/>
            <ac:spMk id="1552" creationId="{00000000-0000-0000-0000-000000000000}"/>
          </ac:spMkLst>
        </pc:spChg>
        <pc:spChg chg="del">
          <ac:chgData name="Jones, Morgan" userId="S::morgan.2.jones@uconn.edu::6fa4a5b4-0003-4ed1-b4fc-f18d438c824e" providerId="AD" clId="Web-{C218373D-BA3C-2DF5-B8F2-51AECF8FF860}" dt="2025-04-11T01:13:36.340" v="348"/>
          <ac:spMkLst>
            <pc:docMk/>
            <pc:sldMk cId="0" sldId="258"/>
            <ac:spMk id="1575" creationId="{00000000-0000-0000-0000-000000000000}"/>
          </ac:spMkLst>
        </pc:spChg>
        <pc:spChg chg="del mod">
          <ac:chgData name="Jones, Morgan" userId="S::morgan.2.jones@uconn.edu::6fa4a5b4-0003-4ed1-b4fc-f18d438c824e" providerId="AD" clId="Web-{C218373D-BA3C-2DF5-B8F2-51AECF8FF860}" dt="2025-04-11T01:13:43.043" v="355"/>
          <ac:spMkLst>
            <pc:docMk/>
            <pc:sldMk cId="0" sldId="258"/>
            <ac:spMk id="1576" creationId="{00000000-0000-0000-0000-000000000000}"/>
          </ac:spMkLst>
        </pc:spChg>
        <pc:spChg chg="del">
          <ac:chgData name="Jones, Morgan" userId="S::morgan.2.jones@uconn.edu::6fa4a5b4-0003-4ed1-b4fc-f18d438c824e" providerId="AD" clId="Web-{C218373D-BA3C-2DF5-B8F2-51AECF8FF860}" dt="2025-04-11T01:13:48.231" v="358"/>
          <ac:spMkLst>
            <pc:docMk/>
            <pc:sldMk cId="0" sldId="258"/>
            <ac:spMk id="1577" creationId="{00000000-0000-0000-0000-000000000000}"/>
          </ac:spMkLst>
        </pc:spChg>
        <pc:grpChg chg="add del mod">
          <ac:chgData name="Jones, Morgan" userId="S::morgan.2.jones@uconn.edu::6fa4a5b4-0003-4ed1-b4fc-f18d438c824e" providerId="AD" clId="Web-{C218373D-BA3C-2DF5-B8F2-51AECF8FF860}" dt="2025-04-11T01:29:33.397" v="566"/>
          <ac:grpSpMkLst>
            <pc:docMk/>
            <pc:sldMk cId="0" sldId="258"/>
            <ac:grpSpMk id="7" creationId="{2934709D-6E8F-1590-2606-23EC671DDF90}"/>
          </ac:grpSpMkLst>
        </pc:grpChg>
        <pc:grpChg chg="add del">
          <ac:chgData name="Jones, Morgan" userId="S::morgan.2.jones@uconn.edu::6fa4a5b4-0003-4ed1-b4fc-f18d438c824e" providerId="AD" clId="Web-{C218373D-BA3C-2DF5-B8F2-51AECF8FF860}" dt="2025-04-11T01:29:40.929" v="570"/>
          <ac:grpSpMkLst>
            <pc:docMk/>
            <pc:sldMk cId="0" sldId="258"/>
            <ac:grpSpMk id="15" creationId="{4D80F64A-C106-A4E4-4790-CCCBF1A1EF0C}"/>
          </ac:grpSpMkLst>
        </pc:grpChg>
        <pc:grpChg chg="add del">
          <ac:chgData name="Jones, Morgan" userId="S::morgan.2.jones@uconn.edu::6fa4a5b4-0003-4ed1-b4fc-f18d438c824e" providerId="AD" clId="Web-{C218373D-BA3C-2DF5-B8F2-51AECF8FF860}" dt="2025-04-11T01:29:11.553" v="558"/>
          <ac:grpSpMkLst>
            <pc:docMk/>
            <pc:sldMk cId="0" sldId="258"/>
            <ac:grpSpMk id="24" creationId="{88C155C6-0BA0-D962-D4AB-0CD9885B3ED1}"/>
          </ac:grpSpMkLst>
        </pc:grpChg>
        <pc:grpChg chg="del">
          <ac:chgData name="Jones, Morgan" userId="S::morgan.2.jones@uconn.edu::6fa4a5b4-0003-4ed1-b4fc-f18d438c824e" providerId="AD" clId="Web-{C218373D-BA3C-2DF5-B8F2-51AECF8FF860}" dt="2025-04-11T01:13:29.527" v="339"/>
          <ac:grpSpMkLst>
            <pc:docMk/>
            <pc:sldMk cId="0" sldId="258"/>
            <ac:grpSpMk id="1529" creationId="{00000000-0000-0000-0000-000000000000}"/>
          </ac:grpSpMkLst>
        </pc:grpChg>
        <pc:grpChg chg="del">
          <ac:chgData name="Jones, Morgan" userId="S::morgan.2.jones@uconn.edu::6fa4a5b4-0003-4ed1-b4fc-f18d438c824e" providerId="AD" clId="Web-{C218373D-BA3C-2DF5-B8F2-51AECF8FF860}" dt="2025-04-11T01:13:34.074" v="345"/>
          <ac:grpSpMkLst>
            <pc:docMk/>
            <pc:sldMk cId="0" sldId="258"/>
            <ac:grpSpMk id="1532" creationId="{00000000-0000-0000-0000-000000000000}"/>
          </ac:grpSpMkLst>
        </pc:grpChg>
        <pc:grpChg chg="mod">
          <ac:chgData name="Jones, Morgan" userId="S::morgan.2.jones@uconn.edu::6fa4a5b4-0003-4ed1-b4fc-f18d438c824e" providerId="AD" clId="Web-{C218373D-BA3C-2DF5-B8F2-51AECF8FF860}" dt="2025-04-11T01:29:48.257" v="573" actId="1076"/>
          <ac:grpSpMkLst>
            <pc:docMk/>
            <pc:sldMk cId="0" sldId="258"/>
            <ac:grpSpMk id="1535" creationId="{00000000-0000-0000-0000-000000000000}"/>
          </ac:grpSpMkLst>
        </pc:grpChg>
        <pc:grpChg chg="del">
          <ac:chgData name="Jones, Morgan" userId="S::morgan.2.jones@uconn.edu::6fa4a5b4-0003-4ed1-b4fc-f18d438c824e" providerId="AD" clId="Web-{C218373D-BA3C-2DF5-B8F2-51AECF8FF860}" dt="2025-04-11T01:13:40.090" v="352"/>
          <ac:grpSpMkLst>
            <pc:docMk/>
            <pc:sldMk cId="0" sldId="258"/>
            <ac:grpSpMk id="1546" creationId="{00000000-0000-0000-0000-000000000000}"/>
          </ac:grpSpMkLst>
        </pc:grpChg>
        <pc:grpChg chg="del">
          <ac:chgData name="Jones, Morgan" userId="S::morgan.2.jones@uconn.edu::6fa4a5b4-0003-4ed1-b4fc-f18d438c824e" providerId="AD" clId="Web-{C218373D-BA3C-2DF5-B8F2-51AECF8FF860}" dt="2025-04-11T01:13:50.043" v="360"/>
          <ac:grpSpMkLst>
            <pc:docMk/>
            <pc:sldMk cId="0" sldId="258"/>
            <ac:grpSpMk id="1550" creationId="{00000000-0000-0000-0000-000000000000}"/>
          </ac:grpSpMkLst>
        </pc:grpChg>
        <pc:grpChg chg="del">
          <ac:chgData name="Jones, Morgan" userId="S::morgan.2.jones@uconn.edu::6fa4a5b4-0003-4ed1-b4fc-f18d438c824e" providerId="AD" clId="Web-{C218373D-BA3C-2DF5-B8F2-51AECF8FF860}" dt="2025-04-11T01:13:44.996" v="356"/>
          <ac:grpSpMkLst>
            <pc:docMk/>
            <pc:sldMk cId="0" sldId="258"/>
            <ac:grpSpMk id="1553" creationId="{00000000-0000-0000-0000-000000000000}"/>
          </ac:grpSpMkLst>
        </pc:grpChg>
        <pc:grpChg chg="del mod">
          <ac:chgData name="Jones, Morgan" userId="S::morgan.2.jones@uconn.edu::6fa4a5b4-0003-4ed1-b4fc-f18d438c824e" providerId="AD" clId="Web-{C218373D-BA3C-2DF5-B8F2-51AECF8FF860}" dt="2025-04-11T01:29:39.413" v="569"/>
          <ac:grpSpMkLst>
            <pc:docMk/>
            <pc:sldMk cId="0" sldId="258"/>
            <ac:grpSpMk id="1559" creationId="{00000000-0000-0000-0000-000000000000}"/>
          </ac:grpSpMkLst>
        </pc:grpChg>
        <pc:grpChg chg="del mod">
          <ac:chgData name="Jones, Morgan" userId="S::morgan.2.jones@uconn.edu::6fa4a5b4-0003-4ed1-b4fc-f18d438c824e" providerId="AD" clId="Web-{C218373D-BA3C-2DF5-B8F2-51AECF8FF860}" dt="2025-04-11T01:29:32.163" v="565"/>
          <ac:grpSpMkLst>
            <pc:docMk/>
            <pc:sldMk cId="0" sldId="258"/>
            <ac:grpSpMk id="1564" creationId="{00000000-0000-0000-0000-000000000000}"/>
          </ac:grpSpMkLst>
        </pc:grpChg>
        <pc:cxnChg chg="del mod">
          <ac:chgData name="Jones, Morgan" userId="S::morgan.2.jones@uconn.edu::6fa4a5b4-0003-4ed1-b4fc-f18d438c824e" providerId="AD" clId="Web-{C218373D-BA3C-2DF5-B8F2-51AECF8FF860}" dt="2025-04-11T01:13:31.871" v="342"/>
          <ac:cxnSpMkLst>
            <pc:docMk/>
            <pc:sldMk cId="0" sldId="258"/>
            <ac:cxnSpMk id="1578" creationId="{00000000-0000-0000-0000-000000000000}"/>
          </ac:cxnSpMkLst>
        </pc:cxnChg>
        <pc:cxnChg chg="del mod">
          <ac:chgData name="Jones, Morgan" userId="S::morgan.2.jones@uconn.edu::6fa4a5b4-0003-4ed1-b4fc-f18d438c824e" providerId="AD" clId="Web-{C218373D-BA3C-2DF5-B8F2-51AECF8FF860}" dt="2025-04-11T01:13:37.277" v="349"/>
          <ac:cxnSpMkLst>
            <pc:docMk/>
            <pc:sldMk cId="0" sldId="258"/>
            <ac:cxnSpMk id="1579" creationId="{00000000-0000-0000-0000-000000000000}"/>
          </ac:cxnSpMkLst>
        </pc:cxnChg>
        <pc:cxnChg chg="del mod">
          <ac:chgData name="Jones, Morgan" userId="S::morgan.2.jones@uconn.edu::6fa4a5b4-0003-4ed1-b4fc-f18d438c824e" providerId="AD" clId="Web-{C218373D-BA3C-2DF5-B8F2-51AECF8FF860}" dt="2025-04-11T01:13:39.152" v="351"/>
          <ac:cxnSpMkLst>
            <pc:docMk/>
            <pc:sldMk cId="0" sldId="258"/>
            <ac:cxnSpMk id="1580" creationId="{00000000-0000-0000-0000-000000000000}"/>
          </ac:cxnSpMkLst>
        </pc:cxnChg>
      </pc:sldChg>
      <pc:sldChg chg="addSp delSp modSp add replId">
        <pc:chgData name="Jones, Morgan" userId="S::morgan.2.jones@uconn.edu::6fa4a5b4-0003-4ed1-b4fc-f18d438c824e" providerId="AD" clId="Web-{C218373D-BA3C-2DF5-B8F2-51AECF8FF860}" dt="2025-04-11T01:08:32.097" v="195" actId="1076"/>
        <pc:sldMkLst>
          <pc:docMk/>
          <pc:sldMk cId="1675942929" sldId="291"/>
        </pc:sldMkLst>
        <pc:spChg chg="add mod">
          <ac:chgData name="Jones, Morgan" userId="S::morgan.2.jones@uconn.edu::6fa4a5b4-0003-4ed1-b4fc-f18d438c824e" providerId="AD" clId="Web-{C218373D-BA3C-2DF5-B8F2-51AECF8FF860}" dt="2025-04-11T01:08:32.097" v="195" actId="1076"/>
          <ac:spMkLst>
            <pc:docMk/>
            <pc:sldMk cId="1675942929" sldId="291"/>
            <ac:spMk id="2" creationId="{B55756C9-9B3D-0E2B-AE0A-5434ED793A16}"/>
          </ac:spMkLst>
        </pc:spChg>
        <pc:spChg chg="mod">
          <ac:chgData name="Jones, Morgan" userId="S::morgan.2.jones@uconn.edu::6fa4a5b4-0003-4ed1-b4fc-f18d438c824e" providerId="AD" clId="Web-{C218373D-BA3C-2DF5-B8F2-51AECF8FF860}" dt="2025-04-11T01:08:28.957" v="194" actId="1076"/>
          <ac:spMkLst>
            <pc:docMk/>
            <pc:sldMk cId="1675942929" sldId="291"/>
            <ac:spMk id="3198" creationId="{8BC89F8A-ADB1-C0A3-A950-BDF1AB1AA161}"/>
          </ac:spMkLst>
        </pc:spChg>
        <pc:spChg chg="del mod">
          <ac:chgData name="Jones, Morgan" userId="S::morgan.2.jones@uconn.edu::6fa4a5b4-0003-4ed1-b4fc-f18d438c824e" providerId="AD" clId="Web-{C218373D-BA3C-2DF5-B8F2-51AECF8FF860}" dt="2025-04-11T01:05:00.654" v="91"/>
          <ac:spMkLst>
            <pc:docMk/>
            <pc:sldMk cId="1675942929" sldId="291"/>
            <ac:spMk id="3202" creationId="{F811DB61-D25B-F95B-623B-2722A850CD28}"/>
          </ac:spMkLst>
        </pc:spChg>
        <pc:spChg chg="mod">
          <ac:chgData name="Jones, Morgan" userId="S::morgan.2.jones@uconn.edu::6fa4a5b4-0003-4ed1-b4fc-f18d438c824e" providerId="AD" clId="Web-{C218373D-BA3C-2DF5-B8F2-51AECF8FF860}" dt="2025-04-11T01:07:58.924" v="189" actId="1076"/>
          <ac:spMkLst>
            <pc:docMk/>
            <pc:sldMk cId="1675942929" sldId="291"/>
            <ac:spMk id="3239" creationId="{A8A3AA48-EB37-650B-B467-A647398FA720}"/>
          </ac:spMkLst>
        </pc:spChg>
        <pc:spChg chg="del topLvl">
          <ac:chgData name="Jones, Morgan" userId="S::morgan.2.jones@uconn.edu::6fa4a5b4-0003-4ed1-b4fc-f18d438c824e" providerId="AD" clId="Web-{C218373D-BA3C-2DF5-B8F2-51AECF8FF860}" dt="2025-04-11T01:05:04.779" v="95"/>
          <ac:spMkLst>
            <pc:docMk/>
            <pc:sldMk cId="1675942929" sldId="291"/>
            <ac:spMk id="3247" creationId="{5A78E5B8-8691-5FF9-273C-31143B3414C7}"/>
          </ac:spMkLst>
        </pc:spChg>
        <pc:spChg chg="del mod topLvl">
          <ac:chgData name="Jones, Morgan" userId="S::morgan.2.jones@uconn.edu::6fa4a5b4-0003-4ed1-b4fc-f18d438c824e" providerId="AD" clId="Web-{C218373D-BA3C-2DF5-B8F2-51AECF8FF860}" dt="2025-04-11T01:05:03.123" v="94"/>
          <ac:spMkLst>
            <pc:docMk/>
            <pc:sldMk cId="1675942929" sldId="291"/>
            <ac:spMk id="3248" creationId="{93A9FB31-A425-9DF8-F34C-849EA0F650A3}"/>
          </ac:spMkLst>
        </pc:spChg>
        <pc:spChg chg="del">
          <ac:chgData name="Jones, Morgan" userId="S::morgan.2.jones@uconn.edu::6fa4a5b4-0003-4ed1-b4fc-f18d438c824e" providerId="AD" clId="Web-{C218373D-BA3C-2DF5-B8F2-51AECF8FF860}" dt="2025-04-11T01:05:01.279" v="92"/>
          <ac:spMkLst>
            <pc:docMk/>
            <pc:sldMk cId="1675942929" sldId="291"/>
            <ac:spMk id="3249" creationId="{0CBD9F0A-0AD4-39E8-DB4A-A791624188C1}"/>
          </ac:spMkLst>
        </pc:spChg>
        <pc:spChg chg="del topLvl">
          <ac:chgData name="Jones, Morgan" userId="S::morgan.2.jones@uconn.edu::6fa4a5b4-0003-4ed1-b4fc-f18d438c824e" providerId="AD" clId="Web-{C218373D-BA3C-2DF5-B8F2-51AECF8FF860}" dt="2025-04-11T01:05:15.795" v="102"/>
          <ac:spMkLst>
            <pc:docMk/>
            <pc:sldMk cId="1675942929" sldId="291"/>
            <ac:spMk id="3251" creationId="{A15326D8-7A1B-D7D9-4963-B532277A28D9}"/>
          </ac:spMkLst>
        </pc:spChg>
        <pc:spChg chg="del topLvl">
          <ac:chgData name="Jones, Morgan" userId="S::morgan.2.jones@uconn.edu::6fa4a5b4-0003-4ed1-b4fc-f18d438c824e" providerId="AD" clId="Web-{C218373D-BA3C-2DF5-B8F2-51AECF8FF860}" dt="2025-04-11T01:05:14.529" v="101"/>
          <ac:spMkLst>
            <pc:docMk/>
            <pc:sldMk cId="1675942929" sldId="291"/>
            <ac:spMk id="3252" creationId="{7A9411A4-D01C-E1BE-30CA-7BB4C7393DE5}"/>
          </ac:spMkLst>
        </pc:spChg>
        <pc:spChg chg="del">
          <ac:chgData name="Jones, Morgan" userId="S::morgan.2.jones@uconn.edu::6fa4a5b4-0003-4ed1-b4fc-f18d438c824e" providerId="AD" clId="Web-{C218373D-BA3C-2DF5-B8F2-51AECF8FF860}" dt="2025-04-11T01:05:12.998" v="100"/>
          <ac:spMkLst>
            <pc:docMk/>
            <pc:sldMk cId="1675942929" sldId="291"/>
            <ac:spMk id="3253" creationId="{6280D0BE-1386-0BA1-AD4A-EB93DB582F20}"/>
          </ac:spMkLst>
        </pc:spChg>
        <pc:spChg chg="del topLvl">
          <ac:chgData name="Jones, Morgan" userId="S::morgan.2.jones@uconn.edu::6fa4a5b4-0003-4ed1-b4fc-f18d438c824e" providerId="AD" clId="Web-{C218373D-BA3C-2DF5-B8F2-51AECF8FF860}" dt="2025-04-11T01:05:11.186" v="99"/>
          <ac:spMkLst>
            <pc:docMk/>
            <pc:sldMk cId="1675942929" sldId="291"/>
            <ac:spMk id="3255" creationId="{47654C63-A773-1FD0-6910-3AD507615A93}"/>
          </ac:spMkLst>
        </pc:spChg>
        <pc:spChg chg="del mod topLvl">
          <ac:chgData name="Jones, Morgan" userId="S::morgan.2.jones@uconn.edu::6fa4a5b4-0003-4ed1-b4fc-f18d438c824e" providerId="AD" clId="Web-{C218373D-BA3C-2DF5-B8F2-51AECF8FF860}" dt="2025-04-11T01:05:09.826" v="98"/>
          <ac:spMkLst>
            <pc:docMk/>
            <pc:sldMk cId="1675942929" sldId="291"/>
            <ac:spMk id="3256" creationId="{E461F97D-52B9-A1AD-52AB-E4BC143AB5F9}"/>
          </ac:spMkLst>
        </pc:spChg>
        <pc:spChg chg="del">
          <ac:chgData name="Jones, Morgan" userId="S::morgan.2.jones@uconn.edu::6fa4a5b4-0003-4ed1-b4fc-f18d438c824e" providerId="AD" clId="Web-{C218373D-BA3C-2DF5-B8F2-51AECF8FF860}" dt="2025-04-11T01:05:07.248" v="96"/>
          <ac:spMkLst>
            <pc:docMk/>
            <pc:sldMk cId="1675942929" sldId="291"/>
            <ac:spMk id="3257" creationId="{7E148396-9AF7-2D72-6759-750502699583}"/>
          </ac:spMkLst>
        </pc:spChg>
        <pc:grpChg chg="del mod">
          <ac:chgData name="Jones, Morgan" userId="S::morgan.2.jones@uconn.edu::6fa4a5b4-0003-4ed1-b4fc-f18d438c824e" providerId="AD" clId="Web-{C218373D-BA3C-2DF5-B8F2-51AECF8FF860}" dt="2025-04-11T01:04:57.216" v="89"/>
          <ac:grpSpMkLst>
            <pc:docMk/>
            <pc:sldMk cId="1675942929" sldId="291"/>
            <ac:grpSpMk id="3199" creationId="{9592B7AD-6F34-F747-5194-5C6BB879D7AF}"/>
          </ac:grpSpMkLst>
        </pc:grpChg>
        <pc:grpChg chg="mod">
          <ac:chgData name="Jones, Morgan" userId="S::morgan.2.jones@uconn.edu::6fa4a5b4-0003-4ed1-b4fc-f18d438c824e" providerId="AD" clId="Web-{C218373D-BA3C-2DF5-B8F2-51AECF8FF860}" dt="2025-04-11T01:07:49.877" v="186" actId="1076"/>
          <ac:grpSpMkLst>
            <pc:docMk/>
            <pc:sldMk cId="1675942929" sldId="291"/>
            <ac:grpSpMk id="3203" creationId="{D04AA9F8-C199-0DEF-A798-67411F723096}"/>
          </ac:grpSpMkLst>
        </pc:grpChg>
        <pc:grpChg chg="mod">
          <ac:chgData name="Jones, Morgan" userId="S::morgan.2.jones@uconn.edu::6fa4a5b4-0003-4ed1-b4fc-f18d438c824e" providerId="AD" clId="Web-{C218373D-BA3C-2DF5-B8F2-51AECF8FF860}" dt="2025-04-11T01:07:55.471" v="188" actId="1076"/>
          <ac:grpSpMkLst>
            <pc:docMk/>
            <pc:sldMk cId="1675942929" sldId="291"/>
            <ac:grpSpMk id="3236" creationId="{5FCFC25A-CEEF-E2C4-C9CB-5C5D0B8AE38A}"/>
          </ac:grpSpMkLst>
        </pc:grpChg>
        <pc:grpChg chg="mod">
          <ac:chgData name="Jones, Morgan" userId="S::morgan.2.jones@uconn.edu::6fa4a5b4-0003-4ed1-b4fc-f18d438c824e" providerId="AD" clId="Web-{C218373D-BA3C-2DF5-B8F2-51AECF8FF860}" dt="2025-04-11T01:07:51.846" v="187" actId="1076"/>
          <ac:grpSpMkLst>
            <pc:docMk/>
            <pc:sldMk cId="1675942929" sldId="291"/>
            <ac:grpSpMk id="3240" creationId="{8C127FA3-4538-CAE7-D8A9-47F15EA06485}"/>
          </ac:grpSpMkLst>
        </pc:grpChg>
        <pc:grpChg chg="del">
          <ac:chgData name="Jones, Morgan" userId="S::morgan.2.jones@uconn.edu::6fa4a5b4-0003-4ed1-b4fc-f18d438c824e" providerId="AD" clId="Web-{C218373D-BA3C-2DF5-B8F2-51AECF8FF860}" dt="2025-04-11T01:05:03.123" v="94"/>
          <ac:grpSpMkLst>
            <pc:docMk/>
            <pc:sldMk cId="1675942929" sldId="291"/>
            <ac:grpSpMk id="3246" creationId="{29620CD9-DF4B-D4E4-02A2-F4509A8BB9BC}"/>
          </ac:grpSpMkLst>
        </pc:grpChg>
        <pc:grpChg chg="del">
          <ac:chgData name="Jones, Morgan" userId="S::morgan.2.jones@uconn.edu::6fa4a5b4-0003-4ed1-b4fc-f18d438c824e" providerId="AD" clId="Web-{C218373D-BA3C-2DF5-B8F2-51AECF8FF860}" dt="2025-04-11T01:05:14.529" v="101"/>
          <ac:grpSpMkLst>
            <pc:docMk/>
            <pc:sldMk cId="1675942929" sldId="291"/>
            <ac:grpSpMk id="3250" creationId="{AB6866F2-C512-7CAE-16C4-27765E0AAE64}"/>
          </ac:grpSpMkLst>
        </pc:grpChg>
        <pc:grpChg chg="del">
          <ac:chgData name="Jones, Morgan" userId="S::morgan.2.jones@uconn.edu::6fa4a5b4-0003-4ed1-b4fc-f18d438c824e" providerId="AD" clId="Web-{C218373D-BA3C-2DF5-B8F2-51AECF8FF860}" dt="2025-04-11T01:05:09.826" v="98"/>
          <ac:grpSpMkLst>
            <pc:docMk/>
            <pc:sldMk cId="1675942929" sldId="291"/>
            <ac:grpSpMk id="3254" creationId="{100C8A82-5B5B-57B5-EE28-D6FBFAC16053}"/>
          </ac:grpSpMkLst>
        </pc:grpChg>
      </pc:sldChg>
      <pc:sldChg chg="addSp delSp modSp add replId">
        <pc:chgData name="Jones, Morgan" userId="S::morgan.2.jones@uconn.edu::6fa4a5b4-0003-4ed1-b4fc-f18d438c824e" providerId="AD" clId="Web-{C218373D-BA3C-2DF5-B8F2-51AECF8FF860}" dt="2025-04-11T01:11:20.899" v="286"/>
        <pc:sldMkLst>
          <pc:docMk/>
          <pc:sldMk cId="2429197764" sldId="292"/>
        </pc:sldMkLst>
        <pc:spChg chg="mod">
          <ac:chgData name="Jones, Morgan" userId="S::morgan.2.jones@uconn.edu::6fa4a5b4-0003-4ed1-b4fc-f18d438c824e" providerId="AD" clId="Web-{C218373D-BA3C-2DF5-B8F2-51AECF8FF860}" dt="2025-04-11T01:10:53.054" v="282" actId="14100"/>
          <ac:spMkLst>
            <pc:docMk/>
            <pc:sldMk cId="2429197764" sldId="292"/>
            <ac:spMk id="2" creationId="{AFD5571B-4EE4-D4FE-D025-818402237BDC}"/>
          </ac:spMkLst>
        </pc:spChg>
        <pc:spChg chg="add del mod">
          <ac:chgData name="Jones, Morgan" userId="S::morgan.2.jones@uconn.edu::6fa4a5b4-0003-4ed1-b4fc-f18d438c824e" providerId="AD" clId="Web-{C218373D-BA3C-2DF5-B8F2-51AECF8FF860}" dt="2025-04-11T01:11:20.899" v="286"/>
          <ac:spMkLst>
            <pc:docMk/>
            <pc:sldMk cId="2429197764" sldId="292"/>
            <ac:spMk id="3" creationId="{04ECF61C-0FDE-3E64-8657-C8F1800B22D9}"/>
          </ac:spMkLst>
        </pc:spChg>
        <pc:spChg chg="mod">
          <ac:chgData name="Jones, Morgan" userId="S::morgan.2.jones@uconn.edu::6fa4a5b4-0003-4ed1-b4fc-f18d438c824e" providerId="AD" clId="Web-{C218373D-BA3C-2DF5-B8F2-51AECF8FF860}" dt="2025-04-11T01:08:55.051" v="202" actId="20577"/>
          <ac:spMkLst>
            <pc:docMk/>
            <pc:sldMk cId="2429197764" sldId="292"/>
            <ac:spMk id="3198" creationId="{1653D994-ED51-F13C-61E2-59574B13BBB6}"/>
          </ac:spMkLst>
        </pc:spChg>
      </pc:sldChg>
      <pc:sldChg chg="delSp modSp add replId">
        <pc:chgData name="Jones, Morgan" userId="S::morgan.2.jones@uconn.edu::6fa4a5b4-0003-4ed1-b4fc-f18d438c824e" providerId="AD" clId="Web-{C218373D-BA3C-2DF5-B8F2-51AECF8FF860}" dt="2025-04-11T01:11:40.462" v="295"/>
        <pc:sldMkLst>
          <pc:docMk/>
          <pc:sldMk cId="1125225431" sldId="293"/>
        </pc:sldMkLst>
        <pc:spChg chg="del mod">
          <ac:chgData name="Jones, Morgan" userId="S::morgan.2.jones@uconn.edu::6fa4a5b4-0003-4ed1-b4fc-f18d438c824e" providerId="AD" clId="Web-{C218373D-BA3C-2DF5-B8F2-51AECF8FF860}" dt="2025-04-11T01:11:35.540" v="291"/>
          <ac:spMkLst>
            <pc:docMk/>
            <pc:sldMk cId="1125225431" sldId="293"/>
            <ac:spMk id="2" creationId="{1DF3E28C-6ACB-502E-AE44-8F12E6BC6210}"/>
          </ac:spMkLst>
        </pc:spChg>
        <pc:spChg chg="mod">
          <ac:chgData name="Jones, Morgan" userId="S::morgan.2.jones@uconn.edu::6fa4a5b4-0003-4ed1-b4fc-f18d438c824e" providerId="AD" clId="Web-{C218373D-BA3C-2DF5-B8F2-51AECF8FF860}" dt="2025-04-11T01:11:31.446" v="288" actId="20577"/>
          <ac:spMkLst>
            <pc:docMk/>
            <pc:sldMk cId="1125225431" sldId="293"/>
            <ac:spMk id="3198" creationId="{7756B76D-770D-CBA8-5DFE-A313B940EFFC}"/>
          </ac:spMkLst>
        </pc:spChg>
        <pc:spChg chg="del">
          <ac:chgData name="Jones, Morgan" userId="S::morgan.2.jones@uconn.edu::6fa4a5b4-0003-4ed1-b4fc-f18d438c824e" providerId="AD" clId="Web-{C218373D-BA3C-2DF5-B8F2-51AECF8FF860}" dt="2025-04-11T01:11:40.462" v="295"/>
          <ac:spMkLst>
            <pc:docMk/>
            <pc:sldMk cId="1125225431" sldId="293"/>
            <ac:spMk id="3239" creationId="{221F8AE5-C5AA-1B15-70AB-9B26BAC19B42}"/>
          </ac:spMkLst>
        </pc:spChg>
        <pc:grpChg chg="del">
          <ac:chgData name="Jones, Morgan" userId="S::morgan.2.jones@uconn.edu::6fa4a5b4-0003-4ed1-b4fc-f18d438c824e" providerId="AD" clId="Web-{C218373D-BA3C-2DF5-B8F2-51AECF8FF860}" dt="2025-04-11T01:11:37.587" v="292"/>
          <ac:grpSpMkLst>
            <pc:docMk/>
            <pc:sldMk cId="1125225431" sldId="293"/>
            <ac:grpSpMk id="3203" creationId="{6D02508F-8FA5-1ACD-2DCF-1DFAEF91FAA3}"/>
          </ac:grpSpMkLst>
        </pc:grpChg>
        <pc:grpChg chg="del">
          <ac:chgData name="Jones, Morgan" userId="S::morgan.2.jones@uconn.edu::6fa4a5b4-0003-4ed1-b4fc-f18d438c824e" providerId="AD" clId="Web-{C218373D-BA3C-2DF5-B8F2-51AECF8FF860}" dt="2025-04-11T01:11:38.446" v="293"/>
          <ac:grpSpMkLst>
            <pc:docMk/>
            <pc:sldMk cId="1125225431" sldId="293"/>
            <ac:grpSpMk id="3236" creationId="{4E11629B-0726-8AE1-70B6-62764CFABADF}"/>
          </ac:grpSpMkLst>
        </pc:grpChg>
        <pc:grpChg chg="del">
          <ac:chgData name="Jones, Morgan" userId="S::morgan.2.jones@uconn.edu::6fa4a5b4-0003-4ed1-b4fc-f18d438c824e" providerId="AD" clId="Web-{C218373D-BA3C-2DF5-B8F2-51AECF8FF860}" dt="2025-04-11T01:11:39.118" v="294"/>
          <ac:grpSpMkLst>
            <pc:docMk/>
            <pc:sldMk cId="1125225431" sldId="293"/>
            <ac:grpSpMk id="3240" creationId="{092DA177-179B-EBA7-563F-C6464420B2CF}"/>
          </ac:grpSpMkLst>
        </pc:grpChg>
      </pc:sldChg>
      <pc:sldChg chg="addSp delSp modSp add replId">
        <pc:chgData name="Jones, Morgan" userId="S::morgan.2.jones@uconn.edu::6fa4a5b4-0003-4ed1-b4fc-f18d438c824e" providerId="AD" clId="Web-{C218373D-BA3C-2DF5-B8F2-51AECF8FF860}" dt="2025-04-11T02:01:55.388" v="1530" actId="1076"/>
        <pc:sldMkLst>
          <pc:docMk/>
          <pc:sldMk cId="1556447158" sldId="294"/>
        </pc:sldMkLst>
        <pc:spChg chg="del">
          <ac:chgData name="Jones, Morgan" userId="S::morgan.2.jones@uconn.edu::6fa4a5b4-0003-4ed1-b4fc-f18d438c824e" providerId="AD" clId="Web-{C218373D-BA3C-2DF5-B8F2-51AECF8FF860}" dt="2025-04-11T01:12:56.401" v="329"/>
          <ac:spMkLst>
            <pc:docMk/>
            <pc:sldMk cId="1556447158" sldId="294"/>
            <ac:spMk id="4" creationId="{0AD972F4-F0BA-B02D-A2B3-13E9A0A468A7}"/>
          </ac:spMkLst>
        </pc:spChg>
        <pc:spChg chg="add mod">
          <ac:chgData name="Jones, Morgan" userId="S::morgan.2.jones@uconn.edu::6fa4a5b4-0003-4ed1-b4fc-f18d438c824e" providerId="AD" clId="Web-{C218373D-BA3C-2DF5-B8F2-51AECF8FF860}" dt="2025-04-11T02:01:55.388" v="1530" actId="1076"/>
          <ac:spMkLst>
            <pc:docMk/>
            <pc:sldMk cId="1556447158" sldId="294"/>
            <ac:spMk id="18" creationId="{B49C2C4E-3D1C-6E91-BF66-2314D5F8E292}"/>
          </ac:spMkLst>
        </pc:spChg>
        <pc:spChg chg="mod">
          <ac:chgData name="Jones, Morgan" userId="S::morgan.2.jones@uconn.edu::6fa4a5b4-0003-4ed1-b4fc-f18d438c824e" providerId="AD" clId="Web-{C218373D-BA3C-2DF5-B8F2-51AECF8FF860}" dt="2025-04-11T01:12:15.416" v="314" actId="20577"/>
          <ac:spMkLst>
            <pc:docMk/>
            <pc:sldMk cId="1556447158" sldId="294"/>
            <ac:spMk id="3198" creationId="{AB665645-41F0-7A97-6089-6B05BAF2C6B7}"/>
          </ac:spMkLst>
        </pc:spChg>
        <pc:grpChg chg="add del mod">
          <ac:chgData name="Jones, Morgan" userId="S::morgan.2.jones@uconn.edu::6fa4a5b4-0003-4ed1-b4fc-f18d438c824e" providerId="AD" clId="Web-{C218373D-BA3C-2DF5-B8F2-51AECF8FF860}" dt="2025-04-11T01:13:00.808" v="330"/>
          <ac:grpSpMkLst>
            <pc:docMk/>
            <pc:sldMk cId="1556447158" sldId="294"/>
            <ac:grpSpMk id="17" creationId="{4FA233D1-A5D5-CB0E-D5C9-574E6A74665B}"/>
          </ac:grpSpMkLst>
        </pc:grpChg>
      </pc:sldChg>
      <pc:sldChg chg="addSp modSp add replId">
        <pc:chgData name="Jones, Morgan" userId="S::morgan.2.jones@uconn.edu::6fa4a5b4-0003-4ed1-b4fc-f18d438c824e" providerId="AD" clId="Web-{C218373D-BA3C-2DF5-B8F2-51AECF8FF860}" dt="2025-04-11T02:02:29.998" v="1533" actId="1076"/>
        <pc:sldMkLst>
          <pc:docMk/>
          <pc:sldMk cId="3583488166" sldId="295"/>
        </pc:sldMkLst>
        <pc:spChg chg="add mod">
          <ac:chgData name="Jones, Morgan" userId="S::morgan.2.jones@uconn.edu::6fa4a5b4-0003-4ed1-b4fc-f18d438c824e" providerId="AD" clId="Web-{C218373D-BA3C-2DF5-B8F2-51AECF8FF860}" dt="2025-04-11T02:02:29.998" v="1533" actId="1076"/>
          <ac:spMkLst>
            <pc:docMk/>
            <pc:sldMk cId="3583488166" sldId="295"/>
            <ac:spMk id="3" creationId="{6A1E0A35-0A07-0FEB-3517-9976F5759BB1}"/>
          </ac:spMkLst>
        </pc:spChg>
        <pc:spChg chg="mod">
          <ac:chgData name="Jones, Morgan" userId="S::morgan.2.jones@uconn.edu::6fa4a5b4-0003-4ed1-b4fc-f18d438c824e" providerId="AD" clId="Web-{C218373D-BA3C-2DF5-B8F2-51AECF8FF860}" dt="2025-04-11T01:12:22.963" v="320" actId="20577"/>
          <ac:spMkLst>
            <pc:docMk/>
            <pc:sldMk cId="3583488166" sldId="295"/>
            <ac:spMk id="3198" creationId="{E680E5BD-5139-D910-82A2-8902F27F6555}"/>
          </ac:spMkLst>
        </pc:spChg>
      </pc:sldChg>
      <pc:sldChg chg="modSp add replId">
        <pc:chgData name="Jones, Morgan" userId="S::morgan.2.jones@uconn.edu::6fa4a5b4-0003-4ed1-b4fc-f18d438c824e" providerId="AD" clId="Web-{C218373D-BA3C-2DF5-B8F2-51AECF8FF860}" dt="2025-04-11T01:12:27.604" v="326" actId="20577"/>
        <pc:sldMkLst>
          <pc:docMk/>
          <pc:sldMk cId="479536713" sldId="296"/>
        </pc:sldMkLst>
        <pc:spChg chg="mod">
          <ac:chgData name="Jones, Morgan" userId="S::morgan.2.jones@uconn.edu::6fa4a5b4-0003-4ed1-b4fc-f18d438c824e" providerId="AD" clId="Web-{C218373D-BA3C-2DF5-B8F2-51AECF8FF860}" dt="2025-04-11T01:12:27.604" v="326" actId="20577"/>
          <ac:spMkLst>
            <pc:docMk/>
            <pc:sldMk cId="479536713" sldId="296"/>
            <ac:spMk id="3198" creationId="{B9042B16-0FD5-F7AE-4D71-AFE32CAAFB62}"/>
          </ac:spMkLst>
        </pc:spChg>
      </pc:sldChg>
      <pc:sldChg chg="modSp add replId">
        <pc:chgData name="Jones, Morgan" userId="S::morgan.2.jones@uconn.edu::6fa4a5b4-0003-4ed1-b4fc-f18d438c824e" providerId="AD" clId="Web-{C218373D-BA3C-2DF5-B8F2-51AECF8FF860}" dt="2025-04-11T01:12:08.541" v="306" actId="20577"/>
        <pc:sldMkLst>
          <pc:docMk/>
          <pc:sldMk cId="3403878005" sldId="297"/>
        </pc:sldMkLst>
        <pc:spChg chg="mod">
          <ac:chgData name="Jones, Morgan" userId="S::morgan.2.jones@uconn.edu::6fa4a5b4-0003-4ed1-b4fc-f18d438c824e" providerId="AD" clId="Web-{C218373D-BA3C-2DF5-B8F2-51AECF8FF860}" dt="2025-04-11T01:12:08.541" v="306" actId="20577"/>
          <ac:spMkLst>
            <pc:docMk/>
            <pc:sldMk cId="3403878005" sldId="297"/>
            <ac:spMk id="3198" creationId="{D7340451-9CB4-B84E-EF52-BF6DBE5CBE76}"/>
          </ac:spMkLst>
        </pc:spChg>
      </pc:sldChg>
      <pc:sldChg chg="delSp modSp add replId">
        <pc:chgData name="Jones, Morgan" userId="S::morgan.2.jones@uconn.edu::6fa4a5b4-0003-4ed1-b4fc-f18d438c824e" providerId="AD" clId="Web-{C218373D-BA3C-2DF5-B8F2-51AECF8FF860}" dt="2025-04-11T01:56:17.863" v="1487"/>
        <pc:sldMkLst>
          <pc:docMk/>
          <pc:sldMk cId="1164559593" sldId="298"/>
        </pc:sldMkLst>
        <pc:spChg chg="mod">
          <ac:chgData name="Jones, Morgan" userId="S::morgan.2.jones@uconn.edu::6fa4a5b4-0003-4ed1-b4fc-f18d438c824e" providerId="AD" clId="Web-{C218373D-BA3C-2DF5-B8F2-51AECF8FF860}" dt="2025-04-11T01:56:03.269" v="1483" actId="20577"/>
          <ac:spMkLst>
            <pc:docMk/>
            <pc:sldMk cId="1164559593" sldId="298"/>
            <ac:spMk id="16" creationId="{E2CFDD9F-E18D-611F-AB4A-44B75DAC3B5A}"/>
          </ac:spMkLst>
        </pc:spChg>
        <pc:spChg chg="mod">
          <ac:chgData name="Jones, Morgan" userId="S::morgan.2.jones@uconn.edu::6fa4a5b4-0003-4ed1-b4fc-f18d438c824e" providerId="AD" clId="Web-{C218373D-BA3C-2DF5-B8F2-51AECF8FF860}" dt="2025-04-11T01:29:17.522" v="561" actId="20577"/>
          <ac:spMkLst>
            <pc:docMk/>
            <pc:sldMk cId="1164559593" sldId="298"/>
            <ac:spMk id="1527" creationId="{3FC13164-14FC-2036-CB6E-BBD8802B3C7E}"/>
          </ac:spMkLst>
        </pc:spChg>
        <pc:grpChg chg="del">
          <ac:chgData name="Jones, Morgan" userId="S::morgan.2.jones@uconn.edu::6fa4a5b4-0003-4ed1-b4fc-f18d438c824e" providerId="AD" clId="Web-{C218373D-BA3C-2DF5-B8F2-51AECF8FF860}" dt="2025-04-11T01:56:15.378" v="1485"/>
          <ac:grpSpMkLst>
            <pc:docMk/>
            <pc:sldMk cId="1164559593" sldId="298"/>
            <ac:grpSpMk id="7" creationId="{EC9235D2-CFE7-1D9B-CA23-2FBB0376370F}"/>
          </ac:grpSpMkLst>
        </pc:grpChg>
        <pc:grpChg chg="del">
          <ac:chgData name="Jones, Morgan" userId="S::morgan.2.jones@uconn.edu::6fa4a5b4-0003-4ed1-b4fc-f18d438c824e" providerId="AD" clId="Web-{C218373D-BA3C-2DF5-B8F2-51AECF8FF860}" dt="2025-04-11T01:56:17.863" v="1487"/>
          <ac:grpSpMkLst>
            <pc:docMk/>
            <pc:sldMk cId="1164559593" sldId="298"/>
            <ac:grpSpMk id="1535" creationId="{0372B194-71F3-CE6C-7170-AA70B73B82EF}"/>
          </ac:grpSpMkLst>
        </pc:grpChg>
        <pc:grpChg chg="mod">
          <ac:chgData name="Jones, Morgan" userId="S::morgan.2.jones@uconn.edu::6fa4a5b4-0003-4ed1-b4fc-f18d438c824e" providerId="AD" clId="Web-{C218373D-BA3C-2DF5-B8F2-51AECF8FF860}" dt="2025-04-11T01:56:13.816" v="1484" actId="1076"/>
          <ac:grpSpMkLst>
            <pc:docMk/>
            <pc:sldMk cId="1164559593" sldId="298"/>
            <ac:grpSpMk id="1559" creationId="{F86A294B-BC07-D9CB-B975-9B495D0B4CB6}"/>
          </ac:grpSpMkLst>
        </pc:grpChg>
        <pc:grpChg chg="del">
          <ac:chgData name="Jones, Morgan" userId="S::morgan.2.jones@uconn.edu::6fa4a5b4-0003-4ed1-b4fc-f18d438c824e" providerId="AD" clId="Web-{C218373D-BA3C-2DF5-B8F2-51AECF8FF860}" dt="2025-04-11T01:56:16.566" v="1486"/>
          <ac:grpSpMkLst>
            <pc:docMk/>
            <pc:sldMk cId="1164559593" sldId="298"/>
            <ac:grpSpMk id="1564" creationId="{4B5B8B42-FAAC-F1EF-10D9-1A5621761369}"/>
          </ac:grpSpMkLst>
        </pc:grpChg>
      </pc:sldChg>
      <pc:sldChg chg="addSp delSp modSp add replId">
        <pc:chgData name="Jones, Morgan" userId="S::morgan.2.jones@uconn.edu::6fa4a5b4-0003-4ed1-b4fc-f18d438c824e" providerId="AD" clId="Web-{C218373D-BA3C-2DF5-B8F2-51AECF8FF860}" dt="2025-04-11T01:59:24.587" v="1503"/>
        <pc:sldMkLst>
          <pc:docMk/>
          <pc:sldMk cId="3951275341" sldId="299"/>
        </pc:sldMkLst>
        <pc:spChg chg="mod">
          <ac:chgData name="Jones, Morgan" userId="S::morgan.2.jones@uconn.edu::6fa4a5b4-0003-4ed1-b4fc-f18d438c824e" providerId="AD" clId="Web-{C218373D-BA3C-2DF5-B8F2-51AECF8FF860}" dt="2025-04-11T01:58:33.945" v="1499" actId="20577"/>
          <ac:spMkLst>
            <pc:docMk/>
            <pc:sldMk cId="3951275341" sldId="299"/>
            <ac:spMk id="16" creationId="{8A2B9D0A-0B5E-A66A-6634-D2DB8626E429}"/>
          </ac:spMkLst>
        </pc:spChg>
        <pc:spChg chg="mod">
          <ac:chgData name="Jones, Morgan" userId="S::morgan.2.jones@uconn.edu::6fa4a5b4-0003-4ed1-b4fc-f18d438c824e" providerId="AD" clId="Web-{C218373D-BA3C-2DF5-B8F2-51AECF8FF860}" dt="2025-04-11T01:56:27.269" v="1490" actId="20577"/>
          <ac:spMkLst>
            <pc:docMk/>
            <pc:sldMk cId="3951275341" sldId="299"/>
            <ac:spMk id="1527" creationId="{95E27919-2A8A-485B-FB09-A79925AC14CA}"/>
          </ac:spMkLst>
        </pc:spChg>
        <pc:grpChg chg="del">
          <ac:chgData name="Jones, Morgan" userId="S::morgan.2.jones@uconn.edu::6fa4a5b4-0003-4ed1-b4fc-f18d438c824e" providerId="AD" clId="Web-{C218373D-BA3C-2DF5-B8F2-51AECF8FF860}" dt="2025-04-11T01:59:24.587" v="1503"/>
          <ac:grpSpMkLst>
            <pc:docMk/>
            <pc:sldMk cId="3951275341" sldId="299"/>
            <ac:grpSpMk id="15" creationId="{B7221245-610B-D51F-AF0C-1D5D82558BF0}"/>
          </ac:grpSpMkLst>
        </pc:grpChg>
        <pc:grpChg chg="add mod">
          <ac:chgData name="Jones, Morgan" userId="S::morgan.2.jones@uconn.edu::6fa4a5b4-0003-4ed1-b4fc-f18d438c824e" providerId="AD" clId="Web-{C218373D-BA3C-2DF5-B8F2-51AECF8FF860}" dt="2025-04-11T01:59:18.368" v="1502" actId="1076"/>
          <ac:grpSpMkLst>
            <pc:docMk/>
            <pc:sldMk cId="3951275341" sldId="299"/>
            <ac:grpSpMk id="1474" creationId="{B0E7D83C-4DEA-FB0D-7EBE-DA3FF9AAA03D}"/>
          </ac:grpSpMkLst>
        </pc:grpChg>
        <pc:grpChg chg="del">
          <ac:chgData name="Jones, Morgan" userId="S::morgan.2.jones@uconn.edu::6fa4a5b4-0003-4ed1-b4fc-f18d438c824e" providerId="AD" clId="Web-{C218373D-BA3C-2DF5-B8F2-51AECF8FF860}" dt="2025-04-11T01:58:34.820" v="1500"/>
          <ac:grpSpMkLst>
            <pc:docMk/>
            <pc:sldMk cId="3951275341" sldId="299"/>
            <ac:grpSpMk id="1559" creationId="{DB79CE34-45D3-12EA-C116-3CC532A201CB}"/>
          </ac:grpSpMkLst>
        </pc:grpChg>
      </pc:sldChg>
      <pc:sldChg chg="modSp add replId">
        <pc:chgData name="Jones, Morgan" userId="S::morgan.2.jones@uconn.edu::6fa4a5b4-0003-4ed1-b4fc-f18d438c824e" providerId="AD" clId="Web-{C218373D-BA3C-2DF5-B8F2-51AECF8FF860}" dt="2025-04-11T02:00:36.589" v="1513" actId="20577"/>
        <pc:sldMkLst>
          <pc:docMk/>
          <pc:sldMk cId="2723924214" sldId="300"/>
        </pc:sldMkLst>
        <pc:spChg chg="mod">
          <ac:chgData name="Jones, Morgan" userId="S::morgan.2.jones@uconn.edu::6fa4a5b4-0003-4ed1-b4fc-f18d438c824e" providerId="AD" clId="Web-{C218373D-BA3C-2DF5-B8F2-51AECF8FF860}" dt="2025-04-11T02:00:36.589" v="1513" actId="20577"/>
          <ac:spMkLst>
            <pc:docMk/>
            <pc:sldMk cId="2723924214" sldId="300"/>
            <ac:spMk id="1527" creationId="{D1205932-60F0-1C3D-F2BF-D8A0D8FE6514}"/>
          </ac:spMkLst>
        </pc:spChg>
      </pc:sldChg>
    </pc:docChg>
  </pc:docChgLst>
  <pc:docChgLst>
    <pc:chgData name="Jones, Morgan" userId="S::morgan.2.jones@uconn.edu::6fa4a5b4-0003-4ed1-b4fc-f18d438c824e" providerId="AD" clId="Web-{93301E8C-8D8B-DBF1-9476-1DDF47E66BB1}"/>
    <pc:docChg chg="modSld">
      <pc:chgData name="Jones, Morgan" userId="S::morgan.2.jones@uconn.edu::6fa4a5b4-0003-4ed1-b4fc-f18d438c824e" providerId="AD" clId="Web-{93301E8C-8D8B-DBF1-9476-1DDF47E66BB1}" dt="2025-04-13T20:41:48.992" v="23" actId="20577"/>
      <pc:docMkLst>
        <pc:docMk/>
      </pc:docMkLst>
      <pc:sldChg chg="modSp">
        <pc:chgData name="Jones, Morgan" userId="S::morgan.2.jones@uconn.edu::6fa4a5b4-0003-4ed1-b4fc-f18d438c824e" providerId="AD" clId="Web-{93301E8C-8D8B-DBF1-9476-1DDF47E66BB1}" dt="2025-04-13T20:41:48.992" v="23" actId="20577"/>
        <pc:sldMkLst>
          <pc:docMk/>
          <pc:sldMk cId="2429197764" sldId="292"/>
        </pc:sldMkLst>
        <pc:spChg chg="mod">
          <ac:chgData name="Jones, Morgan" userId="S::morgan.2.jones@uconn.edu::6fa4a5b4-0003-4ed1-b4fc-f18d438c824e" providerId="AD" clId="Web-{93301E8C-8D8B-DBF1-9476-1DDF47E66BB1}" dt="2025-04-13T20:41:48.992" v="23" actId="20577"/>
          <ac:spMkLst>
            <pc:docMk/>
            <pc:sldMk cId="2429197764" sldId="292"/>
            <ac:spMk id="2" creationId="{AFD5571B-4EE4-D4FE-D025-818402237BDC}"/>
          </ac:spMkLst>
        </pc:spChg>
      </pc:sldChg>
    </pc:docChg>
  </pc:docChgLst>
  <pc:docChgLst>
    <pc:chgData name="Jones, Morgan" userId="S::morgan.2.jones@uconn.edu::6fa4a5b4-0003-4ed1-b4fc-f18d438c824e" providerId="AD" clId="Web-{76B123C1-6C39-135B-54EF-EA1C2DAA392B}"/>
    <pc:docChg chg="modSld">
      <pc:chgData name="Jones, Morgan" userId="S::morgan.2.jones@uconn.edu::6fa4a5b4-0003-4ed1-b4fc-f18d438c824e" providerId="AD" clId="Web-{76B123C1-6C39-135B-54EF-EA1C2DAA392B}" dt="2025-04-13T20:50:34.256" v="0"/>
      <pc:docMkLst>
        <pc:docMk/>
      </pc:docMkLst>
      <pc:sldChg chg="addSp modSp">
        <pc:chgData name="Jones, Morgan" userId="S::morgan.2.jones@uconn.edu::6fa4a5b4-0003-4ed1-b4fc-f18d438c824e" providerId="AD" clId="Web-{76B123C1-6C39-135B-54EF-EA1C2DAA392B}" dt="2025-04-13T20:50:34.256" v="0"/>
        <pc:sldMkLst>
          <pc:docMk/>
          <pc:sldMk cId="3591973831" sldId="306"/>
        </pc:sldMkLst>
        <pc:picChg chg="add mod">
          <ac:chgData name="Jones, Morgan" userId="S::morgan.2.jones@uconn.edu::6fa4a5b4-0003-4ed1-b4fc-f18d438c824e" providerId="AD" clId="Web-{76B123C1-6C39-135B-54EF-EA1C2DAA392B}" dt="2025-04-13T20:50:34.256" v="0"/>
          <ac:picMkLst>
            <pc:docMk/>
            <pc:sldMk cId="3591973831" sldId="306"/>
            <ac:picMk id="2" creationId="{20715C4E-6ADB-8C79-F6CD-8376147537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20f5b646a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20f5b646a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1f36f2f5b3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a:extLst>
            <a:ext uri="{FF2B5EF4-FFF2-40B4-BE49-F238E27FC236}">
              <a16:creationId xmlns:a16="http://schemas.microsoft.com/office/drawing/2014/main" id="{561A87D2-954E-D893-042B-D7C67C0EC82A}"/>
            </a:ext>
          </a:extLst>
        </p:cNvPr>
        <p:cNvGrpSpPr/>
        <p:nvPr/>
      </p:nvGrpSpPr>
      <p:grpSpPr>
        <a:xfrm>
          <a:off x="0" y="0"/>
          <a:ext cx="0" cy="0"/>
          <a:chOff x="0" y="0"/>
          <a:chExt cx="0" cy="0"/>
        </a:xfrm>
      </p:grpSpPr>
      <p:sp>
        <p:nvSpPr>
          <p:cNvPr id="1522" name="Google Shape;1522;g1f36f2f5b3e_0_273:notes">
            <a:extLst>
              <a:ext uri="{FF2B5EF4-FFF2-40B4-BE49-F238E27FC236}">
                <a16:creationId xmlns:a16="http://schemas.microsoft.com/office/drawing/2014/main" id="{2754CCD1-038E-F55F-451C-79D365B335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a:extLst>
              <a:ext uri="{FF2B5EF4-FFF2-40B4-BE49-F238E27FC236}">
                <a16:creationId xmlns:a16="http://schemas.microsoft.com/office/drawing/2014/main" id="{6B16357B-0B74-A680-66B4-8BCE09EDFE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12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a:extLst>
            <a:ext uri="{FF2B5EF4-FFF2-40B4-BE49-F238E27FC236}">
              <a16:creationId xmlns:a16="http://schemas.microsoft.com/office/drawing/2014/main" id="{6A872D02-FC5C-96F9-5621-905EA0F1F005}"/>
            </a:ext>
          </a:extLst>
        </p:cNvPr>
        <p:cNvGrpSpPr/>
        <p:nvPr/>
      </p:nvGrpSpPr>
      <p:grpSpPr>
        <a:xfrm>
          <a:off x="0" y="0"/>
          <a:ext cx="0" cy="0"/>
          <a:chOff x="0" y="0"/>
          <a:chExt cx="0" cy="0"/>
        </a:xfrm>
      </p:grpSpPr>
      <p:sp>
        <p:nvSpPr>
          <p:cNvPr id="1522" name="Google Shape;1522;g1f36f2f5b3e_0_273:notes">
            <a:extLst>
              <a:ext uri="{FF2B5EF4-FFF2-40B4-BE49-F238E27FC236}">
                <a16:creationId xmlns:a16="http://schemas.microsoft.com/office/drawing/2014/main" id="{9ECBC2D4-A6B0-F950-CBC1-0CE9AB4075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a:extLst>
              <a:ext uri="{FF2B5EF4-FFF2-40B4-BE49-F238E27FC236}">
                <a16:creationId xmlns:a16="http://schemas.microsoft.com/office/drawing/2014/main" id="{C107F877-8DCA-03A2-B40F-576529A977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87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a:extLst>
            <a:ext uri="{FF2B5EF4-FFF2-40B4-BE49-F238E27FC236}">
              <a16:creationId xmlns:a16="http://schemas.microsoft.com/office/drawing/2014/main" id="{001A814D-188D-85CA-BE1D-899D2C74B26F}"/>
            </a:ext>
          </a:extLst>
        </p:cNvPr>
        <p:cNvGrpSpPr/>
        <p:nvPr/>
      </p:nvGrpSpPr>
      <p:grpSpPr>
        <a:xfrm>
          <a:off x="0" y="0"/>
          <a:ext cx="0" cy="0"/>
          <a:chOff x="0" y="0"/>
          <a:chExt cx="0" cy="0"/>
        </a:xfrm>
      </p:grpSpPr>
      <p:sp>
        <p:nvSpPr>
          <p:cNvPr id="1522" name="Google Shape;1522;g1f36f2f5b3e_0_273:notes">
            <a:extLst>
              <a:ext uri="{FF2B5EF4-FFF2-40B4-BE49-F238E27FC236}">
                <a16:creationId xmlns:a16="http://schemas.microsoft.com/office/drawing/2014/main" id="{C7FA6FB4-0775-6657-F6C5-6568CFA244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a:extLst>
              <a:ext uri="{FF2B5EF4-FFF2-40B4-BE49-F238E27FC236}">
                <a16:creationId xmlns:a16="http://schemas.microsoft.com/office/drawing/2014/main" id="{DC74734D-44D5-F012-BAE4-8FA376D0B4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72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a:extLst>
            <a:ext uri="{FF2B5EF4-FFF2-40B4-BE49-F238E27FC236}">
              <a16:creationId xmlns:a16="http://schemas.microsoft.com/office/drawing/2014/main" id="{C8245F45-BF7E-EA8F-2C5F-86891A7E9009}"/>
            </a:ext>
          </a:extLst>
        </p:cNvPr>
        <p:cNvGrpSpPr/>
        <p:nvPr/>
      </p:nvGrpSpPr>
      <p:grpSpPr>
        <a:xfrm>
          <a:off x="0" y="0"/>
          <a:ext cx="0" cy="0"/>
          <a:chOff x="0" y="0"/>
          <a:chExt cx="0" cy="0"/>
        </a:xfrm>
      </p:grpSpPr>
      <p:sp>
        <p:nvSpPr>
          <p:cNvPr id="1522" name="Google Shape;1522;g1f36f2f5b3e_0_273:notes">
            <a:extLst>
              <a:ext uri="{FF2B5EF4-FFF2-40B4-BE49-F238E27FC236}">
                <a16:creationId xmlns:a16="http://schemas.microsoft.com/office/drawing/2014/main" id="{32BC00B0-4555-35DB-2104-7CBE242540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a:extLst>
              <a:ext uri="{FF2B5EF4-FFF2-40B4-BE49-F238E27FC236}">
                <a16:creationId xmlns:a16="http://schemas.microsoft.com/office/drawing/2014/main" id="{595F1DA5-B6E3-5BC9-4F84-FE80FBFB2D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22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a:extLst>
            <a:ext uri="{FF2B5EF4-FFF2-40B4-BE49-F238E27FC236}">
              <a16:creationId xmlns:a16="http://schemas.microsoft.com/office/drawing/2014/main" id="{1A59EA5E-C3F6-C753-F668-463681E68482}"/>
            </a:ext>
          </a:extLst>
        </p:cNvPr>
        <p:cNvGrpSpPr/>
        <p:nvPr/>
      </p:nvGrpSpPr>
      <p:grpSpPr>
        <a:xfrm>
          <a:off x="0" y="0"/>
          <a:ext cx="0" cy="0"/>
          <a:chOff x="0" y="0"/>
          <a:chExt cx="0" cy="0"/>
        </a:xfrm>
      </p:grpSpPr>
      <p:sp>
        <p:nvSpPr>
          <p:cNvPr id="1522" name="Google Shape;1522;g1f36f2f5b3e_0_273:notes">
            <a:extLst>
              <a:ext uri="{FF2B5EF4-FFF2-40B4-BE49-F238E27FC236}">
                <a16:creationId xmlns:a16="http://schemas.microsoft.com/office/drawing/2014/main" id="{80FA2418-AD0B-E265-52AF-F345734F6C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36f2f5b3e_0_273:notes">
            <a:extLst>
              <a:ext uri="{FF2B5EF4-FFF2-40B4-BE49-F238E27FC236}">
                <a16:creationId xmlns:a16="http://schemas.microsoft.com/office/drawing/2014/main" id="{0CA12D7D-52F4-69DC-4B97-E059A35781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71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e0b7c866c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e0b7c866c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7C27404D-D24A-AC52-EBB1-DEF50ABC44E5}"/>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3B775F54-5398-32BF-C9F8-EFE4E81A6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C3B771ED-5255-7F70-BF3C-D3E022514E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22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21DD4C2A-23BE-5C7D-51CF-3D4160A77044}"/>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29B0FCC4-2CCE-6BAA-916A-96F2F18E05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50963A4E-3644-B4AC-663C-585439E6A7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5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2C8F56A0-175F-632F-6441-DED44B7C246A}"/>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D63DB5AE-A49A-6417-3FB1-92DA8983E4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9FC6841B-D00B-6FB9-54B2-A0018EFB10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99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8595CC13-C80D-30B6-E1BB-AB99F0B6AB22}"/>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D071DF72-0108-EEF1-4F7F-8FE3A8F8F8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5986A3FA-354A-D865-62CE-BBB0417A6A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11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A74B8C75-A307-FB58-A981-E2EC3E9512EF}"/>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DDDED1F6-B3DF-E863-12F6-24240480C9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12CC3678-DD67-10E3-D8C4-CEB90B1AD8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99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4772627D-A46F-E6BD-9EB7-9D852717881D}"/>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74F901C9-3877-FEF6-7918-26DBFDCC47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B123F7B8-447F-5C06-CCA2-340ADF2B63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13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a:extLst>
            <a:ext uri="{FF2B5EF4-FFF2-40B4-BE49-F238E27FC236}">
              <a16:creationId xmlns:a16="http://schemas.microsoft.com/office/drawing/2014/main" id="{796D6E5D-11CC-CFA1-604D-E49E45E4BBBD}"/>
            </a:ext>
          </a:extLst>
        </p:cNvPr>
        <p:cNvGrpSpPr/>
        <p:nvPr/>
      </p:nvGrpSpPr>
      <p:grpSpPr>
        <a:xfrm>
          <a:off x="0" y="0"/>
          <a:ext cx="0" cy="0"/>
          <a:chOff x="0" y="0"/>
          <a:chExt cx="0" cy="0"/>
        </a:xfrm>
      </p:grpSpPr>
      <p:sp>
        <p:nvSpPr>
          <p:cNvPr id="3195" name="Google Shape;3195;g1dd5ea19c2a_0_307:notes">
            <a:extLst>
              <a:ext uri="{FF2B5EF4-FFF2-40B4-BE49-F238E27FC236}">
                <a16:creationId xmlns:a16="http://schemas.microsoft.com/office/drawing/2014/main" id="{14DA317A-CC2D-D021-926B-5E92BB34A7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dd5ea19c2a_0_307:notes">
            <a:extLst>
              <a:ext uri="{FF2B5EF4-FFF2-40B4-BE49-F238E27FC236}">
                <a16:creationId xmlns:a16="http://schemas.microsoft.com/office/drawing/2014/main" id="{C5B2FD76-DF66-ED89-5E52-DA85D1E2B5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80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 y="20"/>
            <a:ext cx="9144010" cy="5143465"/>
            <a:chOff x="1528563" y="559050"/>
            <a:chExt cx="6042031" cy="4025250"/>
          </a:xfrm>
        </p:grpSpPr>
        <p:sp>
          <p:nvSpPr>
            <p:cNvPr id="10" name="Google Shape;10;p2"/>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4267500" y="592825"/>
            <a:ext cx="4713000" cy="33243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5" name="Google Shape;35;p2"/>
          <p:cNvSpPr txBox="1">
            <a:spLocks noGrp="1"/>
          </p:cNvSpPr>
          <p:nvPr>
            <p:ph type="subTitle" idx="1"/>
          </p:nvPr>
        </p:nvSpPr>
        <p:spPr>
          <a:xfrm>
            <a:off x="4267500" y="3917069"/>
            <a:ext cx="4713000" cy="52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8"/>
        <p:cNvGrpSpPr/>
        <p:nvPr/>
      </p:nvGrpSpPr>
      <p:grpSpPr>
        <a:xfrm>
          <a:off x="0" y="0"/>
          <a:ext cx="0" cy="0"/>
          <a:chOff x="0" y="0"/>
          <a:chExt cx="0" cy="0"/>
        </a:xfrm>
      </p:grpSpPr>
      <p:grpSp>
        <p:nvGrpSpPr>
          <p:cNvPr id="429" name="Google Shape;429;p11"/>
          <p:cNvGrpSpPr/>
          <p:nvPr/>
        </p:nvGrpSpPr>
        <p:grpSpPr>
          <a:xfrm>
            <a:off x="-10" y="20"/>
            <a:ext cx="9144010" cy="5143465"/>
            <a:chOff x="1528563" y="559050"/>
            <a:chExt cx="6042031" cy="4025250"/>
          </a:xfrm>
        </p:grpSpPr>
        <p:sp>
          <p:nvSpPr>
            <p:cNvPr id="430" name="Google Shape;430;p11"/>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1"/>
          <p:cNvSpPr txBox="1">
            <a:spLocks noGrp="1"/>
          </p:cNvSpPr>
          <p:nvPr>
            <p:ph type="title" hasCustomPrompt="1"/>
          </p:nvPr>
        </p:nvSpPr>
        <p:spPr>
          <a:xfrm>
            <a:off x="5092200" y="1487896"/>
            <a:ext cx="3337800" cy="11223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5" name="Google Shape;455;p11"/>
          <p:cNvSpPr txBox="1">
            <a:spLocks noGrp="1"/>
          </p:cNvSpPr>
          <p:nvPr>
            <p:ph type="body" idx="1"/>
          </p:nvPr>
        </p:nvSpPr>
        <p:spPr>
          <a:xfrm>
            <a:off x="5092200" y="2751800"/>
            <a:ext cx="3337800" cy="871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457"/>
        <p:cNvGrpSpPr/>
        <p:nvPr/>
      </p:nvGrpSpPr>
      <p:grpSpPr>
        <a:xfrm>
          <a:off x="0" y="0"/>
          <a:ext cx="0" cy="0"/>
          <a:chOff x="0" y="0"/>
          <a:chExt cx="0" cy="0"/>
        </a:xfrm>
      </p:grpSpPr>
      <p:grpSp>
        <p:nvGrpSpPr>
          <p:cNvPr id="458" name="Google Shape;458;p13"/>
          <p:cNvGrpSpPr/>
          <p:nvPr/>
        </p:nvGrpSpPr>
        <p:grpSpPr>
          <a:xfrm>
            <a:off x="-10" y="20"/>
            <a:ext cx="9144010" cy="5143465"/>
            <a:chOff x="1528563" y="559050"/>
            <a:chExt cx="6042031" cy="4025250"/>
          </a:xfrm>
        </p:grpSpPr>
        <p:sp>
          <p:nvSpPr>
            <p:cNvPr id="459" name="Google Shape;459;p13"/>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3"/>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4" name="Google Shape;484;p13"/>
          <p:cNvGrpSpPr/>
          <p:nvPr/>
        </p:nvGrpSpPr>
        <p:grpSpPr>
          <a:xfrm rot="885844">
            <a:off x="7676395" y="-83894"/>
            <a:ext cx="2544131" cy="2663738"/>
            <a:chOff x="7687198" y="2304038"/>
            <a:chExt cx="2670284" cy="2795822"/>
          </a:xfrm>
        </p:grpSpPr>
        <p:grpSp>
          <p:nvGrpSpPr>
            <p:cNvPr id="485" name="Google Shape;485;p13"/>
            <p:cNvGrpSpPr/>
            <p:nvPr/>
          </p:nvGrpSpPr>
          <p:grpSpPr>
            <a:xfrm rot="-2515517" flipH="1">
              <a:off x="8290121" y="2871122"/>
              <a:ext cx="338384" cy="477024"/>
              <a:chOff x="2565725" y="3732950"/>
              <a:chExt cx="820075" cy="1228175"/>
            </a:xfrm>
          </p:grpSpPr>
          <p:sp>
            <p:nvSpPr>
              <p:cNvPr id="486" name="Google Shape;486;p13"/>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13"/>
            <p:cNvGrpSpPr/>
            <p:nvPr/>
          </p:nvGrpSpPr>
          <p:grpSpPr>
            <a:xfrm rot="-281921">
              <a:off x="7789652" y="2400641"/>
              <a:ext cx="2465375" cy="2602616"/>
              <a:chOff x="6832540" y="1331129"/>
              <a:chExt cx="3205596" cy="3384043"/>
            </a:xfrm>
          </p:grpSpPr>
          <p:sp>
            <p:nvSpPr>
              <p:cNvPr id="534" name="Google Shape;534;p13"/>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2_1">
    <p:spTree>
      <p:nvGrpSpPr>
        <p:cNvPr id="1" name="Shape 540"/>
        <p:cNvGrpSpPr/>
        <p:nvPr/>
      </p:nvGrpSpPr>
      <p:grpSpPr>
        <a:xfrm>
          <a:off x="0" y="0"/>
          <a:ext cx="0" cy="0"/>
          <a:chOff x="0" y="0"/>
          <a:chExt cx="0" cy="0"/>
        </a:xfrm>
      </p:grpSpPr>
      <p:grpSp>
        <p:nvGrpSpPr>
          <p:cNvPr id="541" name="Google Shape;541;p14"/>
          <p:cNvGrpSpPr/>
          <p:nvPr/>
        </p:nvGrpSpPr>
        <p:grpSpPr>
          <a:xfrm>
            <a:off x="-10" y="20"/>
            <a:ext cx="9144010" cy="5143465"/>
            <a:chOff x="1528563" y="559050"/>
            <a:chExt cx="6042031" cy="4025250"/>
          </a:xfrm>
        </p:grpSpPr>
        <p:sp>
          <p:nvSpPr>
            <p:cNvPr id="542" name="Google Shape;542;p14"/>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4"/>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7" name="Google Shape;567;p14"/>
          <p:cNvGrpSpPr/>
          <p:nvPr/>
        </p:nvGrpSpPr>
        <p:grpSpPr>
          <a:xfrm>
            <a:off x="8217336" y="3922806"/>
            <a:ext cx="1516406" cy="1735444"/>
            <a:chOff x="6470065" y="1016079"/>
            <a:chExt cx="2673966" cy="3060207"/>
          </a:xfrm>
        </p:grpSpPr>
        <p:sp>
          <p:nvSpPr>
            <p:cNvPr id="568" name="Google Shape;568;p14"/>
            <p:cNvSpPr/>
            <p:nvPr/>
          </p:nvSpPr>
          <p:spPr>
            <a:xfrm rot="-1129828">
              <a:off x="6781843" y="1599452"/>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29828">
              <a:off x="6822901" y="1720242"/>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29828">
              <a:off x="6863850" y="1840322"/>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29828">
              <a:off x="6904782" y="1960353"/>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29828">
              <a:off x="6945849" y="2080414"/>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29828">
              <a:off x="6986790" y="2200443"/>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29828">
              <a:off x="7027739" y="2320524"/>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rot="-1129828">
              <a:off x="7068797" y="2441314"/>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1129828">
              <a:off x="7109747" y="2561394"/>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rot="-1129828">
              <a:off x="7150679" y="2681425"/>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rot="-1129828">
              <a:off x="7191746" y="2801486"/>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rot="-1129828">
              <a:off x="7232687" y="2921515"/>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rot="-1129828">
              <a:off x="7273636" y="3041596"/>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rot="-1129828">
              <a:off x="7314694" y="3162386"/>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rot="-1129828">
              <a:off x="7355643" y="3282466"/>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rot="-1129828">
              <a:off x="7396576" y="3402497"/>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rot="-1129828">
              <a:off x="7437525" y="3522577"/>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rot="-1129828">
              <a:off x="6832420" y="1261923"/>
              <a:ext cx="1949256" cy="2568521"/>
            </a:xfrm>
            <a:custGeom>
              <a:avLst/>
              <a:gdLst/>
              <a:ahLst/>
              <a:cxnLst/>
              <a:rect l="l" t="t" r="r" b="b"/>
              <a:pathLst>
                <a:path w="37489" h="49399" extrusionOk="0">
                  <a:moveTo>
                    <a:pt x="2344" y="2113"/>
                  </a:moveTo>
                  <a:cubicBezTo>
                    <a:pt x="2656" y="2113"/>
                    <a:pt x="2959" y="2358"/>
                    <a:pt x="2959" y="2729"/>
                  </a:cubicBezTo>
                  <a:cubicBezTo>
                    <a:pt x="2959" y="3061"/>
                    <a:pt x="2685" y="3335"/>
                    <a:pt x="2339" y="3335"/>
                  </a:cubicBezTo>
                  <a:cubicBezTo>
                    <a:pt x="1805" y="3335"/>
                    <a:pt x="1530" y="2671"/>
                    <a:pt x="1920" y="2296"/>
                  </a:cubicBezTo>
                  <a:cubicBezTo>
                    <a:pt x="2042" y="2170"/>
                    <a:pt x="2194" y="2113"/>
                    <a:pt x="2344" y="2113"/>
                  </a:cubicBezTo>
                  <a:close/>
                  <a:moveTo>
                    <a:pt x="2344" y="4553"/>
                  </a:moveTo>
                  <a:cubicBezTo>
                    <a:pt x="2656" y="4553"/>
                    <a:pt x="2959" y="4798"/>
                    <a:pt x="2959" y="5169"/>
                  </a:cubicBezTo>
                  <a:cubicBezTo>
                    <a:pt x="2959" y="5501"/>
                    <a:pt x="2685" y="5775"/>
                    <a:pt x="2339" y="5775"/>
                  </a:cubicBezTo>
                  <a:cubicBezTo>
                    <a:pt x="1805" y="5775"/>
                    <a:pt x="1530" y="5111"/>
                    <a:pt x="1920" y="4736"/>
                  </a:cubicBezTo>
                  <a:cubicBezTo>
                    <a:pt x="2042" y="4609"/>
                    <a:pt x="2194" y="4553"/>
                    <a:pt x="2344" y="4553"/>
                  </a:cubicBezTo>
                  <a:close/>
                  <a:moveTo>
                    <a:pt x="2339" y="6992"/>
                  </a:moveTo>
                  <a:cubicBezTo>
                    <a:pt x="2656" y="6992"/>
                    <a:pt x="2959" y="7238"/>
                    <a:pt x="2959" y="7608"/>
                  </a:cubicBezTo>
                  <a:cubicBezTo>
                    <a:pt x="2959" y="7940"/>
                    <a:pt x="2685" y="8215"/>
                    <a:pt x="2339" y="8215"/>
                  </a:cubicBezTo>
                  <a:cubicBezTo>
                    <a:pt x="1805" y="8215"/>
                    <a:pt x="1530" y="7565"/>
                    <a:pt x="1906" y="7175"/>
                  </a:cubicBezTo>
                  <a:cubicBezTo>
                    <a:pt x="2032" y="7049"/>
                    <a:pt x="2187" y="6992"/>
                    <a:pt x="2339" y="6992"/>
                  </a:cubicBezTo>
                  <a:close/>
                  <a:moveTo>
                    <a:pt x="2344" y="9432"/>
                  </a:moveTo>
                  <a:cubicBezTo>
                    <a:pt x="2656" y="9432"/>
                    <a:pt x="2959" y="9677"/>
                    <a:pt x="2959" y="10048"/>
                  </a:cubicBezTo>
                  <a:cubicBezTo>
                    <a:pt x="2959" y="10394"/>
                    <a:pt x="2685" y="10654"/>
                    <a:pt x="2339" y="10654"/>
                  </a:cubicBezTo>
                  <a:cubicBezTo>
                    <a:pt x="2333" y="10654"/>
                    <a:pt x="2327" y="10654"/>
                    <a:pt x="2322" y="10654"/>
                  </a:cubicBezTo>
                  <a:cubicBezTo>
                    <a:pt x="1799" y="10654"/>
                    <a:pt x="1534" y="10000"/>
                    <a:pt x="1920" y="9615"/>
                  </a:cubicBezTo>
                  <a:cubicBezTo>
                    <a:pt x="2042" y="9488"/>
                    <a:pt x="2194" y="9432"/>
                    <a:pt x="2344" y="9432"/>
                  </a:cubicBezTo>
                  <a:close/>
                  <a:moveTo>
                    <a:pt x="2343" y="11878"/>
                  </a:moveTo>
                  <a:cubicBezTo>
                    <a:pt x="2656" y="11878"/>
                    <a:pt x="2959" y="12117"/>
                    <a:pt x="2959" y="12487"/>
                  </a:cubicBezTo>
                  <a:cubicBezTo>
                    <a:pt x="2959" y="12834"/>
                    <a:pt x="2685" y="13108"/>
                    <a:pt x="2339" y="13108"/>
                  </a:cubicBezTo>
                  <a:cubicBezTo>
                    <a:pt x="1805" y="13108"/>
                    <a:pt x="1530" y="12444"/>
                    <a:pt x="1920" y="12054"/>
                  </a:cubicBezTo>
                  <a:cubicBezTo>
                    <a:pt x="2042" y="11933"/>
                    <a:pt x="2194" y="11878"/>
                    <a:pt x="2343" y="11878"/>
                  </a:cubicBezTo>
                  <a:close/>
                  <a:moveTo>
                    <a:pt x="2333" y="14320"/>
                  </a:moveTo>
                  <a:cubicBezTo>
                    <a:pt x="2652" y="14320"/>
                    <a:pt x="2959" y="14564"/>
                    <a:pt x="2959" y="14927"/>
                  </a:cubicBezTo>
                  <a:cubicBezTo>
                    <a:pt x="2959" y="15273"/>
                    <a:pt x="2685" y="15548"/>
                    <a:pt x="2339" y="15548"/>
                  </a:cubicBezTo>
                  <a:cubicBezTo>
                    <a:pt x="1805" y="15548"/>
                    <a:pt x="1530" y="14884"/>
                    <a:pt x="1906" y="14494"/>
                  </a:cubicBezTo>
                  <a:cubicBezTo>
                    <a:pt x="2030" y="14374"/>
                    <a:pt x="2183" y="14320"/>
                    <a:pt x="2333" y="14320"/>
                  </a:cubicBezTo>
                  <a:close/>
                  <a:moveTo>
                    <a:pt x="2344" y="16765"/>
                  </a:moveTo>
                  <a:cubicBezTo>
                    <a:pt x="2656" y="16765"/>
                    <a:pt x="2959" y="17010"/>
                    <a:pt x="2959" y="17381"/>
                  </a:cubicBezTo>
                  <a:cubicBezTo>
                    <a:pt x="2959" y="17713"/>
                    <a:pt x="2685" y="17987"/>
                    <a:pt x="2339" y="17987"/>
                  </a:cubicBezTo>
                  <a:cubicBezTo>
                    <a:pt x="1805" y="17987"/>
                    <a:pt x="1530" y="17323"/>
                    <a:pt x="1920" y="16948"/>
                  </a:cubicBezTo>
                  <a:cubicBezTo>
                    <a:pt x="2042" y="16822"/>
                    <a:pt x="2194" y="16765"/>
                    <a:pt x="2344" y="16765"/>
                  </a:cubicBezTo>
                  <a:close/>
                  <a:moveTo>
                    <a:pt x="2344" y="19205"/>
                  </a:moveTo>
                  <a:cubicBezTo>
                    <a:pt x="2656" y="19205"/>
                    <a:pt x="2959" y="19450"/>
                    <a:pt x="2959" y="19821"/>
                  </a:cubicBezTo>
                  <a:cubicBezTo>
                    <a:pt x="2959" y="20153"/>
                    <a:pt x="2685" y="20427"/>
                    <a:pt x="2339" y="20427"/>
                  </a:cubicBezTo>
                  <a:cubicBezTo>
                    <a:pt x="1805" y="20427"/>
                    <a:pt x="1530" y="19763"/>
                    <a:pt x="1920" y="19388"/>
                  </a:cubicBezTo>
                  <a:cubicBezTo>
                    <a:pt x="2042" y="19261"/>
                    <a:pt x="2194" y="19205"/>
                    <a:pt x="2344" y="19205"/>
                  </a:cubicBezTo>
                  <a:close/>
                  <a:moveTo>
                    <a:pt x="2339" y="21644"/>
                  </a:moveTo>
                  <a:cubicBezTo>
                    <a:pt x="2656" y="21644"/>
                    <a:pt x="2959" y="21890"/>
                    <a:pt x="2959" y="22260"/>
                  </a:cubicBezTo>
                  <a:cubicBezTo>
                    <a:pt x="2959" y="22592"/>
                    <a:pt x="2685" y="22866"/>
                    <a:pt x="2339" y="22866"/>
                  </a:cubicBezTo>
                  <a:cubicBezTo>
                    <a:pt x="1805" y="22866"/>
                    <a:pt x="1530" y="22217"/>
                    <a:pt x="1906" y="21827"/>
                  </a:cubicBezTo>
                  <a:cubicBezTo>
                    <a:pt x="2032" y="21701"/>
                    <a:pt x="2187" y="21644"/>
                    <a:pt x="2339" y="21644"/>
                  </a:cubicBezTo>
                  <a:close/>
                  <a:moveTo>
                    <a:pt x="2344" y="24084"/>
                  </a:moveTo>
                  <a:cubicBezTo>
                    <a:pt x="2656" y="24084"/>
                    <a:pt x="2959" y="24329"/>
                    <a:pt x="2959" y="24700"/>
                  </a:cubicBezTo>
                  <a:cubicBezTo>
                    <a:pt x="2959" y="25046"/>
                    <a:pt x="2685" y="25306"/>
                    <a:pt x="2339" y="25306"/>
                  </a:cubicBezTo>
                  <a:cubicBezTo>
                    <a:pt x="2333" y="25306"/>
                    <a:pt x="2327" y="25306"/>
                    <a:pt x="2322" y="25306"/>
                  </a:cubicBezTo>
                  <a:cubicBezTo>
                    <a:pt x="1799" y="25306"/>
                    <a:pt x="1534" y="24652"/>
                    <a:pt x="1920" y="24267"/>
                  </a:cubicBezTo>
                  <a:cubicBezTo>
                    <a:pt x="2042" y="24140"/>
                    <a:pt x="2194" y="24084"/>
                    <a:pt x="2344" y="24084"/>
                  </a:cubicBezTo>
                  <a:close/>
                  <a:moveTo>
                    <a:pt x="2343" y="26530"/>
                  </a:moveTo>
                  <a:cubicBezTo>
                    <a:pt x="2656" y="26530"/>
                    <a:pt x="2959" y="26769"/>
                    <a:pt x="2959" y="27139"/>
                  </a:cubicBezTo>
                  <a:cubicBezTo>
                    <a:pt x="2959" y="27486"/>
                    <a:pt x="2685" y="27760"/>
                    <a:pt x="2339" y="27760"/>
                  </a:cubicBezTo>
                  <a:cubicBezTo>
                    <a:pt x="1805" y="27760"/>
                    <a:pt x="1530" y="27096"/>
                    <a:pt x="1920" y="26706"/>
                  </a:cubicBezTo>
                  <a:cubicBezTo>
                    <a:pt x="2042" y="26585"/>
                    <a:pt x="2194" y="26530"/>
                    <a:pt x="2343" y="26530"/>
                  </a:cubicBezTo>
                  <a:close/>
                  <a:moveTo>
                    <a:pt x="2339" y="28969"/>
                  </a:moveTo>
                  <a:cubicBezTo>
                    <a:pt x="2656" y="28969"/>
                    <a:pt x="2959" y="29208"/>
                    <a:pt x="2959" y="29579"/>
                  </a:cubicBezTo>
                  <a:cubicBezTo>
                    <a:pt x="2959" y="29925"/>
                    <a:pt x="2685" y="30200"/>
                    <a:pt x="2339" y="30200"/>
                  </a:cubicBezTo>
                  <a:cubicBezTo>
                    <a:pt x="1805" y="30200"/>
                    <a:pt x="1530" y="29536"/>
                    <a:pt x="1906" y="29146"/>
                  </a:cubicBezTo>
                  <a:cubicBezTo>
                    <a:pt x="2032" y="29024"/>
                    <a:pt x="2187" y="28969"/>
                    <a:pt x="2339" y="28969"/>
                  </a:cubicBezTo>
                  <a:close/>
                  <a:moveTo>
                    <a:pt x="2344" y="31417"/>
                  </a:moveTo>
                  <a:cubicBezTo>
                    <a:pt x="2656" y="31417"/>
                    <a:pt x="2959" y="31662"/>
                    <a:pt x="2959" y="32033"/>
                  </a:cubicBezTo>
                  <a:cubicBezTo>
                    <a:pt x="2959" y="32365"/>
                    <a:pt x="2685" y="32654"/>
                    <a:pt x="2339" y="32654"/>
                  </a:cubicBezTo>
                  <a:lnTo>
                    <a:pt x="2339" y="32639"/>
                  </a:lnTo>
                  <a:cubicBezTo>
                    <a:pt x="1805" y="32639"/>
                    <a:pt x="1530" y="31975"/>
                    <a:pt x="1920" y="31600"/>
                  </a:cubicBezTo>
                  <a:cubicBezTo>
                    <a:pt x="2042" y="31473"/>
                    <a:pt x="2194" y="31417"/>
                    <a:pt x="2344" y="31417"/>
                  </a:cubicBezTo>
                  <a:close/>
                  <a:moveTo>
                    <a:pt x="2344" y="33857"/>
                  </a:moveTo>
                  <a:cubicBezTo>
                    <a:pt x="2656" y="33857"/>
                    <a:pt x="2959" y="34102"/>
                    <a:pt x="2959" y="34473"/>
                  </a:cubicBezTo>
                  <a:cubicBezTo>
                    <a:pt x="2959" y="34805"/>
                    <a:pt x="2685" y="35079"/>
                    <a:pt x="2339" y="35079"/>
                  </a:cubicBezTo>
                  <a:cubicBezTo>
                    <a:pt x="1805" y="35079"/>
                    <a:pt x="1530" y="34415"/>
                    <a:pt x="1920" y="34040"/>
                  </a:cubicBezTo>
                  <a:cubicBezTo>
                    <a:pt x="2042" y="33913"/>
                    <a:pt x="2194" y="33857"/>
                    <a:pt x="2344" y="33857"/>
                  </a:cubicBezTo>
                  <a:close/>
                  <a:moveTo>
                    <a:pt x="2339" y="36296"/>
                  </a:moveTo>
                  <a:cubicBezTo>
                    <a:pt x="2656" y="36296"/>
                    <a:pt x="2959" y="36542"/>
                    <a:pt x="2959" y="36912"/>
                  </a:cubicBezTo>
                  <a:cubicBezTo>
                    <a:pt x="2959" y="37244"/>
                    <a:pt x="2685" y="37518"/>
                    <a:pt x="2339" y="37518"/>
                  </a:cubicBezTo>
                  <a:cubicBezTo>
                    <a:pt x="1805" y="37518"/>
                    <a:pt x="1530" y="36869"/>
                    <a:pt x="1906" y="36479"/>
                  </a:cubicBezTo>
                  <a:cubicBezTo>
                    <a:pt x="2032" y="36353"/>
                    <a:pt x="2187" y="36296"/>
                    <a:pt x="2339" y="36296"/>
                  </a:cubicBezTo>
                  <a:close/>
                  <a:moveTo>
                    <a:pt x="2344" y="38736"/>
                  </a:moveTo>
                  <a:cubicBezTo>
                    <a:pt x="2656" y="38736"/>
                    <a:pt x="2959" y="38981"/>
                    <a:pt x="2959" y="39352"/>
                  </a:cubicBezTo>
                  <a:cubicBezTo>
                    <a:pt x="2959" y="39698"/>
                    <a:pt x="2685" y="39958"/>
                    <a:pt x="2339" y="39958"/>
                  </a:cubicBezTo>
                  <a:cubicBezTo>
                    <a:pt x="2333" y="39958"/>
                    <a:pt x="2327" y="39958"/>
                    <a:pt x="2322" y="39958"/>
                  </a:cubicBezTo>
                  <a:cubicBezTo>
                    <a:pt x="1799" y="39958"/>
                    <a:pt x="1534" y="39304"/>
                    <a:pt x="1920" y="38919"/>
                  </a:cubicBezTo>
                  <a:cubicBezTo>
                    <a:pt x="2042" y="38792"/>
                    <a:pt x="2194" y="38736"/>
                    <a:pt x="2344" y="38736"/>
                  </a:cubicBezTo>
                  <a:close/>
                  <a:moveTo>
                    <a:pt x="2343" y="41182"/>
                  </a:moveTo>
                  <a:cubicBezTo>
                    <a:pt x="2656" y="41182"/>
                    <a:pt x="2959" y="41421"/>
                    <a:pt x="2959" y="41791"/>
                  </a:cubicBezTo>
                  <a:cubicBezTo>
                    <a:pt x="2959" y="42138"/>
                    <a:pt x="2685" y="42412"/>
                    <a:pt x="2339" y="42412"/>
                  </a:cubicBezTo>
                  <a:cubicBezTo>
                    <a:pt x="1805" y="42412"/>
                    <a:pt x="1530" y="41748"/>
                    <a:pt x="1920" y="41358"/>
                  </a:cubicBezTo>
                  <a:cubicBezTo>
                    <a:pt x="2042" y="41237"/>
                    <a:pt x="2194" y="41182"/>
                    <a:pt x="2343" y="41182"/>
                  </a:cubicBezTo>
                  <a:close/>
                  <a:moveTo>
                    <a:pt x="2337" y="43624"/>
                  </a:moveTo>
                  <a:cubicBezTo>
                    <a:pt x="2652" y="43624"/>
                    <a:pt x="2959" y="43867"/>
                    <a:pt x="2959" y="44231"/>
                  </a:cubicBezTo>
                  <a:cubicBezTo>
                    <a:pt x="2959" y="44577"/>
                    <a:pt x="2685" y="44852"/>
                    <a:pt x="2339" y="44852"/>
                  </a:cubicBezTo>
                  <a:cubicBezTo>
                    <a:pt x="1805" y="44852"/>
                    <a:pt x="1530" y="44188"/>
                    <a:pt x="1920" y="43798"/>
                  </a:cubicBezTo>
                  <a:cubicBezTo>
                    <a:pt x="2040" y="43678"/>
                    <a:pt x="2189" y="43624"/>
                    <a:pt x="2337" y="43624"/>
                  </a:cubicBezTo>
                  <a:close/>
                  <a:moveTo>
                    <a:pt x="2344" y="46069"/>
                  </a:moveTo>
                  <a:cubicBezTo>
                    <a:pt x="2656" y="46069"/>
                    <a:pt x="2959" y="46314"/>
                    <a:pt x="2959" y="46685"/>
                  </a:cubicBezTo>
                  <a:cubicBezTo>
                    <a:pt x="2959" y="47017"/>
                    <a:pt x="2685" y="47291"/>
                    <a:pt x="2339" y="47291"/>
                  </a:cubicBezTo>
                  <a:cubicBezTo>
                    <a:pt x="1805" y="47291"/>
                    <a:pt x="1530" y="46627"/>
                    <a:pt x="1920" y="46252"/>
                  </a:cubicBezTo>
                  <a:cubicBezTo>
                    <a:pt x="2042" y="46125"/>
                    <a:pt x="2194" y="46069"/>
                    <a:pt x="2344" y="46069"/>
                  </a:cubicBezTo>
                  <a:close/>
                  <a:moveTo>
                    <a:pt x="0" y="1"/>
                  </a:moveTo>
                  <a:lnTo>
                    <a:pt x="0" y="49399"/>
                  </a:lnTo>
                  <a:lnTo>
                    <a:pt x="37489" y="49399"/>
                  </a:lnTo>
                  <a:lnTo>
                    <a:pt x="374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rot="-1129828">
              <a:off x="6769561" y="1594114"/>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rot="-1129828">
              <a:off x="6810619" y="1714124"/>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rot="-1129828">
              <a:off x="6851569" y="1834204"/>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rot="-1129828">
              <a:off x="6892510" y="1954286"/>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rot="-1129828">
              <a:off x="6933576" y="2075074"/>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rot="-1129828">
              <a:off x="6974509" y="2195105"/>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rot="-1129828">
              <a:off x="7015458" y="2315186"/>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rot="-1129828">
              <a:off x="7056516" y="2435196"/>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rot="-1129828">
              <a:off x="7097465" y="2555276"/>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rot="-1129828">
              <a:off x="7138406" y="2675358"/>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129828">
              <a:off x="7179473" y="2796146"/>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rot="-1129828">
              <a:off x="7220405" y="2916177"/>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rot="-1129828">
              <a:off x="7261354" y="3036258"/>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rot="-1129828">
              <a:off x="7302413" y="3156268"/>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rot="-1129828">
              <a:off x="7343362" y="3276348"/>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rot="-1129828">
              <a:off x="7384303" y="3396430"/>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1129828">
              <a:off x="7425244" y="3516459"/>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4"/>
          <p:cNvGrpSpPr/>
          <p:nvPr/>
        </p:nvGrpSpPr>
        <p:grpSpPr>
          <a:xfrm>
            <a:off x="8562549" y="3922801"/>
            <a:ext cx="248354" cy="247036"/>
            <a:chOff x="6903725" y="988375"/>
            <a:chExt cx="437938" cy="435613"/>
          </a:xfrm>
        </p:grpSpPr>
        <p:sp>
          <p:nvSpPr>
            <p:cNvPr id="604" name="Google Shape;604;p14"/>
            <p:cNvSpPr/>
            <p:nvPr/>
          </p:nvSpPr>
          <p:spPr>
            <a:xfrm>
              <a:off x="6940263" y="1022588"/>
              <a:ext cx="401400" cy="401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6903725" y="988375"/>
              <a:ext cx="401400" cy="40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14"/>
          <p:cNvGrpSpPr/>
          <p:nvPr/>
        </p:nvGrpSpPr>
        <p:grpSpPr>
          <a:xfrm rot="596976">
            <a:off x="8607849" y="193790"/>
            <a:ext cx="396316" cy="558868"/>
            <a:chOff x="2565725" y="3732950"/>
            <a:chExt cx="820075" cy="1228175"/>
          </a:xfrm>
        </p:grpSpPr>
        <p:sp>
          <p:nvSpPr>
            <p:cNvPr id="607" name="Google Shape;607;p14"/>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4"/>
          <p:cNvGrpSpPr/>
          <p:nvPr/>
        </p:nvGrpSpPr>
        <p:grpSpPr>
          <a:xfrm rot="-3273031">
            <a:off x="789493" y="4648143"/>
            <a:ext cx="396333" cy="558869"/>
            <a:chOff x="2565725" y="3732950"/>
            <a:chExt cx="820075" cy="1228175"/>
          </a:xfrm>
        </p:grpSpPr>
        <p:sp>
          <p:nvSpPr>
            <p:cNvPr id="655" name="Google Shape;655;p14"/>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2_1_1">
    <p:spTree>
      <p:nvGrpSpPr>
        <p:cNvPr id="1" name="Shape 702"/>
        <p:cNvGrpSpPr/>
        <p:nvPr/>
      </p:nvGrpSpPr>
      <p:grpSpPr>
        <a:xfrm>
          <a:off x="0" y="0"/>
          <a:ext cx="0" cy="0"/>
          <a:chOff x="0" y="0"/>
          <a:chExt cx="0" cy="0"/>
        </a:xfrm>
      </p:grpSpPr>
      <p:grpSp>
        <p:nvGrpSpPr>
          <p:cNvPr id="703" name="Google Shape;703;p15"/>
          <p:cNvGrpSpPr/>
          <p:nvPr/>
        </p:nvGrpSpPr>
        <p:grpSpPr>
          <a:xfrm>
            <a:off x="-10" y="20"/>
            <a:ext cx="9144010" cy="5143465"/>
            <a:chOff x="1528563" y="559050"/>
            <a:chExt cx="6042031" cy="4025250"/>
          </a:xfrm>
        </p:grpSpPr>
        <p:sp>
          <p:nvSpPr>
            <p:cNvPr id="704" name="Google Shape;704;p15"/>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5"/>
          <p:cNvGrpSpPr/>
          <p:nvPr/>
        </p:nvGrpSpPr>
        <p:grpSpPr>
          <a:xfrm rot="-1258067">
            <a:off x="8517570" y="-9656"/>
            <a:ext cx="396696" cy="559189"/>
            <a:chOff x="2565725" y="3732950"/>
            <a:chExt cx="820075" cy="1228175"/>
          </a:xfrm>
        </p:grpSpPr>
        <p:sp>
          <p:nvSpPr>
            <p:cNvPr id="729" name="Google Shape;729;p15"/>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15"/>
          <p:cNvGrpSpPr/>
          <p:nvPr/>
        </p:nvGrpSpPr>
        <p:grpSpPr>
          <a:xfrm rot="1889513">
            <a:off x="-6422" y="4400161"/>
            <a:ext cx="396711" cy="559185"/>
            <a:chOff x="2565725" y="3732950"/>
            <a:chExt cx="820075" cy="1228175"/>
          </a:xfrm>
        </p:grpSpPr>
        <p:sp>
          <p:nvSpPr>
            <p:cNvPr id="777" name="Google Shape;777;p15"/>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15"/>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2_1_1_1">
    <p:spTree>
      <p:nvGrpSpPr>
        <p:cNvPr id="1" name="Shape 825"/>
        <p:cNvGrpSpPr/>
        <p:nvPr/>
      </p:nvGrpSpPr>
      <p:grpSpPr>
        <a:xfrm>
          <a:off x="0" y="0"/>
          <a:ext cx="0" cy="0"/>
          <a:chOff x="0" y="0"/>
          <a:chExt cx="0" cy="0"/>
        </a:xfrm>
      </p:grpSpPr>
      <p:grpSp>
        <p:nvGrpSpPr>
          <p:cNvPr id="826" name="Google Shape;826;p16"/>
          <p:cNvGrpSpPr/>
          <p:nvPr/>
        </p:nvGrpSpPr>
        <p:grpSpPr>
          <a:xfrm>
            <a:off x="-10" y="20"/>
            <a:ext cx="9144010" cy="5143465"/>
            <a:chOff x="1528563" y="559050"/>
            <a:chExt cx="6042031" cy="4025250"/>
          </a:xfrm>
        </p:grpSpPr>
        <p:sp>
          <p:nvSpPr>
            <p:cNvPr id="827" name="Google Shape;827;p16"/>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6"/>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6"/>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6"/>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6"/>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6"/>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6"/>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6"/>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6"/>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6"/>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6"/>
          <p:cNvGrpSpPr/>
          <p:nvPr/>
        </p:nvGrpSpPr>
        <p:grpSpPr>
          <a:xfrm rot="-1258067">
            <a:off x="8630420" y="3828019"/>
            <a:ext cx="396696" cy="559189"/>
            <a:chOff x="2565725" y="3732950"/>
            <a:chExt cx="820075" cy="1228175"/>
          </a:xfrm>
        </p:grpSpPr>
        <p:sp>
          <p:nvSpPr>
            <p:cNvPr id="852" name="Google Shape;852;p16"/>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16"/>
          <p:cNvGrpSpPr/>
          <p:nvPr/>
        </p:nvGrpSpPr>
        <p:grpSpPr>
          <a:xfrm rot="1889513">
            <a:off x="8630403" y="4400161"/>
            <a:ext cx="396711" cy="559185"/>
            <a:chOff x="2565725" y="3732950"/>
            <a:chExt cx="820075" cy="1228175"/>
          </a:xfrm>
        </p:grpSpPr>
        <p:sp>
          <p:nvSpPr>
            <p:cNvPr id="900" name="Google Shape;900;p16"/>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16"/>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8" name="Google Shape;948;p16"/>
          <p:cNvGrpSpPr/>
          <p:nvPr/>
        </p:nvGrpSpPr>
        <p:grpSpPr>
          <a:xfrm rot="1889513">
            <a:off x="8630403" y="3204011"/>
            <a:ext cx="396711" cy="559185"/>
            <a:chOff x="2565725" y="3732950"/>
            <a:chExt cx="820075" cy="1228175"/>
          </a:xfrm>
        </p:grpSpPr>
        <p:sp>
          <p:nvSpPr>
            <p:cNvPr id="949" name="Google Shape;949;p16"/>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CUSTOM_12_1_1_1_1">
    <p:spTree>
      <p:nvGrpSpPr>
        <p:cNvPr id="1" name="Shape 996"/>
        <p:cNvGrpSpPr/>
        <p:nvPr/>
      </p:nvGrpSpPr>
      <p:grpSpPr>
        <a:xfrm>
          <a:off x="0" y="0"/>
          <a:ext cx="0" cy="0"/>
          <a:chOff x="0" y="0"/>
          <a:chExt cx="0" cy="0"/>
        </a:xfrm>
      </p:grpSpPr>
      <p:grpSp>
        <p:nvGrpSpPr>
          <p:cNvPr id="997" name="Google Shape;997;p17"/>
          <p:cNvGrpSpPr/>
          <p:nvPr/>
        </p:nvGrpSpPr>
        <p:grpSpPr>
          <a:xfrm>
            <a:off x="-10" y="20"/>
            <a:ext cx="9144010" cy="5143465"/>
            <a:chOff x="1528563" y="559050"/>
            <a:chExt cx="6042031" cy="4025250"/>
          </a:xfrm>
        </p:grpSpPr>
        <p:sp>
          <p:nvSpPr>
            <p:cNvPr id="998" name="Google Shape;998;p17"/>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7"/>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17"/>
          <p:cNvGrpSpPr/>
          <p:nvPr/>
        </p:nvGrpSpPr>
        <p:grpSpPr>
          <a:xfrm rot="1889513">
            <a:off x="646003" y="123861"/>
            <a:ext cx="396711" cy="559185"/>
            <a:chOff x="2565725" y="3732950"/>
            <a:chExt cx="820075" cy="1228175"/>
          </a:xfrm>
        </p:grpSpPr>
        <p:sp>
          <p:nvSpPr>
            <p:cNvPr id="1023" name="Google Shape;1023;p17"/>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7"/>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7"/>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17"/>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CUSTOM_12_1_1_1_1_1">
    <p:spTree>
      <p:nvGrpSpPr>
        <p:cNvPr id="1" name="Shape 1071"/>
        <p:cNvGrpSpPr/>
        <p:nvPr/>
      </p:nvGrpSpPr>
      <p:grpSpPr>
        <a:xfrm>
          <a:off x="0" y="0"/>
          <a:ext cx="0" cy="0"/>
          <a:chOff x="0" y="0"/>
          <a:chExt cx="0" cy="0"/>
        </a:xfrm>
      </p:grpSpPr>
      <p:grpSp>
        <p:nvGrpSpPr>
          <p:cNvPr id="1072" name="Google Shape;1072;p18"/>
          <p:cNvGrpSpPr/>
          <p:nvPr/>
        </p:nvGrpSpPr>
        <p:grpSpPr>
          <a:xfrm>
            <a:off x="-10" y="20"/>
            <a:ext cx="9144010" cy="5143465"/>
            <a:chOff x="1528563" y="559050"/>
            <a:chExt cx="6042031" cy="4025250"/>
          </a:xfrm>
        </p:grpSpPr>
        <p:sp>
          <p:nvSpPr>
            <p:cNvPr id="1073" name="Google Shape;1073;p18"/>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18"/>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98" name="Google Shape;1098;p18"/>
          <p:cNvGrpSpPr/>
          <p:nvPr/>
        </p:nvGrpSpPr>
        <p:grpSpPr>
          <a:xfrm rot="2873243">
            <a:off x="-454464" y="4135344"/>
            <a:ext cx="1516440" cy="1735482"/>
            <a:chOff x="6470065" y="1016079"/>
            <a:chExt cx="2673966" cy="3060207"/>
          </a:xfrm>
        </p:grpSpPr>
        <p:sp>
          <p:nvSpPr>
            <p:cNvPr id="1099" name="Google Shape;1099;p18"/>
            <p:cNvSpPr/>
            <p:nvPr/>
          </p:nvSpPr>
          <p:spPr>
            <a:xfrm rot="-1129828">
              <a:off x="6781843" y="1599452"/>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rot="-1129828">
              <a:off x="6822901" y="1720242"/>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rot="-1129828">
              <a:off x="6863850" y="1840322"/>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rot="-1129828">
              <a:off x="6904782" y="1960353"/>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rot="-1129828">
              <a:off x="6945849" y="2080414"/>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rot="-1129828">
              <a:off x="6986790" y="2200443"/>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rot="-1129828">
              <a:off x="7027739" y="2320524"/>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rot="-1129828">
              <a:off x="7068797" y="2441314"/>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rot="-1129828">
              <a:off x="7109747" y="2561394"/>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rot="-1129828">
              <a:off x="7150679" y="2681425"/>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rot="-1129828">
              <a:off x="7191746" y="2801486"/>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rot="-1129828">
              <a:off x="7232687" y="2921515"/>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rot="-1129828">
              <a:off x="7273636" y="3041596"/>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rot="-1129828">
              <a:off x="7314694" y="3162386"/>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rot="-1129828">
              <a:off x="7355643" y="3282466"/>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rot="-1129828">
              <a:off x="7396576" y="3402497"/>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rot="-1129828">
              <a:off x="7437525" y="3522577"/>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rot="-1129828">
              <a:off x="6832420" y="1261923"/>
              <a:ext cx="1949256" cy="2568521"/>
            </a:xfrm>
            <a:custGeom>
              <a:avLst/>
              <a:gdLst/>
              <a:ahLst/>
              <a:cxnLst/>
              <a:rect l="l" t="t" r="r" b="b"/>
              <a:pathLst>
                <a:path w="37489" h="49399" extrusionOk="0">
                  <a:moveTo>
                    <a:pt x="2344" y="2113"/>
                  </a:moveTo>
                  <a:cubicBezTo>
                    <a:pt x="2656" y="2113"/>
                    <a:pt x="2959" y="2358"/>
                    <a:pt x="2959" y="2729"/>
                  </a:cubicBezTo>
                  <a:cubicBezTo>
                    <a:pt x="2959" y="3061"/>
                    <a:pt x="2685" y="3335"/>
                    <a:pt x="2339" y="3335"/>
                  </a:cubicBezTo>
                  <a:cubicBezTo>
                    <a:pt x="1805" y="3335"/>
                    <a:pt x="1530" y="2671"/>
                    <a:pt x="1920" y="2296"/>
                  </a:cubicBezTo>
                  <a:cubicBezTo>
                    <a:pt x="2042" y="2170"/>
                    <a:pt x="2194" y="2113"/>
                    <a:pt x="2344" y="2113"/>
                  </a:cubicBezTo>
                  <a:close/>
                  <a:moveTo>
                    <a:pt x="2344" y="4553"/>
                  </a:moveTo>
                  <a:cubicBezTo>
                    <a:pt x="2656" y="4553"/>
                    <a:pt x="2959" y="4798"/>
                    <a:pt x="2959" y="5169"/>
                  </a:cubicBezTo>
                  <a:cubicBezTo>
                    <a:pt x="2959" y="5501"/>
                    <a:pt x="2685" y="5775"/>
                    <a:pt x="2339" y="5775"/>
                  </a:cubicBezTo>
                  <a:cubicBezTo>
                    <a:pt x="1805" y="5775"/>
                    <a:pt x="1530" y="5111"/>
                    <a:pt x="1920" y="4736"/>
                  </a:cubicBezTo>
                  <a:cubicBezTo>
                    <a:pt x="2042" y="4609"/>
                    <a:pt x="2194" y="4553"/>
                    <a:pt x="2344" y="4553"/>
                  </a:cubicBezTo>
                  <a:close/>
                  <a:moveTo>
                    <a:pt x="2339" y="6992"/>
                  </a:moveTo>
                  <a:cubicBezTo>
                    <a:pt x="2656" y="6992"/>
                    <a:pt x="2959" y="7238"/>
                    <a:pt x="2959" y="7608"/>
                  </a:cubicBezTo>
                  <a:cubicBezTo>
                    <a:pt x="2959" y="7940"/>
                    <a:pt x="2685" y="8215"/>
                    <a:pt x="2339" y="8215"/>
                  </a:cubicBezTo>
                  <a:cubicBezTo>
                    <a:pt x="1805" y="8215"/>
                    <a:pt x="1530" y="7565"/>
                    <a:pt x="1906" y="7175"/>
                  </a:cubicBezTo>
                  <a:cubicBezTo>
                    <a:pt x="2032" y="7049"/>
                    <a:pt x="2187" y="6992"/>
                    <a:pt x="2339" y="6992"/>
                  </a:cubicBezTo>
                  <a:close/>
                  <a:moveTo>
                    <a:pt x="2344" y="9432"/>
                  </a:moveTo>
                  <a:cubicBezTo>
                    <a:pt x="2656" y="9432"/>
                    <a:pt x="2959" y="9677"/>
                    <a:pt x="2959" y="10048"/>
                  </a:cubicBezTo>
                  <a:cubicBezTo>
                    <a:pt x="2959" y="10394"/>
                    <a:pt x="2685" y="10654"/>
                    <a:pt x="2339" y="10654"/>
                  </a:cubicBezTo>
                  <a:cubicBezTo>
                    <a:pt x="2333" y="10654"/>
                    <a:pt x="2327" y="10654"/>
                    <a:pt x="2322" y="10654"/>
                  </a:cubicBezTo>
                  <a:cubicBezTo>
                    <a:pt x="1799" y="10654"/>
                    <a:pt x="1534" y="10000"/>
                    <a:pt x="1920" y="9615"/>
                  </a:cubicBezTo>
                  <a:cubicBezTo>
                    <a:pt x="2042" y="9488"/>
                    <a:pt x="2194" y="9432"/>
                    <a:pt x="2344" y="9432"/>
                  </a:cubicBezTo>
                  <a:close/>
                  <a:moveTo>
                    <a:pt x="2343" y="11878"/>
                  </a:moveTo>
                  <a:cubicBezTo>
                    <a:pt x="2656" y="11878"/>
                    <a:pt x="2959" y="12117"/>
                    <a:pt x="2959" y="12487"/>
                  </a:cubicBezTo>
                  <a:cubicBezTo>
                    <a:pt x="2959" y="12834"/>
                    <a:pt x="2685" y="13108"/>
                    <a:pt x="2339" y="13108"/>
                  </a:cubicBezTo>
                  <a:cubicBezTo>
                    <a:pt x="1805" y="13108"/>
                    <a:pt x="1530" y="12444"/>
                    <a:pt x="1920" y="12054"/>
                  </a:cubicBezTo>
                  <a:cubicBezTo>
                    <a:pt x="2042" y="11933"/>
                    <a:pt x="2194" y="11878"/>
                    <a:pt x="2343" y="11878"/>
                  </a:cubicBezTo>
                  <a:close/>
                  <a:moveTo>
                    <a:pt x="2333" y="14320"/>
                  </a:moveTo>
                  <a:cubicBezTo>
                    <a:pt x="2652" y="14320"/>
                    <a:pt x="2959" y="14564"/>
                    <a:pt x="2959" y="14927"/>
                  </a:cubicBezTo>
                  <a:cubicBezTo>
                    <a:pt x="2959" y="15273"/>
                    <a:pt x="2685" y="15548"/>
                    <a:pt x="2339" y="15548"/>
                  </a:cubicBezTo>
                  <a:cubicBezTo>
                    <a:pt x="1805" y="15548"/>
                    <a:pt x="1530" y="14884"/>
                    <a:pt x="1906" y="14494"/>
                  </a:cubicBezTo>
                  <a:cubicBezTo>
                    <a:pt x="2030" y="14374"/>
                    <a:pt x="2183" y="14320"/>
                    <a:pt x="2333" y="14320"/>
                  </a:cubicBezTo>
                  <a:close/>
                  <a:moveTo>
                    <a:pt x="2344" y="16765"/>
                  </a:moveTo>
                  <a:cubicBezTo>
                    <a:pt x="2656" y="16765"/>
                    <a:pt x="2959" y="17010"/>
                    <a:pt x="2959" y="17381"/>
                  </a:cubicBezTo>
                  <a:cubicBezTo>
                    <a:pt x="2959" y="17713"/>
                    <a:pt x="2685" y="17987"/>
                    <a:pt x="2339" y="17987"/>
                  </a:cubicBezTo>
                  <a:cubicBezTo>
                    <a:pt x="1805" y="17987"/>
                    <a:pt x="1530" y="17323"/>
                    <a:pt x="1920" y="16948"/>
                  </a:cubicBezTo>
                  <a:cubicBezTo>
                    <a:pt x="2042" y="16822"/>
                    <a:pt x="2194" y="16765"/>
                    <a:pt x="2344" y="16765"/>
                  </a:cubicBezTo>
                  <a:close/>
                  <a:moveTo>
                    <a:pt x="2344" y="19205"/>
                  </a:moveTo>
                  <a:cubicBezTo>
                    <a:pt x="2656" y="19205"/>
                    <a:pt x="2959" y="19450"/>
                    <a:pt x="2959" y="19821"/>
                  </a:cubicBezTo>
                  <a:cubicBezTo>
                    <a:pt x="2959" y="20153"/>
                    <a:pt x="2685" y="20427"/>
                    <a:pt x="2339" y="20427"/>
                  </a:cubicBezTo>
                  <a:cubicBezTo>
                    <a:pt x="1805" y="20427"/>
                    <a:pt x="1530" y="19763"/>
                    <a:pt x="1920" y="19388"/>
                  </a:cubicBezTo>
                  <a:cubicBezTo>
                    <a:pt x="2042" y="19261"/>
                    <a:pt x="2194" y="19205"/>
                    <a:pt x="2344" y="19205"/>
                  </a:cubicBezTo>
                  <a:close/>
                  <a:moveTo>
                    <a:pt x="2339" y="21644"/>
                  </a:moveTo>
                  <a:cubicBezTo>
                    <a:pt x="2656" y="21644"/>
                    <a:pt x="2959" y="21890"/>
                    <a:pt x="2959" y="22260"/>
                  </a:cubicBezTo>
                  <a:cubicBezTo>
                    <a:pt x="2959" y="22592"/>
                    <a:pt x="2685" y="22866"/>
                    <a:pt x="2339" y="22866"/>
                  </a:cubicBezTo>
                  <a:cubicBezTo>
                    <a:pt x="1805" y="22866"/>
                    <a:pt x="1530" y="22217"/>
                    <a:pt x="1906" y="21827"/>
                  </a:cubicBezTo>
                  <a:cubicBezTo>
                    <a:pt x="2032" y="21701"/>
                    <a:pt x="2187" y="21644"/>
                    <a:pt x="2339" y="21644"/>
                  </a:cubicBezTo>
                  <a:close/>
                  <a:moveTo>
                    <a:pt x="2344" y="24084"/>
                  </a:moveTo>
                  <a:cubicBezTo>
                    <a:pt x="2656" y="24084"/>
                    <a:pt x="2959" y="24329"/>
                    <a:pt x="2959" y="24700"/>
                  </a:cubicBezTo>
                  <a:cubicBezTo>
                    <a:pt x="2959" y="25046"/>
                    <a:pt x="2685" y="25306"/>
                    <a:pt x="2339" y="25306"/>
                  </a:cubicBezTo>
                  <a:cubicBezTo>
                    <a:pt x="2333" y="25306"/>
                    <a:pt x="2327" y="25306"/>
                    <a:pt x="2322" y="25306"/>
                  </a:cubicBezTo>
                  <a:cubicBezTo>
                    <a:pt x="1799" y="25306"/>
                    <a:pt x="1534" y="24652"/>
                    <a:pt x="1920" y="24267"/>
                  </a:cubicBezTo>
                  <a:cubicBezTo>
                    <a:pt x="2042" y="24140"/>
                    <a:pt x="2194" y="24084"/>
                    <a:pt x="2344" y="24084"/>
                  </a:cubicBezTo>
                  <a:close/>
                  <a:moveTo>
                    <a:pt x="2343" y="26530"/>
                  </a:moveTo>
                  <a:cubicBezTo>
                    <a:pt x="2656" y="26530"/>
                    <a:pt x="2959" y="26769"/>
                    <a:pt x="2959" y="27139"/>
                  </a:cubicBezTo>
                  <a:cubicBezTo>
                    <a:pt x="2959" y="27486"/>
                    <a:pt x="2685" y="27760"/>
                    <a:pt x="2339" y="27760"/>
                  </a:cubicBezTo>
                  <a:cubicBezTo>
                    <a:pt x="1805" y="27760"/>
                    <a:pt x="1530" y="27096"/>
                    <a:pt x="1920" y="26706"/>
                  </a:cubicBezTo>
                  <a:cubicBezTo>
                    <a:pt x="2042" y="26585"/>
                    <a:pt x="2194" y="26530"/>
                    <a:pt x="2343" y="26530"/>
                  </a:cubicBezTo>
                  <a:close/>
                  <a:moveTo>
                    <a:pt x="2339" y="28969"/>
                  </a:moveTo>
                  <a:cubicBezTo>
                    <a:pt x="2656" y="28969"/>
                    <a:pt x="2959" y="29208"/>
                    <a:pt x="2959" y="29579"/>
                  </a:cubicBezTo>
                  <a:cubicBezTo>
                    <a:pt x="2959" y="29925"/>
                    <a:pt x="2685" y="30200"/>
                    <a:pt x="2339" y="30200"/>
                  </a:cubicBezTo>
                  <a:cubicBezTo>
                    <a:pt x="1805" y="30200"/>
                    <a:pt x="1530" y="29536"/>
                    <a:pt x="1906" y="29146"/>
                  </a:cubicBezTo>
                  <a:cubicBezTo>
                    <a:pt x="2032" y="29024"/>
                    <a:pt x="2187" y="28969"/>
                    <a:pt x="2339" y="28969"/>
                  </a:cubicBezTo>
                  <a:close/>
                  <a:moveTo>
                    <a:pt x="2344" y="31417"/>
                  </a:moveTo>
                  <a:cubicBezTo>
                    <a:pt x="2656" y="31417"/>
                    <a:pt x="2959" y="31662"/>
                    <a:pt x="2959" y="32033"/>
                  </a:cubicBezTo>
                  <a:cubicBezTo>
                    <a:pt x="2959" y="32365"/>
                    <a:pt x="2685" y="32654"/>
                    <a:pt x="2339" y="32654"/>
                  </a:cubicBezTo>
                  <a:lnTo>
                    <a:pt x="2339" y="32639"/>
                  </a:lnTo>
                  <a:cubicBezTo>
                    <a:pt x="1805" y="32639"/>
                    <a:pt x="1530" y="31975"/>
                    <a:pt x="1920" y="31600"/>
                  </a:cubicBezTo>
                  <a:cubicBezTo>
                    <a:pt x="2042" y="31473"/>
                    <a:pt x="2194" y="31417"/>
                    <a:pt x="2344" y="31417"/>
                  </a:cubicBezTo>
                  <a:close/>
                  <a:moveTo>
                    <a:pt x="2344" y="33857"/>
                  </a:moveTo>
                  <a:cubicBezTo>
                    <a:pt x="2656" y="33857"/>
                    <a:pt x="2959" y="34102"/>
                    <a:pt x="2959" y="34473"/>
                  </a:cubicBezTo>
                  <a:cubicBezTo>
                    <a:pt x="2959" y="34805"/>
                    <a:pt x="2685" y="35079"/>
                    <a:pt x="2339" y="35079"/>
                  </a:cubicBezTo>
                  <a:cubicBezTo>
                    <a:pt x="1805" y="35079"/>
                    <a:pt x="1530" y="34415"/>
                    <a:pt x="1920" y="34040"/>
                  </a:cubicBezTo>
                  <a:cubicBezTo>
                    <a:pt x="2042" y="33913"/>
                    <a:pt x="2194" y="33857"/>
                    <a:pt x="2344" y="33857"/>
                  </a:cubicBezTo>
                  <a:close/>
                  <a:moveTo>
                    <a:pt x="2339" y="36296"/>
                  </a:moveTo>
                  <a:cubicBezTo>
                    <a:pt x="2656" y="36296"/>
                    <a:pt x="2959" y="36542"/>
                    <a:pt x="2959" y="36912"/>
                  </a:cubicBezTo>
                  <a:cubicBezTo>
                    <a:pt x="2959" y="37244"/>
                    <a:pt x="2685" y="37518"/>
                    <a:pt x="2339" y="37518"/>
                  </a:cubicBezTo>
                  <a:cubicBezTo>
                    <a:pt x="1805" y="37518"/>
                    <a:pt x="1530" y="36869"/>
                    <a:pt x="1906" y="36479"/>
                  </a:cubicBezTo>
                  <a:cubicBezTo>
                    <a:pt x="2032" y="36353"/>
                    <a:pt x="2187" y="36296"/>
                    <a:pt x="2339" y="36296"/>
                  </a:cubicBezTo>
                  <a:close/>
                  <a:moveTo>
                    <a:pt x="2344" y="38736"/>
                  </a:moveTo>
                  <a:cubicBezTo>
                    <a:pt x="2656" y="38736"/>
                    <a:pt x="2959" y="38981"/>
                    <a:pt x="2959" y="39352"/>
                  </a:cubicBezTo>
                  <a:cubicBezTo>
                    <a:pt x="2959" y="39698"/>
                    <a:pt x="2685" y="39958"/>
                    <a:pt x="2339" y="39958"/>
                  </a:cubicBezTo>
                  <a:cubicBezTo>
                    <a:pt x="2333" y="39958"/>
                    <a:pt x="2327" y="39958"/>
                    <a:pt x="2322" y="39958"/>
                  </a:cubicBezTo>
                  <a:cubicBezTo>
                    <a:pt x="1799" y="39958"/>
                    <a:pt x="1534" y="39304"/>
                    <a:pt x="1920" y="38919"/>
                  </a:cubicBezTo>
                  <a:cubicBezTo>
                    <a:pt x="2042" y="38792"/>
                    <a:pt x="2194" y="38736"/>
                    <a:pt x="2344" y="38736"/>
                  </a:cubicBezTo>
                  <a:close/>
                  <a:moveTo>
                    <a:pt x="2343" y="41182"/>
                  </a:moveTo>
                  <a:cubicBezTo>
                    <a:pt x="2656" y="41182"/>
                    <a:pt x="2959" y="41421"/>
                    <a:pt x="2959" y="41791"/>
                  </a:cubicBezTo>
                  <a:cubicBezTo>
                    <a:pt x="2959" y="42138"/>
                    <a:pt x="2685" y="42412"/>
                    <a:pt x="2339" y="42412"/>
                  </a:cubicBezTo>
                  <a:cubicBezTo>
                    <a:pt x="1805" y="42412"/>
                    <a:pt x="1530" y="41748"/>
                    <a:pt x="1920" y="41358"/>
                  </a:cubicBezTo>
                  <a:cubicBezTo>
                    <a:pt x="2042" y="41237"/>
                    <a:pt x="2194" y="41182"/>
                    <a:pt x="2343" y="41182"/>
                  </a:cubicBezTo>
                  <a:close/>
                  <a:moveTo>
                    <a:pt x="2337" y="43624"/>
                  </a:moveTo>
                  <a:cubicBezTo>
                    <a:pt x="2652" y="43624"/>
                    <a:pt x="2959" y="43867"/>
                    <a:pt x="2959" y="44231"/>
                  </a:cubicBezTo>
                  <a:cubicBezTo>
                    <a:pt x="2959" y="44577"/>
                    <a:pt x="2685" y="44852"/>
                    <a:pt x="2339" y="44852"/>
                  </a:cubicBezTo>
                  <a:cubicBezTo>
                    <a:pt x="1805" y="44852"/>
                    <a:pt x="1530" y="44188"/>
                    <a:pt x="1920" y="43798"/>
                  </a:cubicBezTo>
                  <a:cubicBezTo>
                    <a:pt x="2040" y="43678"/>
                    <a:pt x="2189" y="43624"/>
                    <a:pt x="2337" y="43624"/>
                  </a:cubicBezTo>
                  <a:close/>
                  <a:moveTo>
                    <a:pt x="2344" y="46069"/>
                  </a:moveTo>
                  <a:cubicBezTo>
                    <a:pt x="2656" y="46069"/>
                    <a:pt x="2959" y="46314"/>
                    <a:pt x="2959" y="46685"/>
                  </a:cubicBezTo>
                  <a:cubicBezTo>
                    <a:pt x="2959" y="47017"/>
                    <a:pt x="2685" y="47291"/>
                    <a:pt x="2339" y="47291"/>
                  </a:cubicBezTo>
                  <a:cubicBezTo>
                    <a:pt x="1805" y="47291"/>
                    <a:pt x="1530" y="46627"/>
                    <a:pt x="1920" y="46252"/>
                  </a:cubicBezTo>
                  <a:cubicBezTo>
                    <a:pt x="2042" y="46125"/>
                    <a:pt x="2194" y="46069"/>
                    <a:pt x="2344" y="46069"/>
                  </a:cubicBezTo>
                  <a:close/>
                  <a:moveTo>
                    <a:pt x="0" y="1"/>
                  </a:moveTo>
                  <a:lnTo>
                    <a:pt x="0" y="49399"/>
                  </a:lnTo>
                  <a:lnTo>
                    <a:pt x="37489" y="49399"/>
                  </a:lnTo>
                  <a:lnTo>
                    <a:pt x="374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rot="-1129828">
              <a:off x="6769561" y="1594114"/>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rot="-1129828">
              <a:off x="6810619" y="1714124"/>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rot="-1129828">
              <a:off x="6851569" y="1834204"/>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rot="-1129828">
              <a:off x="6892510" y="1954286"/>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rot="-1129828">
              <a:off x="6933576" y="2075074"/>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rot="-1129828">
              <a:off x="6974509" y="2195105"/>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rot="-1129828">
              <a:off x="7015458" y="2315186"/>
              <a:ext cx="1534956" cy="9047"/>
            </a:xfrm>
            <a:custGeom>
              <a:avLst/>
              <a:gdLst/>
              <a:ahLst/>
              <a:cxnLst/>
              <a:rect l="l" t="t" r="r" b="b"/>
              <a:pathLst>
                <a:path w="29521" h="174" extrusionOk="0">
                  <a:moveTo>
                    <a:pt x="0" y="0"/>
                  </a:moveTo>
                  <a:lnTo>
                    <a:pt x="0" y="174"/>
                  </a:lnTo>
                  <a:lnTo>
                    <a:pt x="29521" y="174"/>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rot="-1129828">
              <a:off x="7056516" y="2435196"/>
              <a:ext cx="1534956" cy="9827"/>
            </a:xfrm>
            <a:custGeom>
              <a:avLst/>
              <a:gdLst/>
              <a:ahLst/>
              <a:cxnLst/>
              <a:rect l="l" t="t" r="r" b="b"/>
              <a:pathLst>
                <a:path w="29521" h="189" extrusionOk="0">
                  <a:moveTo>
                    <a:pt x="0" y="1"/>
                  </a:moveTo>
                  <a:lnTo>
                    <a:pt x="0" y="189"/>
                  </a:lnTo>
                  <a:lnTo>
                    <a:pt x="29521" y="189"/>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rot="-1129828">
              <a:off x="7097465" y="2555276"/>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rot="-1129828">
              <a:off x="7138406" y="2675358"/>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rot="-1129828">
              <a:off x="7179473" y="2796146"/>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rot="-1129828">
              <a:off x="7220405" y="2916177"/>
              <a:ext cx="1534956" cy="9047"/>
            </a:xfrm>
            <a:custGeom>
              <a:avLst/>
              <a:gdLst/>
              <a:ahLst/>
              <a:cxnLst/>
              <a:rect l="l" t="t" r="r" b="b"/>
              <a:pathLst>
                <a:path w="29521" h="174" extrusionOk="0">
                  <a:moveTo>
                    <a:pt x="0" y="1"/>
                  </a:moveTo>
                  <a:lnTo>
                    <a:pt x="0" y="174"/>
                  </a:lnTo>
                  <a:lnTo>
                    <a:pt x="29521" y="174"/>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rot="-1129828">
              <a:off x="7261354" y="3036258"/>
              <a:ext cx="1534956" cy="9047"/>
            </a:xfrm>
            <a:custGeom>
              <a:avLst/>
              <a:gdLst/>
              <a:ahLst/>
              <a:cxnLst/>
              <a:rect l="l" t="t" r="r" b="b"/>
              <a:pathLst>
                <a:path w="29521" h="174" extrusionOk="0">
                  <a:moveTo>
                    <a:pt x="0" y="0"/>
                  </a:moveTo>
                  <a:lnTo>
                    <a:pt x="0" y="173"/>
                  </a:lnTo>
                  <a:lnTo>
                    <a:pt x="29521" y="173"/>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rot="-1129828">
              <a:off x="7302413" y="3156268"/>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rot="-1129828">
              <a:off x="7343362" y="3276348"/>
              <a:ext cx="1534956" cy="9827"/>
            </a:xfrm>
            <a:custGeom>
              <a:avLst/>
              <a:gdLst/>
              <a:ahLst/>
              <a:cxnLst/>
              <a:rect l="l" t="t" r="r" b="b"/>
              <a:pathLst>
                <a:path w="29521" h="189"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rot="-1129828">
              <a:off x="7384303" y="3396430"/>
              <a:ext cx="1534956" cy="9775"/>
            </a:xfrm>
            <a:custGeom>
              <a:avLst/>
              <a:gdLst/>
              <a:ahLst/>
              <a:cxnLst/>
              <a:rect l="l" t="t" r="r" b="b"/>
              <a:pathLst>
                <a:path w="29521" h="188" extrusionOk="0">
                  <a:moveTo>
                    <a:pt x="0" y="0"/>
                  </a:moveTo>
                  <a:lnTo>
                    <a:pt x="0" y="188"/>
                  </a:lnTo>
                  <a:lnTo>
                    <a:pt x="29521" y="188"/>
                  </a:lnTo>
                  <a:lnTo>
                    <a:pt x="295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rot="-1129828">
              <a:off x="7425244" y="3516459"/>
              <a:ext cx="1534956" cy="9827"/>
            </a:xfrm>
            <a:custGeom>
              <a:avLst/>
              <a:gdLst/>
              <a:ahLst/>
              <a:cxnLst/>
              <a:rect l="l" t="t" r="r" b="b"/>
              <a:pathLst>
                <a:path w="29521" h="189" extrusionOk="0">
                  <a:moveTo>
                    <a:pt x="0" y="1"/>
                  </a:moveTo>
                  <a:lnTo>
                    <a:pt x="0" y="188"/>
                  </a:lnTo>
                  <a:lnTo>
                    <a:pt x="29521" y="188"/>
                  </a:lnTo>
                  <a:lnTo>
                    <a:pt x="29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_1">
    <p:spTree>
      <p:nvGrpSpPr>
        <p:cNvPr id="1" name="Shape 1134"/>
        <p:cNvGrpSpPr/>
        <p:nvPr/>
      </p:nvGrpSpPr>
      <p:grpSpPr>
        <a:xfrm>
          <a:off x="0" y="0"/>
          <a:ext cx="0" cy="0"/>
          <a:chOff x="0" y="0"/>
          <a:chExt cx="0" cy="0"/>
        </a:xfrm>
      </p:grpSpPr>
      <p:grpSp>
        <p:nvGrpSpPr>
          <p:cNvPr id="1135" name="Google Shape;1135;p19"/>
          <p:cNvGrpSpPr/>
          <p:nvPr/>
        </p:nvGrpSpPr>
        <p:grpSpPr>
          <a:xfrm>
            <a:off x="-10" y="20"/>
            <a:ext cx="9144010" cy="5143465"/>
            <a:chOff x="1528563" y="559050"/>
            <a:chExt cx="6042031" cy="4025250"/>
          </a:xfrm>
        </p:grpSpPr>
        <p:sp>
          <p:nvSpPr>
            <p:cNvPr id="1136" name="Google Shape;1136;p19"/>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_1_1">
    <p:spTree>
      <p:nvGrpSpPr>
        <p:cNvPr id="1" name="Shape 1160"/>
        <p:cNvGrpSpPr/>
        <p:nvPr/>
      </p:nvGrpSpPr>
      <p:grpSpPr>
        <a:xfrm>
          <a:off x="0" y="0"/>
          <a:ext cx="0" cy="0"/>
          <a:chOff x="0" y="0"/>
          <a:chExt cx="0" cy="0"/>
        </a:xfrm>
      </p:grpSpPr>
      <p:grpSp>
        <p:nvGrpSpPr>
          <p:cNvPr id="1161" name="Google Shape;1161;p20"/>
          <p:cNvGrpSpPr/>
          <p:nvPr/>
        </p:nvGrpSpPr>
        <p:grpSpPr>
          <a:xfrm>
            <a:off x="-10" y="20"/>
            <a:ext cx="9144010" cy="5143465"/>
            <a:chOff x="1528563" y="559050"/>
            <a:chExt cx="6042031" cy="4025250"/>
          </a:xfrm>
        </p:grpSpPr>
        <p:sp>
          <p:nvSpPr>
            <p:cNvPr id="1162" name="Google Shape;1162;p20"/>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20"/>
          <p:cNvGrpSpPr/>
          <p:nvPr/>
        </p:nvGrpSpPr>
        <p:grpSpPr>
          <a:xfrm rot="4898986">
            <a:off x="8060608" y="3962168"/>
            <a:ext cx="363336" cy="526155"/>
            <a:chOff x="4197875" y="2956175"/>
            <a:chExt cx="525025" cy="760300"/>
          </a:xfrm>
        </p:grpSpPr>
        <p:sp>
          <p:nvSpPr>
            <p:cNvPr id="1187" name="Google Shape;1187;p20"/>
            <p:cNvSpPr/>
            <p:nvPr/>
          </p:nvSpPr>
          <p:spPr>
            <a:xfrm>
              <a:off x="4257675" y="3038775"/>
              <a:ext cx="431250" cy="108075"/>
            </a:xfrm>
            <a:custGeom>
              <a:avLst/>
              <a:gdLst/>
              <a:ahLst/>
              <a:cxnLst/>
              <a:rect l="l" t="t" r="r" b="b"/>
              <a:pathLst>
                <a:path w="17250" h="4323" extrusionOk="0">
                  <a:moveTo>
                    <a:pt x="11353" y="0"/>
                  </a:moveTo>
                  <a:cubicBezTo>
                    <a:pt x="11006" y="0"/>
                    <a:pt x="10657" y="34"/>
                    <a:pt x="10317" y="109"/>
                  </a:cubicBezTo>
                  <a:cubicBezTo>
                    <a:pt x="9882" y="204"/>
                    <a:pt x="9434" y="245"/>
                    <a:pt x="8985" y="245"/>
                  </a:cubicBezTo>
                  <a:cubicBezTo>
                    <a:pt x="8510" y="245"/>
                    <a:pt x="8034" y="217"/>
                    <a:pt x="7558" y="217"/>
                  </a:cubicBezTo>
                  <a:cubicBezTo>
                    <a:pt x="7516" y="216"/>
                    <a:pt x="7474" y="215"/>
                    <a:pt x="7432" y="215"/>
                  </a:cubicBezTo>
                  <a:cubicBezTo>
                    <a:pt x="7151" y="215"/>
                    <a:pt x="6879" y="253"/>
                    <a:pt x="6607" y="313"/>
                  </a:cubicBezTo>
                  <a:cubicBezTo>
                    <a:pt x="6253" y="394"/>
                    <a:pt x="5900" y="476"/>
                    <a:pt x="5546" y="571"/>
                  </a:cubicBezTo>
                  <a:cubicBezTo>
                    <a:pt x="5152" y="693"/>
                    <a:pt x="4745" y="829"/>
                    <a:pt x="4364" y="992"/>
                  </a:cubicBezTo>
                  <a:cubicBezTo>
                    <a:pt x="3997" y="1142"/>
                    <a:pt x="3657" y="1318"/>
                    <a:pt x="3317" y="1522"/>
                  </a:cubicBezTo>
                  <a:cubicBezTo>
                    <a:pt x="3263" y="1563"/>
                    <a:pt x="3249" y="1617"/>
                    <a:pt x="3277" y="1713"/>
                  </a:cubicBezTo>
                  <a:cubicBezTo>
                    <a:pt x="3288" y="1772"/>
                    <a:pt x="3331" y="1810"/>
                    <a:pt x="3387" y="1810"/>
                  </a:cubicBezTo>
                  <a:cubicBezTo>
                    <a:pt x="3395" y="1810"/>
                    <a:pt x="3404" y="1809"/>
                    <a:pt x="3412" y="1808"/>
                  </a:cubicBezTo>
                  <a:cubicBezTo>
                    <a:pt x="3480" y="1794"/>
                    <a:pt x="3548" y="1781"/>
                    <a:pt x="3616" y="1753"/>
                  </a:cubicBezTo>
                  <a:cubicBezTo>
                    <a:pt x="3766" y="1685"/>
                    <a:pt x="3915" y="1604"/>
                    <a:pt x="4065" y="1522"/>
                  </a:cubicBezTo>
                  <a:cubicBezTo>
                    <a:pt x="4282" y="1414"/>
                    <a:pt x="4500" y="1291"/>
                    <a:pt x="4731" y="1182"/>
                  </a:cubicBezTo>
                  <a:cubicBezTo>
                    <a:pt x="4826" y="1130"/>
                    <a:pt x="4929" y="1110"/>
                    <a:pt x="5034" y="1110"/>
                  </a:cubicBezTo>
                  <a:cubicBezTo>
                    <a:pt x="5064" y="1110"/>
                    <a:pt x="5095" y="1111"/>
                    <a:pt x="5125" y="1115"/>
                  </a:cubicBezTo>
                  <a:cubicBezTo>
                    <a:pt x="5179" y="1115"/>
                    <a:pt x="5234" y="1115"/>
                    <a:pt x="5275" y="1074"/>
                  </a:cubicBezTo>
                  <a:cubicBezTo>
                    <a:pt x="5587" y="911"/>
                    <a:pt x="5913" y="788"/>
                    <a:pt x="6253" y="707"/>
                  </a:cubicBezTo>
                  <a:cubicBezTo>
                    <a:pt x="6688" y="625"/>
                    <a:pt x="7137" y="571"/>
                    <a:pt x="7572" y="571"/>
                  </a:cubicBezTo>
                  <a:cubicBezTo>
                    <a:pt x="8129" y="557"/>
                    <a:pt x="8686" y="571"/>
                    <a:pt x="9244" y="516"/>
                  </a:cubicBezTo>
                  <a:cubicBezTo>
                    <a:pt x="9475" y="489"/>
                    <a:pt x="9706" y="435"/>
                    <a:pt x="9937" y="408"/>
                  </a:cubicBezTo>
                  <a:cubicBezTo>
                    <a:pt x="9991" y="394"/>
                    <a:pt x="10059" y="381"/>
                    <a:pt x="10127" y="381"/>
                  </a:cubicBezTo>
                  <a:cubicBezTo>
                    <a:pt x="10345" y="394"/>
                    <a:pt x="10576" y="408"/>
                    <a:pt x="10793" y="421"/>
                  </a:cubicBezTo>
                  <a:cubicBezTo>
                    <a:pt x="11378" y="435"/>
                    <a:pt x="11962" y="489"/>
                    <a:pt x="12546" y="571"/>
                  </a:cubicBezTo>
                  <a:cubicBezTo>
                    <a:pt x="13117" y="652"/>
                    <a:pt x="13688" y="829"/>
                    <a:pt x="14205" y="1087"/>
                  </a:cubicBezTo>
                  <a:cubicBezTo>
                    <a:pt x="14517" y="1237"/>
                    <a:pt x="14830" y="1427"/>
                    <a:pt x="15129" y="1590"/>
                  </a:cubicBezTo>
                  <a:cubicBezTo>
                    <a:pt x="15510" y="1808"/>
                    <a:pt x="15890" y="2039"/>
                    <a:pt x="16271" y="2270"/>
                  </a:cubicBezTo>
                  <a:cubicBezTo>
                    <a:pt x="16352" y="2324"/>
                    <a:pt x="16434" y="2392"/>
                    <a:pt x="16502" y="2460"/>
                  </a:cubicBezTo>
                  <a:cubicBezTo>
                    <a:pt x="16543" y="2487"/>
                    <a:pt x="16570" y="2528"/>
                    <a:pt x="16583" y="2569"/>
                  </a:cubicBezTo>
                  <a:cubicBezTo>
                    <a:pt x="16556" y="2582"/>
                    <a:pt x="16515" y="2582"/>
                    <a:pt x="16475" y="2582"/>
                  </a:cubicBezTo>
                  <a:cubicBezTo>
                    <a:pt x="16312" y="2582"/>
                    <a:pt x="16148" y="2542"/>
                    <a:pt x="16012" y="2474"/>
                  </a:cubicBezTo>
                  <a:cubicBezTo>
                    <a:pt x="14871" y="1821"/>
                    <a:pt x="13620" y="1359"/>
                    <a:pt x="12315" y="1115"/>
                  </a:cubicBezTo>
                  <a:cubicBezTo>
                    <a:pt x="11926" y="1027"/>
                    <a:pt x="11523" y="988"/>
                    <a:pt x="11116" y="988"/>
                  </a:cubicBezTo>
                  <a:cubicBezTo>
                    <a:pt x="10954" y="988"/>
                    <a:pt x="10792" y="994"/>
                    <a:pt x="10630" y="1006"/>
                  </a:cubicBezTo>
                  <a:cubicBezTo>
                    <a:pt x="10249" y="1060"/>
                    <a:pt x="9855" y="1087"/>
                    <a:pt x="9461" y="1128"/>
                  </a:cubicBezTo>
                  <a:cubicBezTo>
                    <a:pt x="9345" y="1137"/>
                    <a:pt x="9230" y="1141"/>
                    <a:pt x="9116" y="1141"/>
                  </a:cubicBezTo>
                  <a:cubicBezTo>
                    <a:pt x="8869" y="1141"/>
                    <a:pt x="8624" y="1120"/>
                    <a:pt x="8374" y="1074"/>
                  </a:cubicBezTo>
                  <a:cubicBezTo>
                    <a:pt x="8251" y="1043"/>
                    <a:pt x="8129" y="1028"/>
                    <a:pt x="8001" y="1028"/>
                  </a:cubicBezTo>
                  <a:cubicBezTo>
                    <a:pt x="7958" y="1028"/>
                    <a:pt x="7915" y="1030"/>
                    <a:pt x="7871" y="1033"/>
                  </a:cubicBezTo>
                  <a:cubicBezTo>
                    <a:pt x="7490" y="1074"/>
                    <a:pt x="7123" y="1101"/>
                    <a:pt x="6743" y="1128"/>
                  </a:cubicBezTo>
                  <a:cubicBezTo>
                    <a:pt x="6280" y="1155"/>
                    <a:pt x="5832" y="1237"/>
                    <a:pt x="5383" y="1373"/>
                  </a:cubicBezTo>
                  <a:cubicBezTo>
                    <a:pt x="5247" y="1414"/>
                    <a:pt x="5125" y="1468"/>
                    <a:pt x="5003" y="1549"/>
                  </a:cubicBezTo>
                  <a:cubicBezTo>
                    <a:pt x="4745" y="1740"/>
                    <a:pt x="4445" y="1876"/>
                    <a:pt x="4133" y="1957"/>
                  </a:cubicBezTo>
                  <a:cubicBezTo>
                    <a:pt x="3779" y="2052"/>
                    <a:pt x="3412" y="2134"/>
                    <a:pt x="3045" y="2229"/>
                  </a:cubicBezTo>
                  <a:cubicBezTo>
                    <a:pt x="2787" y="2297"/>
                    <a:pt x="2529" y="2392"/>
                    <a:pt x="2298" y="2528"/>
                  </a:cubicBezTo>
                  <a:cubicBezTo>
                    <a:pt x="2230" y="2555"/>
                    <a:pt x="2162" y="2610"/>
                    <a:pt x="2108" y="2664"/>
                  </a:cubicBezTo>
                  <a:cubicBezTo>
                    <a:pt x="1972" y="2800"/>
                    <a:pt x="1822" y="2909"/>
                    <a:pt x="1659" y="3004"/>
                  </a:cubicBezTo>
                  <a:cubicBezTo>
                    <a:pt x="1387" y="3140"/>
                    <a:pt x="1115" y="3276"/>
                    <a:pt x="857" y="3412"/>
                  </a:cubicBezTo>
                  <a:cubicBezTo>
                    <a:pt x="640" y="3493"/>
                    <a:pt x="449" y="3615"/>
                    <a:pt x="273" y="3751"/>
                  </a:cubicBezTo>
                  <a:cubicBezTo>
                    <a:pt x="178" y="3819"/>
                    <a:pt x="110" y="3901"/>
                    <a:pt x="55" y="3996"/>
                  </a:cubicBezTo>
                  <a:cubicBezTo>
                    <a:pt x="1" y="4105"/>
                    <a:pt x="1" y="4214"/>
                    <a:pt x="28" y="4322"/>
                  </a:cubicBezTo>
                  <a:cubicBezTo>
                    <a:pt x="69" y="4309"/>
                    <a:pt x="96" y="4281"/>
                    <a:pt x="137" y="4268"/>
                  </a:cubicBezTo>
                  <a:cubicBezTo>
                    <a:pt x="504" y="4050"/>
                    <a:pt x="884" y="3833"/>
                    <a:pt x="1251" y="3615"/>
                  </a:cubicBezTo>
                  <a:cubicBezTo>
                    <a:pt x="1781" y="3289"/>
                    <a:pt x="2298" y="2963"/>
                    <a:pt x="2855" y="2664"/>
                  </a:cubicBezTo>
                  <a:cubicBezTo>
                    <a:pt x="3005" y="2582"/>
                    <a:pt x="3168" y="2501"/>
                    <a:pt x="3331" y="2447"/>
                  </a:cubicBezTo>
                  <a:cubicBezTo>
                    <a:pt x="3766" y="2338"/>
                    <a:pt x="4187" y="2202"/>
                    <a:pt x="4595" y="2039"/>
                  </a:cubicBezTo>
                  <a:cubicBezTo>
                    <a:pt x="5044" y="1862"/>
                    <a:pt x="5519" y="1699"/>
                    <a:pt x="5995" y="1577"/>
                  </a:cubicBezTo>
                  <a:cubicBezTo>
                    <a:pt x="6253" y="1509"/>
                    <a:pt x="6525" y="1468"/>
                    <a:pt x="6811" y="1468"/>
                  </a:cubicBezTo>
                  <a:cubicBezTo>
                    <a:pt x="6901" y="1468"/>
                    <a:pt x="6992" y="1474"/>
                    <a:pt x="7086" y="1474"/>
                  </a:cubicBezTo>
                  <a:cubicBezTo>
                    <a:pt x="7134" y="1474"/>
                    <a:pt x="7182" y="1472"/>
                    <a:pt x="7232" y="1468"/>
                  </a:cubicBezTo>
                  <a:cubicBezTo>
                    <a:pt x="7436" y="1454"/>
                    <a:pt x="7653" y="1441"/>
                    <a:pt x="7857" y="1414"/>
                  </a:cubicBezTo>
                  <a:cubicBezTo>
                    <a:pt x="8197" y="1400"/>
                    <a:pt x="8550" y="1373"/>
                    <a:pt x="8890" y="1359"/>
                  </a:cubicBezTo>
                  <a:cubicBezTo>
                    <a:pt x="9169" y="1346"/>
                    <a:pt x="9444" y="1339"/>
                    <a:pt x="9718" y="1339"/>
                  </a:cubicBezTo>
                  <a:cubicBezTo>
                    <a:pt x="9991" y="1339"/>
                    <a:pt x="10263" y="1346"/>
                    <a:pt x="10535" y="1359"/>
                  </a:cubicBezTo>
                  <a:cubicBezTo>
                    <a:pt x="11405" y="1386"/>
                    <a:pt x="12261" y="1509"/>
                    <a:pt x="13104" y="1713"/>
                  </a:cubicBezTo>
                  <a:lnTo>
                    <a:pt x="13620" y="1848"/>
                  </a:lnTo>
                  <a:cubicBezTo>
                    <a:pt x="13824" y="1903"/>
                    <a:pt x="14028" y="1944"/>
                    <a:pt x="14218" y="2025"/>
                  </a:cubicBezTo>
                  <a:cubicBezTo>
                    <a:pt x="14545" y="2134"/>
                    <a:pt x="14857" y="2283"/>
                    <a:pt x="15170" y="2447"/>
                  </a:cubicBezTo>
                  <a:cubicBezTo>
                    <a:pt x="15482" y="2610"/>
                    <a:pt x="15809" y="2759"/>
                    <a:pt x="16148" y="2881"/>
                  </a:cubicBezTo>
                  <a:cubicBezTo>
                    <a:pt x="16352" y="2949"/>
                    <a:pt x="16570" y="3004"/>
                    <a:pt x="16787" y="3031"/>
                  </a:cubicBezTo>
                  <a:cubicBezTo>
                    <a:pt x="16816" y="3035"/>
                    <a:pt x="16846" y="3036"/>
                    <a:pt x="16874" y="3036"/>
                  </a:cubicBezTo>
                  <a:cubicBezTo>
                    <a:pt x="16953" y="3036"/>
                    <a:pt x="17030" y="3024"/>
                    <a:pt x="17100" y="3004"/>
                  </a:cubicBezTo>
                  <a:cubicBezTo>
                    <a:pt x="17195" y="2990"/>
                    <a:pt x="17249" y="2895"/>
                    <a:pt x="17209" y="2814"/>
                  </a:cubicBezTo>
                  <a:cubicBezTo>
                    <a:pt x="17195" y="2759"/>
                    <a:pt x="17181" y="2705"/>
                    <a:pt x="17141" y="2650"/>
                  </a:cubicBezTo>
                  <a:cubicBezTo>
                    <a:pt x="17059" y="2542"/>
                    <a:pt x="16978" y="2447"/>
                    <a:pt x="16882" y="2351"/>
                  </a:cubicBezTo>
                  <a:cubicBezTo>
                    <a:pt x="16624" y="2107"/>
                    <a:pt x="16366" y="1889"/>
                    <a:pt x="16067" y="1699"/>
                  </a:cubicBezTo>
                  <a:cubicBezTo>
                    <a:pt x="15822" y="1495"/>
                    <a:pt x="15537" y="1346"/>
                    <a:pt x="15224" y="1223"/>
                  </a:cubicBezTo>
                  <a:cubicBezTo>
                    <a:pt x="15211" y="1223"/>
                    <a:pt x="15183" y="1210"/>
                    <a:pt x="15170" y="1196"/>
                  </a:cubicBezTo>
                  <a:cubicBezTo>
                    <a:pt x="14952" y="1074"/>
                    <a:pt x="14748" y="951"/>
                    <a:pt x="14531" y="843"/>
                  </a:cubicBezTo>
                  <a:cubicBezTo>
                    <a:pt x="13756" y="421"/>
                    <a:pt x="12900" y="163"/>
                    <a:pt x="12016" y="41"/>
                  </a:cubicBezTo>
                  <a:cubicBezTo>
                    <a:pt x="11798" y="14"/>
                    <a:pt x="11576" y="0"/>
                    <a:pt x="1135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4335850" y="3319650"/>
              <a:ext cx="366675" cy="362250"/>
            </a:xfrm>
            <a:custGeom>
              <a:avLst/>
              <a:gdLst/>
              <a:ahLst/>
              <a:cxnLst/>
              <a:rect l="l" t="t" r="r" b="b"/>
              <a:pathLst>
                <a:path w="14667" h="14490" extrusionOk="0">
                  <a:moveTo>
                    <a:pt x="6385" y="1"/>
                  </a:moveTo>
                  <a:cubicBezTo>
                    <a:pt x="6314" y="1"/>
                    <a:pt x="6246" y="16"/>
                    <a:pt x="6185" y="46"/>
                  </a:cubicBezTo>
                  <a:cubicBezTo>
                    <a:pt x="5586" y="278"/>
                    <a:pt x="5002" y="522"/>
                    <a:pt x="4418" y="808"/>
                  </a:cubicBezTo>
                  <a:cubicBezTo>
                    <a:pt x="3792" y="1120"/>
                    <a:pt x="3221" y="1501"/>
                    <a:pt x="2691" y="1949"/>
                  </a:cubicBezTo>
                  <a:cubicBezTo>
                    <a:pt x="2651" y="1990"/>
                    <a:pt x="2610" y="2045"/>
                    <a:pt x="2596" y="2099"/>
                  </a:cubicBezTo>
                  <a:cubicBezTo>
                    <a:pt x="2542" y="2276"/>
                    <a:pt x="2419" y="2425"/>
                    <a:pt x="2229" y="2493"/>
                  </a:cubicBezTo>
                  <a:cubicBezTo>
                    <a:pt x="2134" y="2520"/>
                    <a:pt x="2039" y="2547"/>
                    <a:pt x="1944" y="2575"/>
                  </a:cubicBezTo>
                  <a:cubicBezTo>
                    <a:pt x="1767" y="2588"/>
                    <a:pt x="1672" y="2765"/>
                    <a:pt x="1726" y="2914"/>
                  </a:cubicBezTo>
                  <a:cubicBezTo>
                    <a:pt x="1740" y="2969"/>
                    <a:pt x="1740" y="3010"/>
                    <a:pt x="1753" y="3064"/>
                  </a:cubicBezTo>
                  <a:lnTo>
                    <a:pt x="1685" y="3078"/>
                  </a:lnTo>
                  <a:cubicBezTo>
                    <a:pt x="1427" y="3118"/>
                    <a:pt x="1196" y="3241"/>
                    <a:pt x="1019" y="3431"/>
                  </a:cubicBezTo>
                  <a:cubicBezTo>
                    <a:pt x="897" y="3567"/>
                    <a:pt x="788" y="3716"/>
                    <a:pt x="693" y="3893"/>
                  </a:cubicBezTo>
                  <a:cubicBezTo>
                    <a:pt x="449" y="4342"/>
                    <a:pt x="285" y="4831"/>
                    <a:pt x="190" y="5347"/>
                  </a:cubicBezTo>
                  <a:cubicBezTo>
                    <a:pt x="109" y="5837"/>
                    <a:pt x="82" y="6326"/>
                    <a:pt x="82" y="6815"/>
                  </a:cubicBezTo>
                  <a:cubicBezTo>
                    <a:pt x="82" y="7250"/>
                    <a:pt x="68" y="7685"/>
                    <a:pt x="14" y="8120"/>
                  </a:cubicBezTo>
                  <a:cubicBezTo>
                    <a:pt x="14" y="8161"/>
                    <a:pt x="14" y="8202"/>
                    <a:pt x="14" y="8243"/>
                  </a:cubicBezTo>
                  <a:cubicBezTo>
                    <a:pt x="41" y="8406"/>
                    <a:pt x="54" y="8569"/>
                    <a:pt x="68" y="8718"/>
                  </a:cubicBezTo>
                  <a:cubicBezTo>
                    <a:pt x="68" y="9085"/>
                    <a:pt x="68" y="9452"/>
                    <a:pt x="41" y="9819"/>
                  </a:cubicBezTo>
                  <a:cubicBezTo>
                    <a:pt x="0" y="10309"/>
                    <a:pt x="41" y="10812"/>
                    <a:pt x="150" y="11287"/>
                  </a:cubicBezTo>
                  <a:cubicBezTo>
                    <a:pt x="150" y="11314"/>
                    <a:pt x="163" y="11342"/>
                    <a:pt x="163" y="11382"/>
                  </a:cubicBezTo>
                  <a:cubicBezTo>
                    <a:pt x="190" y="11912"/>
                    <a:pt x="299" y="12443"/>
                    <a:pt x="489" y="12959"/>
                  </a:cubicBezTo>
                  <a:cubicBezTo>
                    <a:pt x="666" y="13448"/>
                    <a:pt x="938" y="13897"/>
                    <a:pt x="1278" y="14291"/>
                  </a:cubicBezTo>
                  <a:cubicBezTo>
                    <a:pt x="1346" y="14386"/>
                    <a:pt x="1454" y="14454"/>
                    <a:pt x="1577" y="14481"/>
                  </a:cubicBezTo>
                  <a:cubicBezTo>
                    <a:pt x="1597" y="14486"/>
                    <a:pt x="1618" y="14490"/>
                    <a:pt x="1641" y="14490"/>
                  </a:cubicBezTo>
                  <a:cubicBezTo>
                    <a:pt x="1679" y="14490"/>
                    <a:pt x="1719" y="14480"/>
                    <a:pt x="1753" y="14454"/>
                  </a:cubicBezTo>
                  <a:lnTo>
                    <a:pt x="1699" y="14373"/>
                  </a:lnTo>
                  <a:cubicBezTo>
                    <a:pt x="1305" y="13720"/>
                    <a:pt x="992" y="13013"/>
                    <a:pt x="734" y="12293"/>
                  </a:cubicBezTo>
                  <a:cubicBezTo>
                    <a:pt x="598" y="11872"/>
                    <a:pt x="503" y="11437"/>
                    <a:pt x="435" y="10988"/>
                  </a:cubicBezTo>
                  <a:cubicBezTo>
                    <a:pt x="381" y="10485"/>
                    <a:pt x="367" y="9969"/>
                    <a:pt x="381" y="9466"/>
                  </a:cubicBezTo>
                  <a:cubicBezTo>
                    <a:pt x="394" y="8854"/>
                    <a:pt x="435" y="8243"/>
                    <a:pt x="394" y="7631"/>
                  </a:cubicBezTo>
                  <a:cubicBezTo>
                    <a:pt x="381" y="7522"/>
                    <a:pt x="381" y="7413"/>
                    <a:pt x="394" y="7318"/>
                  </a:cubicBezTo>
                  <a:cubicBezTo>
                    <a:pt x="408" y="7114"/>
                    <a:pt x="435" y="6924"/>
                    <a:pt x="449" y="6720"/>
                  </a:cubicBezTo>
                  <a:cubicBezTo>
                    <a:pt x="489" y="6299"/>
                    <a:pt x="503" y="5878"/>
                    <a:pt x="544" y="5456"/>
                  </a:cubicBezTo>
                  <a:cubicBezTo>
                    <a:pt x="584" y="5021"/>
                    <a:pt x="693" y="4613"/>
                    <a:pt x="884" y="4219"/>
                  </a:cubicBezTo>
                  <a:cubicBezTo>
                    <a:pt x="992" y="3988"/>
                    <a:pt x="1142" y="3771"/>
                    <a:pt x="1318" y="3594"/>
                  </a:cubicBezTo>
                  <a:cubicBezTo>
                    <a:pt x="1346" y="3553"/>
                    <a:pt x="1400" y="3526"/>
                    <a:pt x="1454" y="3526"/>
                  </a:cubicBezTo>
                  <a:cubicBezTo>
                    <a:pt x="1454" y="3540"/>
                    <a:pt x="1454" y="3567"/>
                    <a:pt x="1454" y="3594"/>
                  </a:cubicBezTo>
                  <a:cubicBezTo>
                    <a:pt x="1441" y="3662"/>
                    <a:pt x="1414" y="3744"/>
                    <a:pt x="1400" y="3812"/>
                  </a:cubicBezTo>
                  <a:cubicBezTo>
                    <a:pt x="1359" y="3988"/>
                    <a:pt x="1305" y="4138"/>
                    <a:pt x="1251" y="4314"/>
                  </a:cubicBezTo>
                  <a:cubicBezTo>
                    <a:pt x="1237" y="4369"/>
                    <a:pt x="1223" y="4437"/>
                    <a:pt x="1223" y="4505"/>
                  </a:cubicBezTo>
                  <a:cubicBezTo>
                    <a:pt x="1223" y="4577"/>
                    <a:pt x="1247" y="4610"/>
                    <a:pt x="1299" y="4610"/>
                  </a:cubicBezTo>
                  <a:cubicBezTo>
                    <a:pt x="1316" y="4610"/>
                    <a:pt x="1336" y="4606"/>
                    <a:pt x="1359" y="4600"/>
                  </a:cubicBezTo>
                  <a:cubicBezTo>
                    <a:pt x="1414" y="4573"/>
                    <a:pt x="1441" y="4532"/>
                    <a:pt x="1468" y="4478"/>
                  </a:cubicBezTo>
                  <a:cubicBezTo>
                    <a:pt x="1550" y="4260"/>
                    <a:pt x="1631" y="4043"/>
                    <a:pt x="1740" y="3825"/>
                  </a:cubicBezTo>
                  <a:cubicBezTo>
                    <a:pt x="2297" y="2711"/>
                    <a:pt x="3181" y="1800"/>
                    <a:pt x="4282" y="1215"/>
                  </a:cubicBezTo>
                  <a:cubicBezTo>
                    <a:pt x="4418" y="1147"/>
                    <a:pt x="4553" y="1093"/>
                    <a:pt x="4676" y="1012"/>
                  </a:cubicBezTo>
                  <a:cubicBezTo>
                    <a:pt x="5198" y="655"/>
                    <a:pt x="5828" y="465"/>
                    <a:pt x="6476" y="465"/>
                  </a:cubicBezTo>
                  <a:cubicBezTo>
                    <a:pt x="6519" y="465"/>
                    <a:pt x="6562" y="466"/>
                    <a:pt x="6606" y="468"/>
                  </a:cubicBezTo>
                  <a:cubicBezTo>
                    <a:pt x="7245" y="481"/>
                    <a:pt x="7884" y="631"/>
                    <a:pt x="8468" y="903"/>
                  </a:cubicBezTo>
                  <a:cubicBezTo>
                    <a:pt x="8509" y="903"/>
                    <a:pt x="8536" y="916"/>
                    <a:pt x="8563" y="944"/>
                  </a:cubicBezTo>
                  <a:cubicBezTo>
                    <a:pt x="9487" y="1514"/>
                    <a:pt x="10357" y="2194"/>
                    <a:pt x="11132" y="2982"/>
                  </a:cubicBezTo>
                  <a:cubicBezTo>
                    <a:pt x="11268" y="3118"/>
                    <a:pt x="11404" y="3268"/>
                    <a:pt x="11540" y="3417"/>
                  </a:cubicBezTo>
                  <a:cubicBezTo>
                    <a:pt x="11662" y="3567"/>
                    <a:pt x="11798" y="3757"/>
                    <a:pt x="11948" y="3920"/>
                  </a:cubicBezTo>
                  <a:cubicBezTo>
                    <a:pt x="12247" y="4246"/>
                    <a:pt x="12586" y="4532"/>
                    <a:pt x="12940" y="4804"/>
                  </a:cubicBezTo>
                  <a:cubicBezTo>
                    <a:pt x="13280" y="5076"/>
                    <a:pt x="13619" y="5361"/>
                    <a:pt x="13959" y="5633"/>
                  </a:cubicBezTo>
                  <a:cubicBezTo>
                    <a:pt x="14041" y="5701"/>
                    <a:pt x="14109" y="5782"/>
                    <a:pt x="14177" y="5878"/>
                  </a:cubicBezTo>
                  <a:cubicBezTo>
                    <a:pt x="14218" y="5932"/>
                    <a:pt x="14258" y="6000"/>
                    <a:pt x="14326" y="6041"/>
                  </a:cubicBezTo>
                  <a:cubicBezTo>
                    <a:pt x="14353" y="6081"/>
                    <a:pt x="14394" y="6109"/>
                    <a:pt x="14435" y="6136"/>
                  </a:cubicBezTo>
                  <a:cubicBezTo>
                    <a:pt x="14452" y="6143"/>
                    <a:pt x="14471" y="6146"/>
                    <a:pt x="14490" y="6146"/>
                  </a:cubicBezTo>
                  <a:cubicBezTo>
                    <a:pt x="14546" y="6146"/>
                    <a:pt x="14605" y="6115"/>
                    <a:pt x="14625" y="6054"/>
                  </a:cubicBezTo>
                  <a:cubicBezTo>
                    <a:pt x="14625" y="6027"/>
                    <a:pt x="14639" y="6000"/>
                    <a:pt x="14639" y="5973"/>
                  </a:cubicBezTo>
                  <a:cubicBezTo>
                    <a:pt x="14666" y="5687"/>
                    <a:pt x="14544" y="5429"/>
                    <a:pt x="14313" y="5266"/>
                  </a:cubicBezTo>
                  <a:cubicBezTo>
                    <a:pt x="14136" y="5103"/>
                    <a:pt x="13918" y="4953"/>
                    <a:pt x="13728" y="4790"/>
                  </a:cubicBezTo>
                  <a:cubicBezTo>
                    <a:pt x="13375" y="4464"/>
                    <a:pt x="13035" y="4124"/>
                    <a:pt x="12709" y="3771"/>
                  </a:cubicBezTo>
                  <a:cubicBezTo>
                    <a:pt x="12437" y="3485"/>
                    <a:pt x="12152" y="3200"/>
                    <a:pt x="11839" y="2942"/>
                  </a:cubicBezTo>
                  <a:cubicBezTo>
                    <a:pt x="11662" y="2779"/>
                    <a:pt x="11472" y="2629"/>
                    <a:pt x="11282" y="2479"/>
                  </a:cubicBezTo>
                  <a:cubicBezTo>
                    <a:pt x="11132" y="2344"/>
                    <a:pt x="10983" y="2208"/>
                    <a:pt x="10833" y="2072"/>
                  </a:cubicBezTo>
                  <a:cubicBezTo>
                    <a:pt x="10221" y="1542"/>
                    <a:pt x="9569" y="1093"/>
                    <a:pt x="8862" y="713"/>
                  </a:cubicBezTo>
                  <a:cubicBezTo>
                    <a:pt x="8115" y="318"/>
                    <a:pt x="7299" y="74"/>
                    <a:pt x="6456" y="6"/>
                  </a:cubicBezTo>
                  <a:cubicBezTo>
                    <a:pt x="6433" y="2"/>
                    <a:pt x="6409" y="1"/>
                    <a:pt x="638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4278400" y="3102050"/>
              <a:ext cx="425475" cy="85575"/>
            </a:xfrm>
            <a:custGeom>
              <a:avLst/>
              <a:gdLst/>
              <a:ahLst/>
              <a:cxnLst/>
              <a:rect l="l" t="t" r="r" b="b"/>
              <a:pathLst>
                <a:path w="17019" h="3423" extrusionOk="0">
                  <a:moveTo>
                    <a:pt x="7759" y="0"/>
                  </a:moveTo>
                  <a:cubicBezTo>
                    <a:pt x="7366" y="0"/>
                    <a:pt x="6973" y="28"/>
                    <a:pt x="6580" y="79"/>
                  </a:cubicBezTo>
                  <a:cubicBezTo>
                    <a:pt x="6009" y="147"/>
                    <a:pt x="5438" y="283"/>
                    <a:pt x="4894" y="459"/>
                  </a:cubicBezTo>
                  <a:cubicBezTo>
                    <a:pt x="4541" y="568"/>
                    <a:pt x="4201" y="704"/>
                    <a:pt x="3875" y="840"/>
                  </a:cubicBezTo>
                  <a:cubicBezTo>
                    <a:pt x="3508" y="1003"/>
                    <a:pt x="3154" y="1180"/>
                    <a:pt x="2801" y="1370"/>
                  </a:cubicBezTo>
                  <a:cubicBezTo>
                    <a:pt x="2067" y="1737"/>
                    <a:pt x="1347" y="2158"/>
                    <a:pt x="653" y="2607"/>
                  </a:cubicBezTo>
                  <a:cubicBezTo>
                    <a:pt x="436" y="2756"/>
                    <a:pt x="218" y="2906"/>
                    <a:pt x="1" y="3055"/>
                  </a:cubicBezTo>
                  <a:cubicBezTo>
                    <a:pt x="61" y="3224"/>
                    <a:pt x="149" y="3306"/>
                    <a:pt x="272" y="3306"/>
                  </a:cubicBezTo>
                  <a:cubicBezTo>
                    <a:pt x="317" y="3306"/>
                    <a:pt x="367" y="3295"/>
                    <a:pt x="422" y="3273"/>
                  </a:cubicBezTo>
                  <a:cubicBezTo>
                    <a:pt x="613" y="3191"/>
                    <a:pt x="789" y="3083"/>
                    <a:pt x="939" y="2960"/>
                  </a:cubicBezTo>
                  <a:cubicBezTo>
                    <a:pt x="1265" y="2716"/>
                    <a:pt x="1564" y="2444"/>
                    <a:pt x="1890" y="2226"/>
                  </a:cubicBezTo>
                  <a:cubicBezTo>
                    <a:pt x="2339" y="1914"/>
                    <a:pt x="2801" y="1642"/>
                    <a:pt x="3290" y="1411"/>
                  </a:cubicBezTo>
                  <a:cubicBezTo>
                    <a:pt x="3684" y="1220"/>
                    <a:pt x="4106" y="1057"/>
                    <a:pt x="4541" y="921"/>
                  </a:cubicBezTo>
                  <a:cubicBezTo>
                    <a:pt x="4785" y="853"/>
                    <a:pt x="5044" y="799"/>
                    <a:pt x="5288" y="731"/>
                  </a:cubicBezTo>
                  <a:cubicBezTo>
                    <a:pt x="5710" y="622"/>
                    <a:pt x="6131" y="554"/>
                    <a:pt x="6566" y="500"/>
                  </a:cubicBezTo>
                  <a:cubicBezTo>
                    <a:pt x="6906" y="459"/>
                    <a:pt x="7246" y="432"/>
                    <a:pt x="7585" y="405"/>
                  </a:cubicBezTo>
                  <a:cubicBezTo>
                    <a:pt x="7834" y="385"/>
                    <a:pt x="8068" y="372"/>
                    <a:pt x="8304" y="372"/>
                  </a:cubicBezTo>
                  <a:cubicBezTo>
                    <a:pt x="8390" y="372"/>
                    <a:pt x="8477" y="374"/>
                    <a:pt x="8564" y="378"/>
                  </a:cubicBezTo>
                  <a:cubicBezTo>
                    <a:pt x="9393" y="391"/>
                    <a:pt x="10222" y="486"/>
                    <a:pt x="11038" y="677"/>
                  </a:cubicBezTo>
                  <a:cubicBezTo>
                    <a:pt x="11989" y="881"/>
                    <a:pt x="12927" y="1152"/>
                    <a:pt x="13851" y="1492"/>
                  </a:cubicBezTo>
                  <a:cubicBezTo>
                    <a:pt x="14001" y="1547"/>
                    <a:pt x="14137" y="1628"/>
                    <a:pt x="14246" y="1750"/>
                  </a:cubicBezTo>
                  <a:cubicBezTo>
                    <a:pt x="14273" y="1778"/>
                    <a:pt x="14327" y="1832"/>
                    <a:pt x="14300" y="1886"/>
                  </a:cubicBezTo>
                  <a:cubicBezTo>
                    <a:pt x="14273" y="1941"/>
                    <a:pt x="14218" y="1954"/>
                    <a:pt x="14164" y="1954"/>
                  </a:cubicBezTo>
                  <a:cubicBezTo>
                    <a:pt x="13797" y="1954"/>
                    <a:pt x="13444" y="1859"/>
                    <a:pt x="13145" y="1683"/>
                  </a:cubicBezTo>
                  <a:cubicBezTo>
                    <a:pt x="13063" y="1628"/>
                    <a:pt x="12982" y="1587"/>
                    <a:pt x="12900" y="1560"/>
                  </a:cubicBezTo>
                  <a:cubicBezTo>
                    <a:pt x="12737" y="1519"/>
                    <a:pt x="12574" y="1465"/>
                    <a:pt x="12424" y="1424"/>
                  </a:cubicBezTo>
                  <a:cubicBezTo>
                    <a:pt x="11853" y="1275"/>
                    <a:pt x="11269" y="1152"/>
                    <a:pt x="10698" y="1071"/>
                  </a:cubicBezTo>
                  <a:cubicBezTo>
                    <a:pt x="10345" y="1003"/>
                    <a:pt x="9991" y="949"/>
                    <a:pt x="9624" y="921"/>
                  </a:cubicBezTo>
                  <a:cubicBezTo>
                    <a:pt x="9149" y="894"/>
                    <a:pt x="8659" y="867"/>
                    <a:pt x="8170" y="840"/>
                  </a:cubicBezTo>
                  <a:cubicBezTo>
                    <a:pt x="8069" y="834"/>
                    <a:pt x="7968" y="832"/>
                    <a:pt x="7867" y="832"/>
                  </a:cubicBezTo>
                  <a:cubicBezTo>
                    <a:pt x="7461" y="832"/>
                    <a:pt x="7053" y="875"/>
                    <a:pt x="6661" y="962"/>
                  </a:cubicBezTo>
                  <a:cubicBezTo>
                    <a:pt x="6539" y="1003"/>
                    <a:pt x="6416" y="1044"/>
                    <a:pt x="6308" y="1098"/>
                  </a:cubicBezTo>
                  <a:cubicBezTo>
                    <a:pt x="6321" y="1112"/>
                    <a:pt x="6335" y="1112"/>
                    <a:pt x="6362" y="1125"/>
                  </a:cubicBezTo>
                  <a:cubicBezTo>
                    <a:pt x="6484" y="1166"/>
                    <a:pt x="6607" y="1220"/>
                    <a:pt x="6743" y="1248"/>
                  </a:cubicBezTo>
                  <a:cubicBezTo>
                    <a:pt x="7087" y="1329"/>
                    <a:pt x="7446" y="1372"/>
                    <a:pt x="7803" y="1372"/>
                  </a:cubicBezTo>
                  <a:cubicBezTo>
                    <a:pt x="7926" y="1372"/>
                    <a:pt x="8048" y="1367"/>
                    <a:pt x="8170" y="1356"/>
                  </a:cubicBezTo>
                  <a:cubicBezTo>
                    <a:pt x="8360" y="1329"/>
                    <a:pt x="8537" y="1302"/>
                    <a:pt x="8727" y="1248"/>
                  </a:cubicBezTo>
                  <a:cubicBezTo>
                    <a:pt x="8801" y="1215"/>
                    <a:pt x="8880" y="1197"/>
                    <a:pt x="8961" y="1197"/>
                  </a:cubicBezTo>
                  <a:cubicBezTo>
                    <a:pt x="9014" y="1197"/>
                    <a:pt x="9068" y="1204"/>
                    <a:pt x="9121" y="1220"/>
                  </a:cubicBezTo>
                  <a:lnTo>
                    <a:pt x="9135" y="1220"/>
                  </a:lnTo>
                  <a:cubicBezTo>
                    <a:pt x="9624" y="1275"/>
                    <a:pt x="10127" y="1343"/>
                    <a:pt x="10616" y="1397"/>
                  </a:cubicBezTo>
                  <a:cubicBezTo>
                    <a:pt x="11119" y="1451"/>
                    <a:pt x="11609" y="1533"/>
                    <a:pt x="12084" y="1669"/>
                  </a:cubicBezTo>
                  <a:cubicBezTo>
                    <a:pt x="13226" y="1995"/>
                    <a:pt x="14341" y="2376"/>
                    <a:pt x="15442" y="2797"/>
                  </a:cubicBezTo>
                  <a:cubicBezTo>
                    <a:pt x="15931" y="2987"/>
                    <a:pt x="16420" y="3150"/>
                    <a:pt x="16883" y="3382"/>
                  </a:cubicBezTo>
                  <a:cubicBezTo>
                    <a:pt x="16923" y="3395"/>
                    <a:pt x="16978" y="3409"/>
                    <a:pt x="17018" y="3422"/>
                  </a:cubicBezTo>
                  <a:lnTo>
                    <a:pt x="17018" y="3368"/>
                  </a:lnTo>
                  <a:cubicBezTo>
                    <a:pt x="16991" y="3150"/>
                    <a:pt x="16883" y="2974"/>
                    <a:pt x="16706" y="2851"/>
                  </a:cubicBezTo>
                  <a:cubicBezTo>
                    <a:pt x="16502" y="2688"/>
                    <a:pt x="16271" y="2566"/>
                    <a:pt x="16026" y="2457"/>
                  </a:cubicBezTo>
                  <a:cubicBezTo>
                    <a:pt x="15768" y="2335"/>
                    <a:pt x="15496" y="2213"/>
                    <a:pt x="15224" y="2077"/>
                  </a:cubicBezTo>
                  <a:cubicBezTo>
                    <a:pt x="14966" y="1941"/>
                    <a:pt x="14735" y="1750"/>
                    <a:pt x="14545" y="1519"/>
                  </a:cubicBezTo>
                  <a:cubicBezTo>
                    <a:pt x="14531" y="1492"/>
                    <a:pt x="14490" y="1465"/>
                    <a:pt x="14463" y="1451"/>
                  </a:cubicBezTo>
                  <a:cubicBezTo>
                    <a:pt x="14123" y="1302"/>
                    <a:pt x="13770" y="1152"/>
                    <a:pt x="13416" y="1003"/>
                  </a:cubicBezTo>
                  <a:cubicBezTo>
                    <a:pt x="12152" y="514"/>
                    <a:pt x="10834" y="201"/>
                    <a:pt x="9488" y="106"/>
                  </a:cubicBezTo>
                  <a:cubicBezTo>
                    <a:pt x="9257" y="92"/>
                    <a:pt x="9013" y="92"/>
                    <a:pt x="8782" y="65"/>
                  </a:cubicBezTo>
                  <a:cubicBezTo>
                    <a:pt x="8441" y="21"/>
                    <a:pt x="8100" y="0"/>
                    <a:pt x="775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4248250" y="3215125"/>
              <a:ext cx="469550" cy="135650"/>
            </a:xfrm>
            <a:custGeom>
              <a:avLst/>
              <a:gdLst/>
              <a:ahLst/>
              <a:cxnLst/>
              <a:rect l="l" t="t" r="r" b="b"/>
              <a:pathLst>
                <a:path w="18782" h="5426" extrusionOk="0">
                  <a:moveTo>
                    <a:pt x="8955" y="0"/>
                  </a:moveTo>
                  <a:cubicBezTo>
                    <a:pt x="8601" y="0"/>
                    <a:pt x="8248" y="27"/>
                    <a:pt x="7894" y="95"/>
                  </a:cubicBezTo>
                  <a:cubicBezTo>
                    <a:pt x="7582" y="163"/>
                    <a:pt x="7269" y="245"/>
                    <a:pt x="6956" y="354"/>
                  </a:cubicBezTo>
                  <a:cubicBezTo>
                    <a:pt x="6657" y="462"/>
                    <a:pt x="6358" y="571"/>
                    <a:pt x="6059" y="666"/>
                  </a:cubicBezTo>
                  <a:cubicBezTo>
                    <a:pt x="5706" y="789"/>
                    <a:pt x="5353" y="911"/>
                    <a:pt x="4986" y="1033"/>
                  </a:cubicBezTo>
                  <a:cubicBezTo>
                    <a:pt x="4687" y="1128"/>
                    <a:pt x="4374" y="1224"/>
                    <a:pt x="4075" y="1305"/>
                  </a:cubicBezTo>
                  <a:cubicBezTo>
                    <a:pt x="4034" y="1319"/>
                    <a:pt x="4007" y="1332"/>
                    <a:pt x="3980" y="1360"/>
                  </a:cubicBezTo>
                  <a:cubicBezTo>
                    <a:pt x="3463" y="1740"/>
                    <a:pt x="2960" y="2121"/>
                    <a:pt x="2471" y="2515"/>
                  </a:cubicBezTo>
                  <a:cubicBezTo>
                    <a:pt x="1968" y="2923"/>
                    <a:pt x="1533" y="3398"/>
                    <a:pt x="1166" y="3928"/>
                  </a:cubicBezTo>
                  <a:cubicBezTo>
                    <a:pt x="1153" y="3942"/>
                    <a:pt x="1125" y="3969"/>
                    <a:pt x="1112" y="3983"/>
                  </a:cubicBezTo>
                  <a:cubicBezTo>
                    <a:pt x="867" y="4187"/>
                    <a:pt x="663" y="4404"/>
                    <a:pt x="459" y="4649"/>
                  </a:cubicBezTo>
                  <a:cubicBezTo>
                    <a:pt x="337" y="4798"/>
                    <a:pt x="215" y="4975"/>
                    <a:pt x="92" y="5138"/>
                  </a:cubicBezTo>
                  <a:cubicBezTo>
                    <a:pt x="65" y="5193"/>
                    <a:pt x="38" y="5260"/>
                    <a:pt x="24" y="5315"/>
                  </a:cubicBezTo>
                  <a:cubicBezTo>
                    <a:pt x="0" y="5376"/>
                    <a:pt x="30" y="5426"/>
                    <a:pt x="86" y="5426"/>
                  </a:cubicBezTo>
                  <a:cubicBezTo>
                    <a:pt x="92" y="5426"/>
                    <a:pt x="99" y="5425"/>
                    <a:pt x="106" y="5424"/>
                  </a:cubicBezTo>
                  <a:cubicBezTo>
                    <a:pt x="228" y="5424"/>
                    <a:pt x="337" y="5383"/>
                    <a:pt x="419" y="5301"/>
                  </a:cubicBezTo>
                  <a:cubicBezTo>
                    <a:pt x="622" y="5070"/>
                    <a:pt x="826" y="4839"/>
                    <a:pt x="1044" y="4594"/>
                  </a:cubicBezTo>
                  <a:cubicBezTo>
                    <a:pt x="1438" y="4146"/>
                    <a:pt x="1832" y="3670"/>
                    <a:pt x="2240" y="3222"/>
                  </a:cubicBezTo>
                  <a:cubicBezTo>
                    <a:pt x="2661" y="2746"/>
                    <a:pt x="3137" y="2338"/>
                    <a:pt x="3640" y="1971"/>
                  </a:cubicBezTo>
                  <a:cubicBezTo>
                    <a:pt x="3803" y="1849"/>
                    <a:pt x="3980" y="1740"/>
                    <a:pt x="4156" y="1659"/>
                  </a:cubicBezTo>
                  <a:cubicBezTo>
                    <a:pt x="4523" y="1495"/>
                    <a:pt x="4890" y="1360"/>
                    <a:pt x="5271" y="1224"/>
                  </a:cubicBezTo>
                  <a:cubicBezTo>
                    <a:pt x="5692" y="1060"/>
                    <a:pt x="6127" y="925"/>
                    <a:pt x="6576" y="816"/>
                  </a:cubicBezTo>
                  <a:cubicBezTo>
                    <a:pt x="6929" y="721"/>
                    <a:pt x="7283" y="639"/>
                    <a:pt x="7636" y="558"/>
                  </a:cubicBezTo>
                  <a:cubicBezTo>
                    <a:pt x="8166" y="449"/>
                    <a:pt x="8710" y="367"/>
                    <a:pt x="9254" y="327"/>
                  </a:cubicBezTo>
                  <a:cubicBezTo>
                    <a:pt x="9451" y="313"/>
                    <a:pt x="9648" y="306"/>
                    <a:pt x="9845" y="306"/>
                  </a:cubicBezTo>
                  <a:cubicBezTo>
                    <a:pt x="10042" y="306"/>
                    <a:pt x="10239" y="313"/>
                    <a:pt x="10436" y="327"/>
                  </a:cubicBezTo>
                  <a:cubicBezTo>
                    <a:pt x="10749" y="354"/>
                    <a:pt x="11048" y="408"/>
                    <a:pt x="11347" y="435"/>
                  </a:cubicBezTo>
                  <a:cubicBezTo>
                    <a:pt x="12285" y="544"/>
                    <a:pt x="13195" y="816"/>
                    <a:pt x="14011" y="1264"/>
                  </a:cubicBezTo>
                  <a:cubicBezTo>
                    <a:pt x="14242" y="1400"/>
                    <a:pt x="14487" y="1523"/>
                    <a:pt x="14731" y="1618"/>
                  </a:cubicBezTo>
                  <a:cubicBezTo>
                    <a:pt x="14813" y="1659"/>
                    <a:pt x="14881" y="1686"/>
                    <a:pt x="14949" y="1727"/>
                  </a:cubicBezTo>
                  <a:cubicBezTo>
                    <a:pt x="15424" y="1971"/>
                    <a:pt x="15873" y="2257"/>
                    <a:pt x="16294" y="2596"/>
                  </a:cubicBezTo>
                  <a:cubicBezTo>
                    <a:pt x="16716" y="2909"/>
                    <a:pt x="17123" y="3222"/>
                    <a:pt x="17572" y="3507"/>
                  </a:cubicBezTo>
                  <a:cubicBezTo>
                    <a:pt x="17857" y="3684"/>
                    <a:pt x="18170" y="3847"/>
                    <a:pt x="18483" y="3969"/>
                  </a:cubicBezTo>
                  <a:cubicBezTo>
                    <a:pt x="18512" y="3979"/>
                    <a:pt x="18534" y="3988"/>
                    <a:pt x="18558" y="3988"/>
                  </a:cubicBezTo>
                  <a:cubicBezTo>
                    <a:pt x="18569" y="3988"/>
                    <a:pt x="18579" y="3987"/>
                    <a:pt x="18591" y="3983"/>
                  </a:cubicBezTo>
                  <a:cubicBezTo>
                    <a:pt x="18646" y="3956"/>
                    <a:pt x="18687" y="3928"/>
                    <a:pt x="18727" y="3888"/>
                  </a:cubicBezTo>
                  <a:cubicBezTo>
                    <a:pt x="18755" y="3860"/>
                    <a:pt x="18768" y="3820"/>
                    <a:pt x="18782" y="3779"/>
                  </a:cubicBezTo>
                  <a:cubicBezTo>
                    <a:pt x="18755" y="3738"/>
                    <a:pt x="18727" y="3711"/>
                    <a:pt x="18700" y="3670"/>
                  </a:cubicBezTo>
                  <a:cubicBezTo>
                    <a:pt x="18632" y="3616"/>
                    <a:pt x="18551" y="3575"/>
                    <a:pt x="18483" y="3534"/>
                  </a:cubicBezTo>
                  <a:cubicBezTo>
                    <a:pt x="18224" y="3398"/>
                    <a:pt x="17966" y="3276"/>
                    <a:pt x="17722" y="3154"/>
                  </a:cubicBezTo>
                  <a:cubicBezTo>
                    <a:pt x="17518" y="3059"/>
                    <a:pt x="17314" y="2936"/>
                    <a:pt x="17137" y="2787"/>
                  </a:cubicBezTo>
                  <a:cubicBezTo>
                    <a:pt x="17056" y="2732"/>
                    <a:pt x="16988" y="2637"/>
                    <a:pt x="16947" y="2542"/>
                  </a:cubicBezTo>
                  <a:cubicBezTo>
                    <a:pt x="16920" y="2447"/>
                    <a:pt x="16852" y="2379"/>
                    <a:pt x="16770" y="2352"/>
                  </a:cubicBezTo>
                  <a:cubicBezTo>
                    <a:pt x="16743" y="2325"/>
                    <a:pt x="16702" y="2311"/>
                    <a:pt x="16675" y="2297"/>
                  </a:cubicBezTo>
                  <a:cubicBezTo>
                    <a:pt x="16213" y="2026"/>
                    <a:pt x="15751" y="1754"/>
                    <a:pt x="15289" y="1482"/>
                  </a:cubicBezTo>
                  <a:cubicBezTo>
                    <a:pt x="14758" y="1156"/>
                    <a:pt x="14201" y="897"/>
                    <a:pt x="13617" y="721"/>
                  </a:cubicBezTo>
                  <a:cubicBezTo>
                    <a:pt x="13589" y="707"/>
                    <a:pt x="13549" y="694"/>
                    <a:pt x="13522" y="680"/>
                  </a:cubicBezTo>
                  <a:cubicBezTo>
                    <a:pt x="13277" y="530"/>
                    <a:pt x="13005" y="422"/>
                    <a:pt x="12733" y="340"/>
                  </a:cubicBezTo>
                  <a:cubicBezTo>
                    <a:pt x="12393" y="231"/>
                    <a:pt x="12054" y="163"/>
                    <a:pt x="11714" y="123"/>
                  </a:cubicBezTo>
                  <a:cubicBezTo>
                    <a:pt x="11252" y="41"/>
                    <a:pt x="10789" y="0"/>
                    <a:pt x="10327" y="0"/>
                  </a:cubicBezTo>
                  <a:cubicBezTo>
                    <a:pt x="10173" y="5"/>
                    <a:pt x="10021" y="6"/>
                    <a:pt x="9869" y="6"/>
                  </a:cubicBezTo>
                  <a:cubicBezTo>
                    <a:pt x="9565" y="6"/>
                    <a:pt x="9263" y="0"/>
                    <a:pt x="895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4299825" y="3302075"/>
              <a:ext cx="413225" cy="143500"/>
            </a:xfrm>
            <a:custGeom>
              <a:avLst/>
              <a:gdLst/>
              <a:ahLst/>
              <a:cxnLst/>
              <a:rect l="l" t="t" r="r" b="b"/>
              <a:pathLst>
                <a:path w="16529" h="5740" extrusionOk="0">
                  <a:moveTo>
                    <a:pt x="7978" y="0"/>
                  </a:moveTo>
                  <a:cubicBezTo>
                    <a:pt x="7595" y="0"/>
                    <a:pt x="7212" y="32"/>
                    <a:pt x="6837" y="97"/>
                  </a:cubicBezTo>
                  <a:cubicBezTo>
                    <a:pt x="6334" y="165"/>
                    <a:pt x="5859" y="287"/>
                    <a:pt x="5383" y="450"/>
                  </a:cubicBezTo>
                  <a:cubicBezTo>
                    <a:pt x="4961" y="600"/>
                    <a:pt x="4540" y="790"/>
                    <a:pt x="4146" y="994"/>
                  </a:cubicBezTo>
                  <a:cubicBezTo>
                    <a:pt x="3847" y="1144"/>
                    <a:pt x="3548" y="1320"/>
                    <a:pt x="3276" y="1524"/>
                  </a:cubicBezTo>
                  <a:cubicBezTo>
                    <a:pt x="2868" y="1850"/>
                    <a:pt x="2474" y="2204"/>
                    <a:pt x="2121" y="2598"/>
                  </a:cubicBezTo>
                  <a:cubicBezTo>
                    <a:pt x="1292" y="3495"/>
                    <a:pt x="585" y="4501"/>
                    <a:pt x="55" y="5602"/>
                  </a:cubicBezTo>
                  <a:cubicBezTo>
                    <a:pt x="27" y="5629"/>
                    <a:pt x="14" y="5670"/>
                    <a:pt x="0" y="5711"/>
                  </a:cubicBezTo>
                  <a:cubicBezTo>
                    <a:pt x="32" y="5730"/>
                    <a:pt x="66" y="5740"/>
                    <a:pt x="101" y="5740"/>
                  </a:cubicBezTo>
                  <a:cubicBezTo>
                    <a:pt x="141" y="5740"/>
                    <a:pt x="181" y="5726"/>
                    <a:pt x="218" y="5697"/>
                  </a:cubicBezTo>
                  <a:cubicBezTo>
                    <a:pt x="299" y="5643"/>
                    <a:pt x="367" y="5588"/>
                    <a:pt x="435" y="5507"/>
                  </a:cubicBezTo>
                  <a:cubicBezTo>
                    <a:pt x="530" y="5384"/>
                    <a:pt x="612" y="5249"/>
                    <a:pt x="693" y="5113"/>
                  </a:cubicBezTo>
                  <a:cubicBezTo>
                    <a:pt x="870" y="4800"/>
                    <a:pt x="1033" y="4474"/>
                    <a:pt x="1224" y="4161"/>
                  </a:cubicBezTo>
                  <a:cubicBezTo>
                    <a:pt x="1319" y="4012"/>
                    <a:pt x="1427" y="3862"/>
                    <a:pt x="1550" y="3726"/>
                  </a:cubicBezTo>
                  <a:cubicBezTo>
                    <a:pt x="1591" y="3672"/>
                    <a:pt x="1631" y="3617"/>
                    <a:pt x="1672" y="3563"/>
                  </a:cubicBezTo>
                  <a:cubicBezTo>
                    <a:pt x="2039" y="3074"/>
                    <a:pt x="2460" y="2625"/>
                    <a:pt x="2936" y="2217"/>
                  </a:cubicBezTo>
                  <a:cubicBezTo>
                    <a:pt x="3439" y="1782"/>
                    <a:pt x="3983" y="1388"/>
                    <a:pt x="4567" y="1049"/>
                  </a:cubicBezTo>
                  <a:cubicBezTo>
                    <a:pt x="5016" y="777"/>
                    <a:pt x="5505" y="586"/>
                    <a:pt x="6008" y="478"/>
                  </a:cubicBezTo>
                  <a:cubicBezTo>
                    <a:pt x="6331" y="403"/>
                    <a:pt x="6654" y="369"/>
                    <a:pt x="6976" y="369"/>
                  </a:cubicBezTo>
                  <a:cubicBezTo>
                    <a:pt x="7184" y="369"/>
                    <a:pt x="7391" y="383"/>
                    <a:pt x="7598" y="410"/>
                  </a:cubicBezTo>
                  <a:lnTo>
                    <a:pt x="7775" y="410"/>
                  </a:lnTo>
                  <a:cubicBezTo>
                    <a:pt x="7938" y="396"/>
                    <a:pt x="8115" y="382"/>
                    <a:pt x="8292" y="382"/>
                  </a:cubicBezTo>
                  <a:cubicBezTo>
                    <a:pt x="8713" y="382"/>
                    <a:pt x="9134" y="464"/>
                    <a:pt x="9528" y="614"/>
                  </a:cubicBezTo>
                  <a:cubicBezTo>
                    <a:pt x="10045" y="790"/>
                    <a:pt x="10521" y="1021"/>
                    <a:pt x="10983" y="1293"/>
                  </a:cubicBezTo>
                  <a:cubicBezTo>
                    <a:pt x="11146" y="1375"/>
                    <a:pt x="11309" y="1470"/>
                    <a:pt x="11459" y="1579"/>
                  </a:cubicBezTo>
                  <a:cubicBezTo>
                    <a:pt x="12641" y="2530"/>
                    <a:pt x="13810" y="3509"/>
                    <a:pt x="14952" y="4515"/>
                  </a:cubicBezTo>
                  <a:cubicBezTo>
                    <a:pt x="15319" y="4827"/>
                    <a:pt x="15672" y="5153"/>
                    <a:pt x="16039" y="5466"/>
                  </a:cubicBezTo>
                  <a:cubicBezTo>
                    <a:pt x="16066" y="5493"/>
                    <a:pt x="16107" y="5520"/>
                    <a:pt x="16134" y="5520"/>
                  </a:cubicBezTo>
                  <a:cubicBezTo>
                    <a:pt x="16161" y="5524"/>
                    <a:pt x="16189" y="5525"/>
                    <a:pt x="16216" y="5525"/>
                  </a:cubicBezTo>
                  <a:cubicBezTo>
                    <a:pt x="16297" y="5525"/>
                    <a:pt x="16376" y="5510"/>
                    <a:pt x="16447" y="5480"/>
                  </a:cubicBezTo>
                  <a:cubicBezTo>
                    <a:pt x="16501" y="5452"/>
                    <a:pt x="16528" y="5398"/>
                    <a:pt x="16501" y="5344"/>
                  </a:cubicBezTo>
                  <a:cubicBezTo>
                    <a:pt x="16474" y="5303"/>
                    <a:pt x="16447" y="5249"/>
                    <a:pt x="16406" y="5221"/>
                  </a:cubicBezTo>
                  <a:cubicBezTo>
                    <a:pt x="16297" y="5126"/>
                    <a:pt x="16202" y="5031"/>
                    <a:pt x="16093" y="4949"/>
                  </a:cubicBezTo>
                  <a:cubicBezTo>
                    <a:pt x="15903" y="4786"/>
                    <a:pt x="15699" y="4637"/>
                    <a:pt x="15509" y="4474"/>
                  </a:cubicBezTo>
                  <a:cubicBezTo>
                    <a:pt x="15414" y="4406"/>
                    <a:pt x="15346" y="4311"/>
                    <a:pt x="15292" y="4202"/>
                  </a:cubicBezTo>
                  <a:cubicBezTo>
                    <a:pt x="15278" y="4175"/>
                    <a:pt x="15251" y="4161"/>
                    <a:pt x="15237" y="4148"/>
                  </a:cubicBezTo>
                  <a:cubicBezTo>
                    <a:pt x="14789" y="3781"/>
                    <a:pt x="14367" y="3400"/>
                    <a:pt x="13932" y="3006"/>
                  </a:cubicBezTo>
                  <a:cubicBezTo>
                    <a:pt x="13484" y="2584"/>
                    <a:pt x="13008" y="2190"/>
                    <a:pt x="12519" y="1823"/>
                  </a:cubicBezTo>
                  <a:cubicBezTo>
                    <a:pt x="12179" y="1592"/>
                    <a:pt x="11839" y="1361"/>
                    <a:pt x="11499" y="1144"/>
                  </a:cubicBezTo>
                  <a:cubicBezTo>
                    <a:pt x="11295" y="1008"/>
                    <a:pt x="11092" y="872"/>
                    <a:pt x="10888" y="749"/>
                  </a:cubicBezTo>
                  <a:cubicBezTo>
                    <a:pt x="10439" y="478"/>
                    <a:pt x="9950" y="274"/>
                    <a:pt x="9447" y="151"/>
                  </a:cubicBezTo>
                  <a:cubicBezTo>
                    <a:pt x="8965" y="52"/>
                    <a:pt x="8471" y="0"/>
                    <a:pt x="7978"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4233550" y="3083075"/>
              <a:ext cx="464875" cy="109975"/>
            </a:xfrm>
            <a:custGeom>
              <a:avLst/>
              <a:gdLst/>
              <a:ahLst/>
              <a:cxnLst/>
              <a:rect l="l" t="t" r="r" b="b"/>
              <a:pathLst>
                <a:path w="18595" h="4399" extrusionOk="0">
                  <a:moveTo>
                    <a:pt x="9716" y="0"/>
                  </a:moveTo>
                  <a:cubicBezTo>
                    <a:pt x="9432" y="0"/>
                    <a:pt x="9147" y="10"/>
                    <a:pt x="8863" y="36"/>
                  </a:cubicBezTo>
                  <a:cubicBezTo>
                    <a:pt x="8564" y="63"/>
                    <a:pt x="8278" y="90"/>
                    <a:pt x="7979" y="131"/>
                  </a:cubicBezTo>
                  <a:lnTo>
                    <a:pt x="6838" y="253"/>
                  </a:lnTo>
                  <a:cubicBezTo>
                    <a:pt x="6810" y="253"/>
                    <a:pt x="6770" y="267"/>
                    <a:pt x="6743" y="280"/>
                  </a:cubicBezTo>
                  <a:cubicBezTo>
                    <a:pt x="6226" y="552"/>
                    <a:pt x="5696" y="783"/>
                    <a:pt x="5152" y="960"/>
                  </a:cubicBezTo>
                  <a:cubicBezTo>
                    <a:pt x="4826" y="1082"/>
                    <a:pt x="4513" y="1205"/>
                    <a:pt x="4187" y="1341"/>
                  </a:cubicBezTo>
                  <a:cubicBezTo>
                    <a:pt x="3888" y="1449"/>
                    <a:pt x="3603" y="1612"/>
                    <a:pt x="3304" y="1762"/>
                  </a:cubicBezTo>
                  <a:cubicBezTo>
                    <a:pt x="2869" y="1966"/>
                    <a:pt x="2434" y="2224"/>
                    <a:pt x="2040" y="2509"/>
                  </a:cubicBezTo>
                  <a:cubicBezTo>
                    <a:pt x="1346" y="3012"/>
                    <a:pt x="708" y="3583"/>
                    <a:pt x="137" y="4222"/>
                  </a:cubicBezTo>
                  <a:lnTo>
                    <a:pt x="1" y="4372"/>
                  </a:lnTo>
                  <a:lnTo>
                    <a:pt x="14" y="4399"/>
                  </a:lnTo>
                  <a:cubicBezTo>
                    <a:pt x="82" y="4385"/>
                    <a:pt x="150" y="4372"/>
                    <a:pt x="205" y="4344"/>
                  </a:cubicBezTo>
                  <a:cubicBezTo>
                    <a:pt x="463" y="4249"/>
                    <a:pt x="708" y="4113"/>
                    <a:pt x="911" y="3937"/>
                  </a:cubicBezTo>
                  <a:cubicBezTo>
                    <a:pt x="1210" y="3706"/>
                    <a:pt x="1482" y="3447"/>
                    <a:pt x="1768" y="3216"/>
                  </a:cubicBezTo>
                  <a:cubicBezTo>
                    <a:pt x="1999" y="3026"/>
                    <a:pt x="2243" y="2822"/>
                    <a:pt x="2475" y="2632"/>
                  </a:cubicBezTo>
                  <a:cubicBezTo>
                    <a:pt x="2515" y="2605"/>
                    <a:pt x="2556" y="2577"/>
                    <a:pt x="2597" y="2564"/>
                  </a:cubicBezTo>
                  <a:cubicBezTo>
                    <a:pt x="3018" y="2387"/>
                    <a:pt x="3426" y="2197"/>
                    <a:pt x="3820" y="1993"/>
                  </a:cubicBezTo>
                  <a:cubicBezTo>
                    <a:pt x="4486" y="1653"/>
                    <a:pt x="5152" y="1286"/>
                    <a:pt x="5859" y="1001"/>
                  </a:cubicBezTo>
                  <a:cubicBezTo>
                    <a:pt x="6240" y="838"/>
                    <a:pt x="6634" y="702"/>
                    <a:pt x="7028" y="593"/>
                  </a:cubicBezTo>
                  <a:cubicBezTo>
                    <a:pt x="7504" y="484"/>
                    <a:pt x="7993" y="416"/>
                    <a:pt x="8482" y="376"/>
                  </a:cubicBezTo>
                  <a:cubicBezTo>
                    <a:pt x="8713" y="362"/>
                    <a:pt x="8958" y="348"/>
                    <a:pt x="9189" y="335"/>
                  </a:cubicBezTo>
                  <a:cubicBezTo>
                    <a:pt x="9318" y="328"/>
                    <a:pt x="9447" y="325"/>
                    <a:pt x="9575" y="325"/>
                  </a:cubicBezTo>
                  <a:cubicBezTo>
                    <a:pt x="9702" y="325"/>
                    <a:pt x="9828" y="328"/>
                    <a:pt x="9950" y="335"/>
                  </a:cubicBezTo>
                  <a:cubicBezTo>
                    <a:pt x="10086" y="348"/>
                    <a:pt x="10236" y="362"/>
                    <a:pt x="10372" y="376"/>
                  </a:cubicBezTo>
                  <a:cubicBezTo>
                    <a:pt x="10997" y="416"/>
                    <a:pt x="11622" y="443"/>
                    <a:pt x="12247" y="498"/>
                  </a:cubicBezTo>
                  <a:cubicBezTo>
                    <a:pt x="12927" y="552"/>
                    <a:pt x="13579" y="688"/>
                    <a:pt x="14218" y="892"/>
                  </a:cubicBezTo>
                  <a:cubicBezTo>
                    <a:pt x="14449" y="974"/>
                    <a:pt x="14667" y="1069"/>
                    <a:pt x="14898" y="1150"/>
                  </a:cubicBezTo>
                  <a:cubicBezTo>
                    <a:pt x="15414" y="1341"/>
                    <a:pt x="15917" y="1544"/>
                    <a:pt x="16393" y="1789"/>
                  </a:cubicBezTo>
                  <a:cubicBezTo>
                    <a:pt x="17018" y="2115"/>
                    <a:pt x="17630" y="2428"/>
                    <a:pt x="18255" y="2754"/>
                  </a:cubicBezTo>
                  <a:cubicBezTo>
                    <a:pt x="18323" y="2781"/>
                    <a:pt x="18405" y="2809"/>
                    <a:pt x="18486" y="2822"/>
                  </a:cubicBezTo>
                  <a:cubicBezTo>
                    <a:pt x="18513" y="2822"/>
                    <a:pt x="18541" y="2822"/>
                    <a:pt x="18568" y="2795"/>
                  </a:cubicBezTo>
                  <a:cubicBezTo>
                    <a:pt x="18595" y="2768"/>
                    <a:pt x="18581" y="2727"/>
                    <a:pt x="18554" y="2700"/>
                  </a:cubicBezTo>
                  <a:cubicBezTo>
                    <a:pt x="18500" y="2632"/>
                    <a:pt x="18432" y="2550"/>
                    <a:pt x="18377" y="2482"/>
                  </a:cubicBezTo>
                  <a:cubicBezTo>
                    <a:pt x="18038" y="2170"/>
                    <a:pt x="17671" y="1898"/>
                    <a:pt x="17277" y="1694"/>
                  </a:cubicBezTo>
                  <a:cubicBezTo>
                    <a:pt x="17168" y="1626"/>
                    <a:pt x="17059" y="1585"/>
                    <a:pt x="16937" y="1558"/>
                  </a:cubicBezTo>
                  <a:cubicBezTo>
                    <a:pt x="16828" y="1544"/>
                    <a:pt x="16719" y="1504"/>
                    <a:pt x="16610" y="1449"/>
                  </a:cubicBezTo>
                  <a:cubicBezTo>
                    <a:pt x="15333" y="838"/>
                    <a:pt x="13974" y="430"/>
                    <a:pt x="12587" y="212"/>
                  </a:cubicBezTo>
                  <a:cubicBezTo>
                    <a:pt x="11799" y="90"/>
                    <a:pt x="10997" y="22"/>
                    <a:pt x="10209" y="9"/>
                  </a:cubicBezTo>
                  <a:cubicBezTo>
                    <a:pt x="10044" y="4"/>
                    <a:pt x="9880" y="0"/>
                    <a:pt x="97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a:off x="4221325" y="3000700"/>
              <a:ext cx="438725" cy="116175"/>
            </a:xfrm>
            <a:custGeom>
              <a:avLst/>
              <a:gdLst/>
              <a:ahLst/>
              <a:cxnLst/>
              <a:rect l="l" t="t" r="r" b="b"/>
              <a:pathLst>
                <a:path w="17549" h="4647" extrusionOk="0">
                  <a:moveTo>
                    <a:pt x="10276" y="1"/>
                  </a:moveTo>
                  <a:lnTo>
                    <a:pt x="9787" y="14"/>
                  </a:lnTo>
                  <a:cubicBezTo>
                    <a:pt x="9488" y="28"/>
                    <a:pt x="9175" y="41"/>
                    <a:pt x="8876" y="55"/>
                  </a:cubicBezTo>
                  <a:cubicBezTo>
                    <a:pt x="8577" y="82"/>
                    <a:pt x="8278" y="109"/>
                    <a:pt x="7979" y="137"/>
                  </a:cubicBezTo>
                  <a:cubicBezTo>
                    <a:pt x="7585" y="177"/>
                    <a:pt x="7177" y="259"/>
                    <a:pt x="6797" y="368"/>
                  </a:cubicBezTo>
                  <a:cubicBezTo>
                    <a:pt x="6661" y="408"/>
                    <a:pt x="6511" y="449"/>
                    <a:pt x="6375" y="490"/>
                  </a:cubicBezTo>
                  <a:cubicBezTo>
                    <a:pt x="6239" y="531"/>
                    <a:pt x="6049" y="585"/>
                    <a:pt x="5886" y="639"/>
                  </a:cubicBezTo>
                  <a:cubicBezTo>
                    <a:pt x="5437" y="775"/>
                    <a:pt x="5002" y="966"/>
                    <a:pt x="4567" y="1170"/>
                  </a:cubicBezTo>
                  <a:cubicBezTo>
                    <a:pt x="4024" y="1441"/>
                    <a:pt x="3480" y="1740"/>
                    <a:pt x="2950" y="2039"/>
                  </a:cubicBezTo>
                  <a:cubicBezTo>
                    <a:pt x="2896" y="2053"/>
                    <a:pt x="2855" y="2080"/>
                    <a:pt x="2814" y="2121"/>
                  </a:cubicBezTo>
                  <a:cubicBezTo>
                    <a:pt x="2651" y="2257"/>
                    <a:pt x="2474" y="2379"/>
                    <a:pt x="2284" y="2488"/>
                  </a:cubicBezTo>
                  <a:cubicBezTo>
                    <a:pt x="1985" y="2678"/>
                    <a:pt x="1672" y="2869"/>
                    <a:pt x="1373" y="3059"/>
                  </a:cubicBezTo>
                  <a:cubicBezTo>
                    <a:pt x="1251" y="3168"/>
                    <a:pt x="1115" y="3290"/>
                    <a:pt x="993" y="3399"/>
                  </a:cubicBezTo>
                  <a:cubicBezTo>
                    <a:pt x="802" y="3616"/>
                    <a:pt x="571" y="3793"/>
                    <a:pt x="381" y="4010"/>
                  </a:cubicBezTo>
                  <a:cubicBezTo>
                    <a:pt x="286" y="4119"/>
                    <a:pt x="0" y="4418"/>
                    <a:pt x="123" y="4581"/>
                  </a:cubicBezTo>
                  <a:cubicBezTo>
                    <a:pt x="156" y="4627"/>
                    <a:pt x="199" y="4647"/>
                    <a:pt x="249" y="4647"/>
                  </a:cubicBezTo>
                  <a:cubicBezTo>
                    <a:pt x="527" y="4647"/>
                    <a:pt x="1021" y="4035"/>
                    <a:pt x="1251" y="3793"/>
                  </a:cubicBezTo>
                  <a:cubicBezTo>
                    <a:pt x="1767" y="3276"/>
                    <a:pt x="2338" y="2828"/>
                    <a:pt x="2950" y="2461"/>
                  </a:cubicBezTo>
                  <a:cubicBezTo>
                    <a:pt x="3616" y="2039"/>
                    <a:pt x="4323" y="1672"/>
                    <a:pt x="5057" y="1387"/>
                  </a:cubicBezTo>
                  <a:cubicBezTo>
                    <a:pt x="5329" y="1265"/>
                    <a:pt x="5614" y="1170"/>
                    <a:pt x="5913" y="1074"/>
                  </a:cubicBezTo>
                  <a:cubicBezTo>
                    <a:pt x="6199" y="979"/>
                    <a:pt x="6457" y="898"/>
                    <a:pt x="6742" y="803"/>
                  </a:cubicBezTo>
                  <a:cubicBezTo>
                    <a:pt x="6946" y="735"/>
                    <a:pt x="7150" y="680"/>
                    <a:pt x="7354" y="612"/>
                  </a:cubicBezTo>
                  <a:cubicBezTo>
                    <a:pt x="7435" y="571"/>
                    <a:pt x="7544" y="558"/>
                    <a:pt x="7639" y="544"/>
                  </a:cubicBezTo>
                  <a:cubicBezTo>
                    <a:pt x="8020" y="504"/>
                    <a:pt x="8414" y="490"/>
                    <a:pt x="8795" y="449"/>
                  </a:cubicBezTo>
                  <a:cubicBezTo>
                    <a:pt x="9216" y="422"/>
                    <a:pt x="9637" y="368"/>
                    <a:pt x="10072" y="368"/>
                  </a:cubicBezTo>
                  <a:cubicBezTo>
                    <a:pt x="10121" y="366"/>
                    <a:pt x="10170" y="365"/>
                    <a:pt x="10218" y="365"/>
                  </a:cubicBezTo>
                  <a:cubicBezTo>
                    <a:pt x="10567" y="365"/>
                    <a:pt x="10923" y="408"/>
                    <a:pt x="11268" y="504"/>
                  </a:cubicBezTo>
                  <a:cubicBezTo>
                    <a:pt x="12125" y="735"/>
                    <a:pt x="13008" y="911"/>
                    <a:pt x="13892" y="1020"/>
                  </a:cubicBezTo>
                  <a:cubicBezTo>
                    <a:pt x="14055" y="1034"/>
                    <a:pt x="14204" y="1074"/>
                    <a:pt x="14340" y="1142"/>
                  </a:cubicBezTo>
                  <a:cubicBezTo>
                    <a:pt x="14408" y="1183"/>
                    <a:pt x="14476" y="1210"/>
                    <a:pt x="14558" y="1238"/>
                  </a:cubicBezTo>
                  <a:lnTo>
                    <a:pt x="15305" y="1469"/>
                  </a:lnTo>
                  <a:cubicBezTo>
                    <a:pt x="15577" y="1550"/>
                    <a:pt x="15849" y="1632"/>
                    <a:pt x="16121" y="1727"/>
                  </a:cubicBezTo>
                  <a:cubicBezTo>
                    <a:pt x="16515" y="1876"/>
                    <a:pt x="16855" y="2148"/>
                    <a:pt x="17086" y="2515"/>
                  </a:cubicBezTo>
                  <a:cubicBezTo>
                    <a:pt x="17086" y="2529"/>
                    <a:pt x="17113" y="2556"/>
                    <a:pt x="17140" y="2556"/>
                  </a:cubicBezTo>
                  <a:cubicBezTo>
                    <a:pt x="17249" y="2556"/>
                    <a:pt x="17358" y="2515"/>
                    <a:pt x="17453" y="2461"/>
                  </a:cubicBezTo>
                  <a:cubicBezTo>
                    <a:pt x="17521" y="2406"/>
                    <a:pt x="17548" y="2311"/>
                    <a:pt x="17507" y="2243"/>
                  </a:cubicBezTo>
                  <a:cubicBezTo>
                    <a:pt x="17480" y="2189"/>
                    <a:pt x="17453" y="2135"/>
                    <a:pt x="17412" y="2094"/>
                  </a:cubicBezTo>
                  <a:cubicBezTo>
                    <a:pt x="17344" y="2026"/>
                    <a:pt x="17276" y="1944"/>
                    <a:pt x="17195" y="1890"/>
                  </a:cubicBezTo>
                  <a:cubicBezTo>
                    <a:pt x="16964" y="1713"/>
                    <a:pt x="16719" y="1564"/>
                    <a:pt x="16447" y="1441"/>
                  </a:cubicBezTo>
                  <a:cubicBezTo>
                    <a:pt x="16311" y="1373"/>
                    <a:pt x="16175" y="1333"/>
                    <a:pt x="16026" y="1305"/>
                  </a:cubicBezTo>
                  <a:cubicBezTo>
                    <a:pt x="15985" y="1305"/>
                    <a:pt x="15958" y="1292"/>
                    <a:pt x="15931" y="1278"/>
                  </a:cubicBezTo>
                  <a:cubicBezTo>
                    <a:pt x="15319" y="1047"/>
                    <a:pt x="14694" y="857"/>
                    <a:pt x="14068" y="694"/>
                  </a:cubicBezTo>
                  <a:cubicBezTo>
                    <a:pt x="12872" y="395"/>
                    <a:pt x="11649" y="164"/>
                    <a:pt x="1042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4459200" y="3407050"/>
              <a:ext cx="214775" cy="179500"/>
            </a:xfrm>
            <a:custGeom>
              <a:avLst/>
              <a:gdLst/>
              <a:ahLst/>
              <a:cxnLst/>
              <a:rect l="l" t="t" r="r" b="b"/>
              <a:pathLst>
                <a:path w="8591" h="7180" extrusionOk="0">
                  <a:moveTo>
                    <a:pt x="1851" y="0"/>
                  </a:moveTo>
                  <a:cubicBezTo>
                    <a:pt x="1828" y="0"/>
                    <a:pt x="1804" y="1"/>
                    <a:pt x="1781" y="3"/>
                  </a:cubicBezTo>
                  <a:cubicBezTo>
                    <a:pt x="1495" y="30"/>
                    <a:pt x="1210" y="139"/>
                    <a:pt x="979" y="316"/>
                  </a:cubicBezTo>
                  <a:cubicBezTo>
                    <a:pt x="517" y="669"/>
                    <a:pt x="177" y="1185"/>
                    <a:pt x="41" y="1756"/>
                  </a:cubicBezTo>
                  <a:cubicBezTo>
                    <a:pt x="14" y="1865"/>
                    <a:pt x="0" y="1987"/>
                    <a:pt x="0" y="2110"/>
                  </a:cubicBezTo>
                  <a:cubicBezTo>
                    <a:pt x="0" y="2599"/>
                    <a:pt x="54" y="3088"/>
                    <a:pt x="163" y="3564"/>
                  </a:cubicBezTo>
                  <a:cubicBezTo>
                    <a:pt x="299" y="4176"/>
                    <a:pt x="449" y="4774"/>
                    <a:pt x="598" y="5385"/>
                  </a:cubicBezTo>
                  <a:cubicBezTo>
                    <a:pt x="639" y="5549"/>
                    <a:pt x="775" y="5684"/>
                    <a:pt x="951" y="5739"/>
                  </a:cubicBezTo>
                  <a:cubicBezTo>
                    <a:pt x="965" y="5746"/>
                    <a:pt x="980" y="5749"/>
                    <a:pt x="996" y="5749"/>
                  </a:cubicBezTo>
                  <a:cubicBezTo>
                    <a:pt x="1042" y="5749"/>
                    <a:pt x="1091" y="5718"/>
                    <a:pt x="1101" y="5657"/>
                  </a:cubicBezTo>
                  <a:cubicBezTo>
                    <a:pt x="1128" y="5603"/>
                    <a:pt x="1128" y="5549"/>
                    <a:pt x="1142" y="5494"/>
                  </a:cubicBezTo>
                  <a:cubicBezTo>
                    <a:pt x="1128" y="5182"/>
                    <a:pt x="1033" y="4883"/>
                    <a:pt x="856" y="4624"/>
                  </a:cubicBezTo>
                  <a:cubicBezTo>
                    <a:pt x="829" y="4583"/>
                    <a:pt x="816" y="4543"/>
                    <a:pt x="802" y="4502"/>
                  </a:cubicBezTo>
                  <a:cubicBezTo>
                    <a:pt x="761" y="4366"/>
                    <a:pt x="720" y="4230"/>
                    <a:pt x="693" y="4081"/>
                  </a:cubicBezTo>
                  <a:cubicBezTo>
                    <a:pt x="598" y="3727"/>
                    <a:pt x="503" y="3360"/>
                    <a:pt x="435" y="2993"/>
                  </a:cubicBezTo>
                  <a:cubicBezTo>
                    <a:pt x="367" y="2667"/>
                    <a:pt x="353" y="2327"/>
                    <a:pt x="381" y="2001"/>
                  </a:cubicBezTo>
                  <a:cubicBezTo>
                    <a:pt x="435" y="1498"/>
                    <a:pt x="680" y="1022"/>
                    <a:pt x="1074" y="710"/>
                  </a:cubicBezTo>
                  <a:cubicBezTo>
                    <a:pt x="1278" y="533"/>
                    <a:pt x="1522" y="451"/>
                    <a:pt x="1794" y="451"/>
                  </a:cubicBezTo>
                  <a:cubicBezTo>
                    <a:pt x="1984" y="465"/>
                    <a:pt x="2175" y="533"/>
                    <a:pt x="2351" y="628"/>
                  </a:cubicBezTo>
                  <a:cubicBezTo>
                    <a:pt x="2569" y="750"/>
                    <a:pt x="2773" y="886"/>
                    <a:pt x="2950" y="1063"/>
                  </a:cubicBezTo>
                  <a:cubicBezTo>
                    <a:pt x="3276" y="1376"/>
                    <a:pt x="3588" y="1702"/>
                    <a:pt x="3874" y="2042"/>
                  </a:cubicBezTo>
                  <a:cubicBezTo>
                    <a:pt x="3887" y="2069"/>
                    <a:pt x="3901" y="2083"/>
                    <a:pt x="3915" y="2110"/>
                  </a:cubicBezTo>
                  <a:cubicBezTo>
                    <a:pt x="4146" y="2558"/>
                    <a:pt x="4417" y="2980"/>
                    <a:pt x="4730" y="3374"/>
                  </a:cubicBezTo>
                  <a:cubicBezTo>
                    <a:pt x="5097" y="3836"/>
                    <a:pt x="5491" y="4271"/>
                    <a:pt x="5899" y="4706"/>
                  </a:cubicBezTo>
                  <a:cubicBezTo>
                    <a:pt x="5926" y="4733"/>
                    <a:pt x="5953" y="4760"/>
                    <a:pt x="5981" y="4801"/>
                  </a:cubicBezTo>
                  <a:cubicBezTo>
                    <a:pt x="6103" y="5018"/>
                    <a:pt x="6280" y="5195"/>
                    <a:pt x="6484" y="5345"/>
                  </a:cubicBezTo>
                  <a:cubicBezTo>
                    <a:pt x="6728" y="5535"/>
                    <a:pt x="7000" y="5698"/>
                    <a:pt x="7231" y="5875"/>
                  </a:cubicBezTo>
                  <a:cubicBezTo>
                    <a:pt x="7394" y="5983"/>
                    <a:pt x="7544" y="6092"/>
                    <a:pt x="7693" y="6215"/>
                  </a:cubicBezTo>
                  <a:cubicBezTo>
                    <a:pt x="7829" y="6323"/>
                    <a:pt x="7938" y="6473"/>
                    <a:pt x="8033" y="6636"/>
                  </a:cubicBezTo>
                  <a:cubicBezTo>
                    <a:pt x="8115" y="6799"/>
                    <a:pt x="8142" y="6989"/>
                    <a:pt x="8128" y="7180"/>
                  </a:cubicBezTo>
                  <a:cubicBezTo>
                    <a:pt x="8183" y="7180"/>
                    <a:pt x="8237" y="7166"/>
                    <a:pt x="8278" y="7152"/>
                  </a:cubicBezTo>
                  <a:cubicBezTo>
                    <a:pt x="8468" y="7139"/>
                    <a:pt x="8590" y="6962"/>
                    <a:pt x="8563" y="6785"/>
                  </a:cubicBezTo>
                  <a:cubicBezTo>
                    <a:pt x="8550" y="6500"/>
                    <a:pt x="8373" y="6255"/>
                    <a:pt x="8115" y="6133"/>
                  </a:cubicBezTo>
                  <a:cubicBezTo>
                    <a:pt x="8060" y="6106"/>
                    <a:pt x="8006" y="6079"/>
                    <a:pt x="7965" y="6051"/>
                  </a:cubicBezTo>
                  <a:cubicBezTo>
                    <a:pt x="7639" y="5820"/>
                    <a:pt x="7326" y="5549"/>
                    <a:pt x="7041" y="5277"/>
                  </a:cubicBezTo>
                  <a:cubicBezTo>
                    <a:pt x="6212" y="4502"/>
                    <a:pt x="5451" y="3646"/>
                    <a:pt x="4798" y="2721"/>
                  </a:cubicBezTo>
                  <a:cubicBezTo>
                    <a:pt x="4458" y="2232"/>
                    <a:pt x="4105" y="1756"/>
                    <a:pt x="3724" y="1308"/>
                  </a:cubicBezTo>
                  <a:cubicBezTo>
                    <a:pt x="3317" y="846"/>
                    <a:pt x="2841" y="438"/>
                    <a:pt x="2311" y="125"/>
                  </a:cubicBezTo>
                  <a:cubicBezTo>
                    <a:pt x="2168" y="42"/>
                    <a:pt x="2015" y="0"/>
                    <a:pt x="185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a:off x="4390200" y="3339700"/>
              <a:ext cx="303825" cy="164950"/>
            </a:xfrm>
            <a:custGeom>
              <a:avLst/>
              <a:gdLst/>
              <a:ahLst/>
              <a:cxnLst/>
              <a:rect l="l" t="t" r="r" b="b"/>
              <a:pathLst>
                <a:path w="12153" h="6598" extrusionOk="0">
                  <a:moveTo>
                    <a:pt x="4130" y="0"/>
                  </a:moveTo>
                  <a:cubicBezTo>
                    <a:pt x="4049" y="0"/>
                    <a:pt x="3965" y="10"/>
                    <a:pt x="3888" y="19"/>
                  </a:cubicBezTo>
                  <a:cubicBezTo>
                    <a:pt x="3711" y="74"/>
                    <a:pt x="3535" y="128"/>
                    <a:pt x="3372" y="196"/>
                  </a:cubicBezTo>
                  <a:cubicBezTo>
                    <a:pt x="2774" y="400"/>
                    <a:pt x="2203" y="699"/>
                    <a:pt x="1700" y="1066"/>
                  </a:cubicBezTo>
                  <a:cubicBezTo>
                    <a:pt x="1102" y="1487"/>
                    <a:pt x="599" y="2058"/>
                    <a:pt x="259" y="2697"/>
                  </a:cubicBezTo>
                  <a:cubicBezTo>
                    <a:pt x="245" y="2738"/>
                    <a:pt x="205" y="2778"/>
                    <a:pt x="177" y="2819"/>
                  </a:cubicBezTo>
                  <a:cubicBezTo>
                    <a:pt x="123" y="2901"/>
                    <a:pt x="69" y="2996"/>
                    <a:pt x="28" y="3091"/>
                  </a:cubicBezTo>
                  <a:cubicBezTo>
                    <a:pt x="1" y="3159"/>
                    <a:pt x="1" y="3213"/>
                    <a:pt x="1" y="3281"/>
                  </a:cubicBezTo>
                  <a:cubicBezTo>
                    <a:pt x="1" y="3368"/>
                    <a:pt x="70" y="3429"/>
                    <a:pt x="147" y="3429"/>
                  </a:cubicBezTo>
                  <a:cubicBezTo>
                    <a:pt x="166" y="3429"/>
                    <a:pt x="186" y="3425"/>
                    <a:pt x="205" y="3417"/>
                  </a:cubicBezTo>
                  <a:cubicBezTo>
                    <a:pt x="259" y="3404"/>
                    <a:pt x="313" y="3377"/>
                    <a:pt x="354" y="3336"/>
                  </a:cubicBezTo>
                  <a:cubicBezTo>
                    <a:pt x="422" y="3254"/>
                    <a:pt x="477" y="3159"/>
                    <a:pt x="517" y="3077"/>
                  </a:cubicBezTo>
                  <a:cubicBezTo>
                    <a:pt x="572" y="2996"/>
                    <a:pt x="599" y="2901"/>
                    <a:pt x="640" y="2806"/>
                  </a:cubicBezTo>
                  <a:cubicBezTo>
                    <a:pt x="857" y="2316"/>
                    <a:pt x="1197" y="1881"/>
                    <a:pt x="1605" y="1528"/>
                  </a:cubicBezTo>
                  <a:cubicBezTo>
                    <a:pt x="2108" y="1093"/>
                    <a:pt x="2692" y="740"/>
                    <a:pt x="3317" y="481"/>
                  </a:cubicBezTo>
                  <a:cubicBezTo>
                    <a:pt x="3603" y="345"/>
                    <a:pt x="3929" y="291"/>
                    <a:pt x="4255" y="291"/>
                  </a:cubicBezTo>
                  <a:cubicBezTo>
                    <a:pt x="4649" y="305"/>
                    <a:pt x="5030" y="400"/>
                    <a:pt x="5397" y="563"/>
                  </a:cubicBezTo>
                  <a:cubicBezTo>
                    <a:pt x="5710" y="712"/>
                    <a:pt x="6022" y="876"/>
                    <a:pt x="6308" y="1079"/>
                  </a:cubicBezTo>
                  <a:cubicBezTo>
                    <a:pt x="6620" y="1297"/>
                    <a:pt x="6946" y="1514"/>
                    <a:pt x="7245" y="1745"/>
                  </a:cubicBezTo>
                  <a:cubicBezTo>
                    <a:pt x="7531" y="1977"/>
                    <a:pt x="7789" y="2235"/>
                    <a:pt x="8007" y="2534"/>
                  </a:cubicBezTo>
                  <a:cubicBezTo>
                    <a:pt x="8183" y="2765"/>
                    <a:pt x="8360" y="2996"/>
                    <a:pt x="8537" y="3227"/>
                  </a:cubicBezTo>
                  <a:cubicBezTo>
                    <a:pt x="8822" y="3608"/>
                    <a:pt x="9162" y="3934"/>
                    <a:pt x="9556" y="4178"/>
                  </a:cubicBezTo>
                  <a:cubicBezTo>
                    <a:pt x="9583" y="4206"/>
                    <a:pt x="9611" y="4219"/>
                    <a:pt x="9638" y="4260"/>
                  </a:cubicBezTo>
                  <a:cubicBezTo>
                    <a:pt x="9787" y="4477"/>
                    <a:pt x="9964" y="4695"/>
                    <a:pt x="10168" y="4885"/>
                  </a:cubicBezTo>
                  <a:cubicBezTo>
                    <a:pt x="10440" y="5116"/>
                    <a:pt x="10711" y="5361"/>
                    <a:pt x="10983" y="5592"/>
                  </a:cubicBezTo>
                  <a:cubicBezTo>
                    <a:pt x="11337" y="5891"/>
                    <a:pt x="11663" y="6217"/>
                    <a:pt x="11962" y="6571"/>
                  </a:cubicBezTo>
                  <a:cubicBezTo>
                    <a:pt x="11962" y="6584"/>
                    <a:pt x="11976" y="6598"/>
                    <a:pt x="11989" y="6598"/>
                  </a:cubicBezTo>
                  <a:lnTo>
                    <a:pt x="12016" y="6571"/>
                  </a:lnTo>
                  <a:cubicBezTo>
                    <a:pt x="12139" y="6421"/>
                    <a:pt x="12152" y="6217"/>
                    <a:pt x="12057" y="6041"/>
                  </a:cubicBezTo>
                  <a:cubicBezTo>
                    <a:pt x="12003" y="5918"/>
                    <a:pt x="11921" y="5810"/>
                    <a:pt x="11826" y="5714"/>
                  </a:cubicBezTo>
                  <a:cubicBezTo>
                    <a:pt x="11649" y="5565"/>
                    <a:pt x="11486" y="5415"/>
                    <a:pt x="11310" y="5266"/>
                  </a:cubicBezTo>
                  <a:cubicBezTo>
                    <a:pt x="11092" y="5076"/>
                    <a:pt x="10861" y="4885"/>
                    <a:pt x="10644" y="4681"/>
                  </a:cubicBezTo>
                  <a:cubicBezTo>
                    <a:pt x="10535" y="4573"/>
                    <a:pt x="10440" y="4450"/>
                    <a:pt x="10385" y="4314"/>
                  </a:cubicBezTo>
                  <a:cubicBezTo>
                    <a:pt x="10372" y="4287"/>
                    <a:pt x="10344" y="4260"/>
                    <a:pt x="10317" y="4246"/>
                  </a:cubicBezTo>
                  <a:cubicBezTo>
                    <a:pt x="10209" y="4151"/>
                    <a:pt x="10100" y="4056"/>
                    <a:pt x="9991" y="3961"/>
                  </a:cubicBezTo>
                  <a:cubicBezTo>
                    <a:pt x="9638" y="3621"/>
                    <a:pt x="9298" y="3268"/>
                    <a:pt x="8985" y="2887"/>
                  </a:cubicBezTo>
                  <a:cubicBezTo>
                    <a:pt x="8591" y="2411"/>
                    <a:pt x="8170" y="1977"/>
                    <a:pt x="7721" y="1569"/>
                  </a:cubicBezTo>
                  <a:cubicBezTo>
                    <a:pt x="7300" y="1188"/>
                    <a:pt x="6851" y="862"/>
                    <a:pt x="6362" y="590"/>
                  </a:cubicBezTo>
                  <a:cubicBezTo>
                    <a:pt x="5696" y="223"/>
                    <a:pt x="4976" y="33"/>
                    <a:pt x="4228" y="6"/>
                  </a:cubicBezTo>
                  <a:cubicBezTo>
                    <a:pt x="4196" y="2"/>
                    <a:pt x="4163" y="0"/>
                    <a:pt x="413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a:off x="4271275" y="3248075"/>
              <a:ext cx="382300" cy="138675"/>
            </a:xfrm>
            <a:custGeom>
              <a:avLst/>
              <a:gdLst/>
              <a:ahLst/>
              <a:cxnLst/>
              <a:rect l="l" t="t" r="r" b="b"/>
              <a:pathLst>
                <a:path w="15292" h="5547" extrusionOk="0">
                  <a:moveTo>
                    <a:pt x="8169" y="1"/>
                  </a:moveTo>
                  <a:cubicBezTo>
                    <a:pt x="7934" y="1"/>
                    <a:pt x="7698" y="19"/>
                    <a:pt x="7463" y="55"/>
                  </a:cubicBezTo>
                  <a:cubicBezTo>
                    <a:pt x="6960" y="123"/>
                    <a:pt x="6457" y="245"/>
                    <a:pt x="5954" y="409"/>
                  </a:cubicBezTo>
                  <a:cubicBezTo>
                    <a:pt x="5478" y="558"/>
                    <a:pt x="5016" y="735"/>
                    <a:pt x="4554" y="952"/>
                  </a:cubicBezTo>
                  <a:cubicBezTo>
                    <a:pt x="3766" y="1306"/>
                    <a:pt x="3032" y="1795"/>
                    <a:pt x="2379" y="2393"/>
                  </a:cubicBezTo>
                  <a:cubicBezTo>
                    <a:pt x="2338" y="2420"/>
                    <a:pt x="2311" y="2447"/>
                    <a:pt x="2284" y="2475"/>
                  </a:cubicBezTo>
                  <a:cubicBezTo>
                    <a:pt x="2080" y="2719"/>
                    <a:pt x="1876" y="2964"/>
                    <a:pt x="1659" y="3195"/>
                  </a:cubicBezTo>
                  <a:cubicBezTo>
                    <a:pt x="1319" y="3576"/>
                    <a:pt x="966" y="3929"/>
                    <a:pt x="653" y="4337"/>
                  </a:cubicBezTo>
                  <a:cubicBezTo>
                    <a:pt x="395" y="4663"/>
                    <a:pt x="191" y="5030"/>
                    <a:pt x="41" y="5424"/>
                  </a:cubicBezTo>
                  <a:cubicBezTo>
                    <a:pt x="28" y="5465"/>
                    <a:pt x="14" y="5492"/>
                    <a:pt x="0" y="5546"/>
                  </a:cubicBezTo>
                  <a:cubicBezTo>
                    <a:pt x="109" y="5546"/>
                    <a:pt x="232" y="5492"/>
                    <a:pt x="313" y="5424"/>
                  </a:cubicBezTo>
                  <a:cubicBezTo>
                    <a:pt x="395" y="5342"/>
                    <a:pt x="463" y="5261"/>
                    <a:pt x="517" y="5179"/>
                  </a:cubicBezTo>
                  <a:cubicBezTo>
                    <a:pt x="599" y="5057"/>
                    <a:pt x="667" y="4921"/>
                    <a:pt x="734" y="4785"/>
                  </a:cubicBezTo>
                  <a:cubicBezTo>
                    <a:pt x="816" y="4663"/>
                    <a:pt x="911" y="4486"/>
                    <a:pt x="1006" y="4350"/>
                  </a:cubicBezTo>
                  <a:cubicBezTo>
                    <a:pt x="1088" y="4228"/>
                    <a:pt x="1210" y="4146"/>
                    <a:pt x="1346" y="4106"/>
                  </a:cubicBezTo>
                  <a:cubicBezTo>
                    <a:pt x="1400" y="4078"/>
                    <a:pt x="1441" y="4051"/>
                    <a:pt x="1468" y="3997"/>
                  </a:cubicBezTo>
                  <a:cubicBezTo>
                    <a:pt x="1645" y="3779"/>
                    <a:pt x="1808" y="3562"/>
                    <a:pt x="1985" y="3344"/>
                  </a:cubicBezTo>
                  <a:cubicBezTo>
                    <a:pt x="2556" y="2638"/>
                    <a:pt x="3249" y="2026"/>
                    <a:pt x="4037" y="1537"/>
                  </a:cubicBezTo>
                  <a:cubicBezTo>
                    <a:pt x="4445" y="1292"/>
                    <a:pt x="4880" y="1088"/>
                    <a:pt x="5342" y="925"/>
                  </a:cubicBezTo>
                  <a:cubicBezTo>
                    <a:pt x="5641" y="830"/>
                    <a:pt x="5927" y="762"/>
                    <a:pt x="6226" y="694"/>
                  </a:cubicBezTo>
                  <a:cubicBezTo>
                    <a:pt x="6729" y="585"/>
                    <a:pt x="7232" y="476"/>
                    <a:pt x="7748" y="422"/>
                  </a:cubicBezTo>
                  <a:cubicBezTo>
                    <a:pt x="8237" y="354"/>
                    <a:pt x="8727" y="327"/>
                    <a:pt x="9230" y="327"/>
                  </a:cubicBezTo>
                  <a:cubicBezTo>
                    <a:pt x="9950" y="341"/>
                    <a:pt x="10670" y="449"/>
                    <a:pt x="11364" y="653"/>
                  </a:cubicBezTo>
                  <a:cubicBezTo>
                    <a:pt x="11418" y="680"/>
                    <a:pt x="11486" y="680"/>
                    <a:pt x="11554" y="694"/>
                  </a:cubicBezTo>
                  <a:cubicBezTo>
                    <a:pt x="11907" y="748"/>
                    <a:pt x="12274" y="816"/>
                    <a:pt x="12628" y="911"/>
                  </a:cubicBezTo>
                  <a:cubicBezTo>
                    <a:pt x="13375" y="1102"/>
                    <a:pt x="14068" y="1482"/>
                    <a:pt x="14639" y="1999"/>
                  </a:cubicBezTo>
                  <a:cubicBezTo>
                    <a:pt x="14653" y="2026"/>
                    <a:pt x="14667" y="2040"/>
                    <a:pt x="14680" y="2040"/>
                  </a:cubicBezTo>
                  <a:cubicBezTo>
                    <a:pt x="14794" y="2081"/>
                    <a:pt x="14909" y="2099"/>
                    <a:pt x="15023" y="2099"/>
                  </a:cubicBezTo>
                  <a:cubicBezTo>
                    <a:pt x="15058" y="2099"/>
                    <a:pt x="15093" y="2097"/>
                    <a:pt x="15129" y="2094"/>
                  </a:cubicBezTo>
                  <a:cubicBezTo>
                    <a:pt x="15224" y="2094"/>
                    <a:pt x="15292" y="1985"/>
                    <a:pt x="15237" y="1890"/>
                  </a:cubicBezTo>
                  <a:cubicBezTo>
                    <a:pt x="15210" y="1822"/>
                    <a:pt x="15169" y="1754"/>
                    <a:pt x="15115" y="1700"/>
                  </a:cubicBezTo>
                  <a:cubicBezTo>
                    <a:pt x="14911" y="1455"/>
                    <a:pt x="14639" y="1265"/>
                    <a:pt x="14327" y="1170"/>
                  </a:cubicBezTo>
                  <a:cubicBezTo>
                    <a:pt x="14300" y="1170"/>
                    <a:pt x="14259" y="1156"/>
                    <a:pt x="14232" y="1129"/>
                  </a:cubicBezTo>
                  <a:cubicBezTo>
                    <a:pt x="13865" y="925"/>
                    <a:pt x="13498" y="694"/>
                    <a:pt x="13117" y="490"/>
                  </a:cubicBezTo>
                  <a:cubicBezTo>
                    <a:pt x="12886" y="368"/>
                    <a:pt x="12628" y="259"/>
                    <a:pt x="12383" y="137"/>
                  </a:cubicBezTo>
                  <a:cubicBezTo>
                    <a:pt x="12315" y="109"/>
                    <a:pt x="12261" y="96"/>
                    <a:pt x="12193" y="96"/>
                  </a:cubicBezTo>
                  <a:cubicBezTo>
                    <a:pt x="12184" y="94"/>
                    <a:pt x="12176" y="93"/>
                    <a:pt x="12168" y="93"/>
                  </a:cubicBezTo>
                  <a:cubicBezTo>
                    <a:pt x="12119" y="93"/>
                    <a:pt x="12103" y="130"/>
                    <a:pt x="12138" y="177"/>
                  </a:cubicBezTo>
                  <a:cubicBezTo>
                    <a:pt x="12166" y="232"/>
                    <a:pt x="12206" y="300"/>
                    <a:pt x="12261" y="354"/>
                  </a:cubicBezTo>
                  <a:cubicBezTo>
                    <a:pt x="12301" y="409"/>
                    <a:pt x="12356" y="463"/>
                    <a:pt x="12410" y="517"/>
                  </a:cubicBezTo>
                  <a:cubicBezTo>
                    <a:pt x="12356" y="572"/>
                    <a:pt x="12288" y="585"/>
                    <a:pt x="12206" y="585"/>
                  </a:cubicBezTo>
                  <a:cubicBezTo>
                    <a:pt x="12138" y="585"/>
                    <a:pt x="12057" y="572"/>
                    <a:pt x="11989" y="558"/>
                  </a:cubicBezTo>
                  <a:cubicBezTo>
                    <a:pt x="11853" y="531"/>
                    <a:pt x="11717" y="490"/>
                    <a:pt x="11581" y="449"/>
                  </a:cubicBezTo>
                  <a:cubicBezTo>
                    <a:pt x="11486" y="422"/>
                    <a:pt x="11391" y="381"/>
                    <a:pt x="11309" y="354"/>
                  </a:cubicBezTo>
                  <a:cubicBezTo>
                    <a:pt x="10942" y="218"/>
                    <a:pt x="10562" y="137"/>
                    <a:pt x="10168" y="123"/>
                  </a:cubicBezTo>
                  <a:cubicBezTo>
                    <a:pt x="9624" y="96"/>
                    <a:pt x="9067" y="42"/>
                    <a:pt x="8523" y="14"/>
                  </a:cubicBezTo>
                  <a:cubicBezTo>
                    <a:pt x="8405" y="5"/>
                    <a:pt x="8287" y="1"/>
                    <a:pt x="8169"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4326675" y="3144525"/>
              <a:ext cx="386375" cy="82775"/>
            </a:xfrm>
            <a:custGeom>
              <a:avLst/>
              <a:gdLst/>
              <a:ahLst/>
              <a:cxnLst/>
              <a:rect l="l" t="t" r="r" b="b"/>
              <a:pathLst>
                <a:path w="15455" h="3311" extrusionOk="0">
                  <a:moveTo>
                    <a:pt x="7141" y="1"/>
                  </a:moveTo>
                  <a:cubicBezTo>
                    <a:pt x="6836" y="1"/>
                    <a:pt x="6530" y="36"/>
                    <a:pt x="6239" y="119"/>
                  </a:cubicBezTo>
                  <a:cubicBezTo>
                    <a:pt x="5913" y="201"/>
                    <a:pt x="5600" y="283"/>
                    <a:pt x="5287" y="391"/>
                  </a:cubicBezTo>
                  <a:cubicBezTo>
                    <a:pt x="4880" y="527"/>
                    <a:pt x="4485" y="663"/>
                    <a:pt x="4091" y="799"/>
                  </a:cubicBezTo>
                  <a:cubicBezTo>
                    <a:pt x="3887" y="881"/>
                    <a:pt x="3684" y="949"/>
                    <a:pt x="3466" y="989"/>
                  </a:cubicBezTo>
                  <a:cubicBezTo>
                    <a:pt x="3018" y="1085"/>
                    <a:pt x="2583" y="1248"/>
                    <a:pt x="2175" y="1451"/>
                  </a:cubicBezTo>
                  <a:cubicBezTo>
                    <a:pt x="1740" y="1669"/>
                    <a:pt x="1318" y="1927"/>
                    <a:pt x="924" y="2199"/>
                  </a:cubicBezTo>
                  <a:lnTo>
                    <a:pt x="82" y="2770"/>
                  </a:lnTo>
                  <a:cubicBezTo>
                    <a:pt x="14" y="2797"/>
                    <a:pt x="0" y="2851"/>
                    <a:pt x="14" y="2919"/>
                  </a:cubicBezTo>
                  <a:cubicBezTo>
                    <a:pt x="25" y="2964"/>
                    <a:pt x="73" y="2991"/>
                    <a:pt x="121" y="2991"/>
                  </a:cubicBezTo>
                  <a:cubicBezTo>
                    <a:pt x="130" y="2991"/>
                    <a:pt x="140" y="2990"/>
                    <a:pt x="150" y="2987"/>
                  </a:cubicBezTo>
                  <a:cubicBezTo>
                    <a:pt x="190" y="2987"/>
                    <a:pt x="245" y="2974"/>
                    <a:pt x="285" y="2960"/>
                  </a:cubicBezTo>
                  <a:cubicBezTo>
                    <a:pt x="394" y="2919"/>
                    <a:pt x="503" y="2865"/>
                    <a:pt x="598" y="2811"/>
                  </a:cubicBezTo>
                  <a:cubicBezTo>
                    <a:pt x="870" y="2661"/>
                    <a:pt x="1128" y="2498"/>
                    <a:pt x="1386" y="2335"/>
                  </a:cubicBezTo>
                  <a:cubicBezTo>
                    <a:pt x="1645" y="2185"/>
                    <a:pt x="1889" y="2050"/>
                    <a:pt x="2134" y="1900"/>
                  </a:cubicBezTo>
                  <a:cubicBezTo>
                    <a:pt x="2528" y="1655"/>
                    <a:pt x="2963" y="1479"/>
                    <a:pt x="3425" y="1370"/>
                  </a:cubicBezTo>
                  <a:cubicBezTo>
                    <a:pt x="3765" y="1275"/>
                    <a:pt x="4105" y="1180"/>
                    <a:pt x="4458" y="1085"/>
                  </a:cubicBezTo>
                  <a:cubicBezTo>
                    <a:pt x="4717" y="1017"/>
                    <a:pt x="4975" y="921"/>
                    <a:pt x="5233" y="799"/>
                  </a:cubicBezTo>
                  <a:cubicBezTo>
                    <a:pt x="5818" y="527"/>
                    <a:pt x="6443" y="364"/>
                    <a:pt x="7095" y="351"/>
                  </a:cubicBezTo>
                  <a:cubicBezTo>
                    <a:pt x="7158" y="349"/>
                    <a:pt x="7221" y="348"/>
                    <a:pt x="7284" y="348"/>
                  </a:cubicBezTo>
                  <a:cubicBezTo>
                    <a:pt x="7727" y="348"/>
                    <a:pt x="8176" y="390"/>
                    <a:pt x="8604" y="473"/>
                  </a:cubicBezTo>
                  <a:cubicBezTo>
                    <a:pt x="10167" y="785"/>
                    <a:pt x="11676" y="1275"/>
                    <a:pt x="13103" y="1954"/>
                  </a:cubicBezTo>
                  <a:cubicBezTo>
                    <a:pt x="13837" y="2294"/>
                    <a:pt x="14517" y="2729"/>
                    <a:pt x="15128" y="3259"/>
                  </a:cubicBezTo>
                  <a:cubicBezTo>
                    <a:pt x="15167" y="3289"/>
                    <a:pt x="15221" y="3311"/>
                    <a:pt x="15278" y="3311"/>
                  </a:cubicBezTo>
                  <a:cubicBezTo>
                    <a:pt x="15300" y="3311"/>
                    <a:pt x="15323" y="3308"/>
                    <a:pt x="15346" y="3300"/>
                  </a:cubicBezTo>
                  <a:cubicBezTo>
                    <a:pt x="15427" y="3286"/>
                    <a:pt x="15454" y="3246"/>
                    <a:pt x="15427" y="3137"/>
                  </a:cubicBezTo>
                  <a:cubicBezTo>
                    <a:pt x="15414" y="3083"/>
                    <a:pt x="15386" y="3042"/>
                    <a:pt x="15359" y="3001"/>
                  </a:cubicBezTo>
                  <a:cubicBezTo>
                    <a:pt x="15128" y="2675"/>
                    <a:pt x="14816" y="2403"/>
                    <a:pt x="14462" y="2213"/>
                  </a:cubicBezTo>
                  <a:cubicBezTo>
                    <a:pt x="13946" y="1982"/>
                    <a:pt x="13456" y="1723"/>
                    <a:pt x="12967" y="1479"/>
                  </a:cubicBezTo>
                  <a:cubicBezTo>
                    <a:pt x="12451" y="1207"/>
                    <a:pt x="11934" y="976"/>
                    <a:pt x="11390" y="799"/>
                  </a:cubicBezTo>
                  <a:cubicBezTo>
                    <a:pt x="11010" y="677"/>
                    <a:pt x="10616" y="595"/>
                    <a:pt x="10249" y="459"/>
                  </a:cubicBezTo>
                  <a:cubicBezTo>
                    <a:pt x="10181" y="446"/>
                    <a:pt x="10113" y="418"/>
                    <a:pt x="10045" y="405"/>
                  </a:cubicBezTo>
                  <a:cubicBezTo>
                    <a:pt x="9188" y="174"/>
                    <a:pt x="8305" y="38"/>
                    <a:pt x="7421" y="11"/>
                  </a:cubicBezTo>
                  <a:cubicBezTo>
                    <a:pt x="7328" y="4"/>
                    <a:pt x="7235" y="1"/>
                    <a:pt x="714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a:off x="4416025" y="3381025"/>
              <a:ext cx="272425" cy="177400"/>
            </a:xfrm>
            <a:custGeom>
              <a:avLst/>
              <a:gdLst/>
              <a:ahLst/>
              <a:cxnLst/>
              <a:rect l="l" t="t" r="r" b="b"/>
              <a:pathLst>
                <a:path w="10897" h="7096" extrusionOk="0">
                  <a:moveTo>
                    <a:pt x="2689" y="0"/>
                  </a:moveTo>
                  <a:cubicBezTo>
                    <a:pt x="2540" y="0"/>
                    <a:pt x="2391" y="18"/>
                    <a:pt x="2244" y="52"/>
                  </a:cubicBezTo>
                  <a:cubicBezTo>
                    <a:pt x="2135" y="79"/>
                    <a:pt x="2026" y="120"/>
                    <a:pt x="1931" y="174"/>
                  </a:cubicBezTo>
                  <a:cubicBezTo>
                    <a:pt x="1387" y="541"/>
                    <a:pt x="925" y="1017"/>
                    <a:pt x="558" y="1574"/>
                  </a:cubicBezTo>
                  <a:cubicBezTo>
                    <a:pt x="273" y="1995"/>
                    <a:pt x="96" y="2471"/>
                    <a:pt x="28" y="2974"/>
                  </a:cubicBezTo>
                  <a:cubicBezTo>
                    <a:pt x="14" y="3056"/>
                    <a:pt x="1" y="3137"/>
                    <a:pt x="1" y="3232"/>
                  </a:cubicBezTo>
                  <a:cubicBezTo>
                    <a:pt x="82" y="3205"/>
                    <a:pt x="164" y="3151"/>
                    <a:pt x="205" y="3069"/>
                  </a:cubicBezTo>
                  <a:cubicBezTo>
                    <a:pt x="300" y="2947"/>
                    <a:pt x="381" y="2811"/>
                    <a:pt x="463" y="2675"/>
                  </a:cubicBezTo>
                  <a:cubicBezTo>
                    <a:pt x="640" y="2335"/>
                    <a:pt x="816" y="1995"/>
                    <a:pt x="1007" y="1656"/>
                  </a:cubicBezTo>
                  <a:cubicBezTo>
                    <a:pt x="1143" y="1397"/>
                    <a:pt x="1333" y="1153"/>
                    <a:pt x="1550" y="962"/>
                  </a:cubicBezTo>
                  <a:cubicBezTo>
                    <a:pt x="1618" y="908"/>
                    <a:pt x="1673" y="854"/>
                    <a:pt x="1727" y="786"/>
                  </a:cubicBezTo>
                  <a:cubicBezTo>
                    <a:pt x="1890" y="568"/>
                    <a:pt x="2135" y="432"/>
                    <a:pt x="2407" y="378"/>
                  </a:cubicBezTo>
                  <a:cubicBezTo>
                    <a:pt x="2474" y="368"/>
                    <a:pt x="2540" y="364"/>
                    <a:pt x="2605" y="364"/>
                  </a:cubicBezTo>
                  <a:cubicBezTo>
                    <a:pt x="2724" y="364"/>
                    <a:pt x="2841" y="379"/>
                    <a:pt x="2964" y="405"/>
                  </a:cubicBezTo>
                  <a:cubicBezTo>
                    <a:pt x="3195" y="446"/>
                    <a:pt x="3426" y="514"/>
                    <a:pt x="3644" y="609"/>
                  </a:cubicBezTo>
                  <a:cubicBezTo>
                    <a:pt x="4011" y="786"/>
                    <a:pt x="4378" y="949"/>
                    <a:pt x="4758" y="1125"/>
                  </a:cubicBezTo>
                  <a:cubicBezTo>
                    <a:pt x="4785" y="1139"/>
                    <a:pt x="4812" y="1153"/>
                    <a:pt x="4826" y="1166"/>
                  </a:cubicBezTo>
                  <a:cubicBezTo>
                    <a:pt x="5125" y="1397"/>
                    <a:pt x="5397" y="1656"/>
                    <a:pt x="5642" y="1927"/>
                  </a:cubicBezTo>
                  <a:cubicBezTo>
                    <a:pt x="5981" y="2308"/>
                    <a:pt x="6267" y="2716"/>
                    <a:pt x="6566" y="3124"/>
                  </a:cubicBezTo>
                  <a:cubicBezTo>
                    <a:pt x="6878" y="3545"/>
                    <a:pt x="7205" y="3953"/>
                    <a:pt x="7544" y="4347"/>
                  </a:cubicBezTo>
                  <a:cubicBezTo>
                    <a:pt x="7640" y="4442"/>
                    <a:pt x="7721" y="4551"/>
                    <a:pt x="7789" y="4659"/>
                  </a:cubicBezTo>
                  <a:cubicBezTo>
                    <a:pt x="7911" y="4795"/>
                    <a:pt x="8020" y="4945"/>
                    <a:pt x="8156" y="5094"/>
                  </a:cubicBezTo>
                  <a:cubicBezTo>
                    <a:pt x="8469" y="5421"/>
                    <a:pt x="8809" y="5720"/>
                    <a:pt x="9176" y="5991"/>
                  </a:cubicBezTo>
                  <a:cubicBezTo>
                    <a:pt x="9597" y="6304"/>
                    <a:pt x="10018" y="6603"/>
                    <a:pt x="10399" y="6943"/>
                  </a:cubicBezTo>
                  <a:cubicBezTo>
                    <a:pt x="10508" y="7024"/>
                    <a:pt x="10644" y="7079"/>
                    <a:pt x="10793" y="7092"/>
                  </a:cubicBezTo>
                  <a:cubicBezTo>
                    <a:pt x="10804" y="7094"/>
                    <a:pt x="10813" y="7095"/>
                    <a:pt x="10822" y="7095"/>
                  </a:cubicBezTo>
                  <a:cubicBezTo>
                    <a:pt x="10880" y="7095"/>
                    <a:pt x="10897" y="7056"/>
                    <a:pt x="10861" y="6997"/>
                  </a:cubicBezTo>
                  <a:cubicBezTo>
                    <a:pt x="10820" y="6929"/>
                    <a:pt x="10766" y="6861"/>
                    <a:pt x="10711" y="6807"/>
                  </a:cubicBezTo>
                  <a:cubicBezTo>
                    <a:pt x="10494" y="6562"/>
                    <a:pt x="10263" y="6331"/>
                    <a:pt x="10032" y="6100"/>
                  </a:cubicBezTo>
                  <a:cubicBezTo>
                    <a:pt x="10018" y="6087"/>
                    <a:pt x="9991" y="6073"/>
                    <a:pt x="9978" y="6059"/>
                  </a:cubicBezTo>
                  <a:cubicBezTo>
                    <a:pt x="9447" y="5733"/>
                    <a:pt x="8972" y="5325"/>
                    <a:pt x="8564" y="4863"/>
                  </a:cubicBezTo>
                  <a:cubicBezTo>
                    <a:pt x="8170" y="4428"/>
                    <a:pt x="7816" y="3966"/>
                    <a:pt x="7477" y="3504"/>
                  </a:cubicBezTo>
                  <a:cubicBezTo>
                    <a:pt x="7082" y="2974"/>
                    <a:pt x="6688" y="2444"/>
                    <a:pt x="6267" y="1955"/>
                  </a:cubicBezTo>
                  <a:cubicBezTo>
                    <a:pt x="5954" y="1574"/>
                    <a:pt x="5601" y="1234"/>
                    <a:pt x="5220" y="922"/>
                  </a:cubicBezTo>
                  <a:cubicBezTo>
                    <a:pt x="5166" y="881"/>
                    <a:pt x="5111" y="840"/>
                    <a:pt x="5057" y="813"/>
                  </a:cubicBezTo>
                  <a:cubicBezTo>
                    <a:pt x="4772" y="691"/>
                    <a:pt x="4473" y="568"/>
                    <a:pt x="4187" y="446"/>
                  </a:cubicBezTo>
                  <a:cubicBezTo>
                    <a:pt x="3902" y="310"/>
                    <a:pt x="3603" y="201"/>
                    <a:pt x="3304" y="106"/>
                  </a:cubicBezTo>
                  <a:cubicBezTo>
                    <a:pt x="3105" y="35"/>
                    <a:pt x="2898" y="0"/>
                    <a:pt x="26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a:off x="4290300" y="3387150"/>
              <a:ext cx="72400" cy="266675"/>
            </a:xfrm>
            <a:custGeom>
              <a:avLst/>
              <a:gdLst/>
              <a:ahLst/>
              <a:cxnLst/>
              <a:rect l="l" t="t" r="r" b="b"/>
              <a:pathLst>
                <a:path w="2896" h="10667" extrusionOk="0">
                  <a:moveTo>
                    <a:pt x="634" y="8167"/>
                  </a:moveTo>
                  <a:cubicBezTo>
                    <a:pt x="676" y="8167"/>
                    <a:pt x="704" y="8208"/>
                    <a:pt x="721" y="8302"/>
                  </a:cubicBezTo>
                  <a:cubicBezTo>
                    <a:pt x="721" y="8343"/>
                    <a:pt x="707" y="8397"/>
                    <a:pt x="707" y="8451"/>
                  </a:cubicBezTo>
                  <a:cubicBezTo>
                    <a:pt x="707" y="8479"/>
                    <a:pt x="694" y="8492"/>
                    <a:pt x="667" y="8506"/>
                  </a:cubicBezTo>
                  <a:cubicBezTo>
                    <a:pt x="599" y="8546"/>
                    <a:pt x="531" y="8587"/>
                    <a:pt x="463" y="8614"/>
                  </a:cubicBezTo>
                  <a:cubicBezTo>
                    <a:pt x="444" y="8624"/>
                    <a:pt x="426" y="8628"/>
                    <a:pt x="411" y="8628"/>
                  </a:cubicBezTo>
                  <a:cubicBezTo>
                    <a:pt x="360" y="8628"/>
                    <a:pt x="333" y="8582"/>
                    <a:pt x="354" y="8519"/>
                  </a:cubicBezTo>
                  <a:cubicBezTo>
                    <a:pt x="381" y="8397"/>
                    <a:pt x="449" y="8288"/>
                    <a:pt x="544" y="8207"/>
                  </a:cubicBezTo>
                  <a:cubicBezTo>
                    <a:pt x="580" y="8181"/>
                    <a:pt x="609" y="8167"/>
                    <a:pt x="634" y="8167"/>
                  </a:cubicBezTo>
                  <a:close/>
                  <a:moveTo>
                    <a:pt x="2801" y="0"/>
                  </a:moveTo>
                  <a:cubicBezTo>
                    <a:pt x="2754" y="0"/>
                    <a:pt x="2711" y="18"/>
                    <a:pt x="2678" y="51"/>
                  </a:cubicBezTo>
                  <a:cubicBezTo>
                    <a:pt x="2597" y="92"/>
                    <a:pt x="2529" y="146"/>
                    <a:pt x="2474" y="214"/>
                  </a:cubicBezTo>
                  <a:cubicBezTo>
                    <a:pt x="2325" y="405"/>
                    <a:pt x="2189" y="581"/>
                    <a:pt x="2067" y="785"/>
                  </a:cubicBezTo>
                  <a:cubicBezTo>
                    <a:pt x="1876" y="1084"/>
                    <a:pt x="1713" y="1383"/>
                    <a:pt x="1537" y="1682"/>
                  </a:cubicBezTo>
                  <a:cubicBezTo>
                    <a:pt x="1509" y="1737"/>
                    <a:pt x="1469" y="1791"/>
                    <a:pt x="1428" y="1832"/>
                  </a:cubicBezTo>
                  <a:cubicBezTo>
                    <a:pt x="1156" y="2117"/>
                    <a:pt x="939" y="2444"/>
                    <a:pt x="789" y="2811"/>
                  </a:cubicBezTo>
                  <a:cubicBezTo>
                    <a:pt x="680" y="3082"/>
                    <a:pt x="599" y="3368"/>
                    <a:pt x="544" y="3653"/>
                  </a:cubicBezTo>
                  <a:cubicBezTo>
                    <a:pt x="463" y="4115"/>
                    <a:pt x="436" y="4578"/>
                    <a:pt x="436" y="5053"/>
                  </a:cubicBezTo>
                  <a:lnTo>
                    <a:pt x="436" y="5407"/>
                  </a:lnTo>
                  <a:cubicBezTo>
                    <a:pt x="408" y="5760"/>
                    <a:pt x="354" y="6100"/>
                    <a:pt x="273" y="6453"/>
                  </a:cubicBezTo>
                  <a:cubicBezTo>
                    <a:pt x="191" y="6793"/>
                    <a:pt x="123" y="7133"/>
                    <a:pt x="69" y="7486"/>
                  </a:cubicBezTo>
                  <a:cubicBezTo>
                    <a:pt x="1" y="7799"/>
                    <a:pt x="28" y="8125"/>
                    <a:pt x="123" y="8438"/>
                  </a:cubicBezTo>
                  <a:cubicBezTo>
                    <a:pt x="232" y="8723"/>
                    <a:pt x="422" y="8968"/>
                    <a:pt x="680" y="9131"/>
                  </a:cubicBezTo>
                  <a:cubicBezTo>
                    <a:pt x="735" y="9090"/>
                    <a:pt x="789" y="9049"/>
                    <a:pt x="830" y="8995"/>
                  </a:cubicBezTo>
                  <a:cubicBezTo>
                    <a:pt x="993" y="8832"/>
                    <a:pt x="1061" y="8587"/>
                    <a:pt x="993" y="8356"/>
                  </a:cubicBezTo>
                  <a:cubicBezTo>
                    <a:pt x="952" y="8207"/>
                    <a:pt x="898" y="8071"/>
                    <a:pt x="843" y="7935"/>
                  </a:cubicBezTo>
                  <a:cubicBezTo>
                    <a:pt x="762" y="7772"/>
                    <a:pt x="667" y="7595"/>
                    <a:pt x="599" y="7418"/>
                  </a:cubicBezTo>
                  <a:cubicBezTo>
                    <a:pt x="504" y="7201"/>
                    <a:pt x="490" y="6970"/>
                    <a:pt x="585" y="6752"/>
                  </a:cubicBezTo>
                  <a:cubicBezTo>
                    <a:pt x="599" y="6712"/>
                    <a:pt x="599" y="6684"/>
                    <a:pt x="599" y="6644"/>
                  </a:cubicBezTo>
                  <a:cubicBezTo>
                    <a:pt x="585" y="6195"/>
                    <a:pt x="599" y="5760"/>
                    <a:pt x="639" y="5325"/>
                  </a:cubicBezTo>
                  <a:cubicBezTo>
                    <a:pt x="721" y="4673"/>
                    <a:pt x="803" y="4034"/>
                    <a:pt x="871" y="3381"/>
                  </a:cubicBezTo>
                  <a:cubicBezTo>
                    <a:pt x="884" y="3286"/>
                    <a:pt x="911" y="3191"/>
                    <a:pt x="952" y="3096"/>
                  </a:cubicBezTo>
                  <a:cubicBezTo>
                    <a:pt x="979" y="3028"/>
                    <a:pt x="1006" y="2974"/>
                    <a:pt x="1047" y="2933"/>
                  </a:cubicBezTo>
                  <a:cubicBezTo>
                    <a:pt x="1083" y="2891"/>
                    <a:pt x="1121" y="2870"/>
                    <a:pt x="1156" y="2870"/>
                  </a:cubicBezTo>
                  <a:cubicBezTo>
                    <a:pt x="1202" y="2870"/>
                    <a:pt x="1242" y="2905"/>
                    <a:pt x="1265" y="2974"/>
                  </a:cubicBezTo>
                  <a:cubicBezTo>
                    <a:pt x="1265" y="2987"/>
                    <a:pt x="1278" y="3014"/>
                    <a:pt x="1278" y="3042"/>
                  </a:cubicBezTo>
                  <a:cubicBezTo>
                    <a:pt x="1292" y="3164"/>
                    <a:pt x="1292" y="3273"/>
                    <a:pt x="1278" y="3395"/>
                  </a:cubicBezTo>
                  <a:cubicBezTo>
                    <a:pt x="1238" y="3721"/>
                    <a:pt x="1197" y="4034"/>
                    <a:pt x="1156" y="4360"/>
                  </a:cubicBezTo>
                  <a:cubicBezTo>
                    <a:pt x="1034" y="5121"/>
                    <a:pt x="993" y="5896"/>
                    <a:pt x="1020" y="6671"/>
                  </a:cubicBezTo>
                  <a:cubicBezTo>
                    <a:pt x="1034" y="6970"/>
                    <a:pt x="1088" y="7269"/>
                    <a:pt x="1156" y="7568"/>
                  </a:cubicBezTo>
                  <a:cubicBezTo>
                    <a:pt x="1238" y="7826"/>
                    <a:pt x="1278" y="8112"/>
                    <a:pt x="1292" y="8383"/>
                  </a:cubicBezTo>
                  <a:cubicBezTo>
                    <a:pt x="1319" y="8791"/>
                    <a:pt x="1346" y="9199"/>
                    <a:pt x="1373" y="9593"/>
                  </a:cubicBezTo>
                  <a:cubicBezTo>
                    <a:pt x="1401" y="9906"/>
                    <a:pt x="1482" y="10205"/>
                    <a:pt x="1605" y="10490"/>
                  </a:cubicBezTo>
                  <a:cubicBezTo>
                    <a:pt x="1632" y="10558"/>
                    <a:pt x="1659" y="10612"/>
                    <a:pt x="1686" y="10667"/>
                  </a:cubicBezTo>
                  <a:cubicBezTo>
                    <a:pt x="1700" y="10640"/>
                    <a:pt x="1713" y="10612"/>
                    <a:pt x="1713" y="10585"/>
                  </a:cubicBezTo>
                  <a:cubicBezTo>
                    <a:pt x="1754" y="10259"/>
                    <a:pt x="1754" y="9933"/>
                    <a:pt x="1713" y="9607"/>
                  </a:cubicBezTo>
                  <a:cubicBezTo>
                    <a:pt x="1700" y="9362"/>
                    <a:pt x="1659" y="9104"/>
                    <a:pt x="1632" y="8859"/>
                  </a:cubicBezTo>
                  <a:cubicBezTo>
                    <a:pt x="1591" y="8560"/>
                    <a:pt x="1564" y="8261"/>
                    <a:pt x="1509" y="7962"/>
                  </a:cubicBezTo>
                  <a:cubicBezTo>
                    <a:pt x="1401" y="7350"/>
                    <a:pt x="1360" y="6725"/>
                    <a:pt x="1387" y="6100"/>
                  </a:cubicBezTo>
                  <a:cubicBezTo>
                    <a:pt x="1401" y="5515"/>
                    <a:pt x="1441" y="4931"/>
                    <a:pt x="1469" y="4346"/>
                  </a:cubicBezTo>
                  <a:cubicBezTo>
                    <a:pt x="1496" y="4143"/>
                    <a:pt x="1496" y="3939"/>
                    <a:pt x="1496" y="3721"/>
                  </a:cubicBezTo>
                  <a:cubicBezTo>
                    <a:pt x="1455" y="3395"/>
                    <a:pt x="1469" y="3069"/>
                    <a:pt x="1537" y="2743"/>
                  </a:cubicBezTo>
                  <a:cubicBezTo>
                    <a:pt x="1632" y="2267"/>
                    <a:pt x="1808" y="1805"/>
                    <a:pt x="2053" y="1383"/>
                  </a:cubicBezTo>
                  <a:cubicBezTo>
                    <a:pt x="2298" y="962"/>
                    <a:pt x="2570" y="541"/>
                    <a:pt x="2828" y="119"/>
                  </a:cubicBezTo>
                  <a:lnTo>
                    <a:pt x="2896" y="24"/>
                  </a:lnTo>
                  <a:cubicBezTo>
                    <a:pt x="2864" y="8"/>
                    <a:pt x="2831" y="0"/>
                    <a:pt x="280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0"/>
            <p:cNvSpPr/>
            <p:nvPr/>
          </p:nvSpPr>
          <p:spPr>
            <a:xfrm>
              <a:off x="4388175" y="3356300"/>
              <a:ext cx="175025" cy="233650"/>
            </a:xfrm>
            <a:custGeom>
              <a:avLst/>
              <a:gdLst/>
              <a:ahLst/>
              <a:cxnLst/>
              <a:rect l="l" t="t" r="r" b="b"/>
              <a:pathLst>
                <a:path w="7001" h="9346" extrusionOk="0">
                  <a:moveTo>
                    <a:pt x="4347" y="1"/>
                  </a:moveTo>
                  <a:cubicBezTo>
                    <a:pt x="4294" y="1"/>
                    <a:pt x="4240" y="3"/>
                    <a:pt x="4187" y="8"/>
                  </a:cubicBezTo>
                  <a:cubicBezTo>
                    <a:pt x="3847" y="48"/>
                    <a:pt x="3521" y="144"/>
                    <a:pt x="3222" y="293"/>
                  </a:cubicBezTo>
                  <a:cubicBezTo>
                    <a:pt x="2814" y="497"/>
                    <a:pt x="2420" y="742"/>
                    <a:pt x="2066" y="1027"/>
                  </a:cubicBezTo>
                  <a:cubicBezTo>
                    <a:pt x="1985" y="1095"/>
                    <a:pt x="1890" y="1163"/>
                    <a:pt x="1822" y="1245"/>
                  </a:cubicBezTo>
                  <a:cubicBezTo>
                    <a:pt x="992" y="2142"/>
                    <a:pt x="408" y="3243"/>
                    <a:pt x="150" y="4425"/>
                  </a:cubicBezTo>
                  <a:cubicBezTo>
                    <a:pt x="82" y="4724"/>
                    <a:pt x="27" y="5023"/>
                    <a:pt x="14" y="5336"/>
                  </a:cubicBezTo>
                  <a:cubicBezTo>
                    <a:pt x="0" y="5716"/>
                    <a:pt x="41" y="6111"/>
                    <a:pt x="109" y="6491"/>
                  </a:cubicBezTo>
                  <a:cubicBezTo>
                    <a:pt x="191" y="6926"/>
                    <a:pt x="299" y="7361"/>
                    <a:pt x="449" y="7782"/>
                  </a:cubicBezTo>
                  <a:cubicBezTo>
                    <a:pt x="612" y="8245"/>
                    <a:pt x="789" y="8707"/>
                    <a:pt x="952" y="9169"/>
                  </a:cubicBezTo>
                  <a:cubicBezTo>
                    <a:pt x="992" y="9264"/>
                    <a:pt x="1074" y="9332"/>
                    <a:pt x="1169" y="9346"/>
                  </a:cubicBezTo>
                  <a:lnTo>
                    <a:pt x="1224" y="9346"/>
                  </a:lnTo>
                  <a:cubicBezTo>
                    <a:pt x="1319" y="9346"/>
                    <a:pt x="1387" y="9305"/>
                    <a:pt x="1373" y="9210"/>
                  </a:cubicBezTo>
                  <a:cubicBezTo>
                    <a:pt x="1387" y="9142"/>
                    <a:pt x="1373" y="9087"/>
                    <a:pt x="1346" y="9019"/>
                  </a:cubicBezTo>
                  <a:cubicBezTo>
                    <a:pt x="1291" y="8843"/>
                    <a:pt x="1224" y="8652"/>
                    <a:pt x="1142" y="8476"/>
                  </a:cubicBezTo>
                  <a:cubicBezTo>
                    <a:pt x="1006" y="8231"/>
                    <a:pt x="925" y="7959"/>
                    <a:pt x="870" y="7674"/>
                  </a:cubicBezTo>
                  <a:cubicBezTo>
                    <a:pt x="870" y="7660"/>
                    <a:pt x="870" y="7646"/>
                    <a:pt x="857" y="7633"/>
                  </a:cubicBezTo>
                  <a:cubicBezTo>
                    <a:pt x="775" y="7361"/>
                    <a:pt x="693" y="7089"/>
                    <a:pt x="625" y="6817"/>
                  </a:cubicBezTo>
                  <a:cubicBezTo>
                    <a:pt x="476" y="6328"/>
                    <a:pt x="394" y="5812"/>
                    <a:pt x="381" y="5309"/>
                  </a:cubicBezTo>
                  <a:cubicBezTo>
                    <a:pt x="367" y="4874"/>
                    <a:pt x="435" y="4439"/>
                    <a:pt x="612" y="4045"/>
                  </a:cubicBezTo>
                  <a:cubicBezTo>
                    <a:pt x="693" y="3841"/>
                    <a:pt x="775" y="3637"/>
                    <a:pt x="857" y="3447"/>
                  </a:cubicBezTo>
                  <a:cubicBezTo>
                    <a:pt x="925" y="3297"/>
                    <a:pt x="979" y="3134"/>
                    <a:pt x="1047" y="2984"/>
                  </a:cubicBezTo>
                  <a:cubicBezTo>
                    <a:pt x="1224" y="2563"/>
                    <a:pt x="1468" y="2169"/>
                    <a:pt x="1754" y="1815"/>
                  </a:cubicBezTo>
                  <a:cubicBezTo>
                    <a:pt x="2039" y="1489"/>
                    <a:pt x="2379" y="1204"/>
                    <a:pt x="2732" y="959"/>
                  </a:cubicBezTo>
                  <a:cubicBezTo>
                    <a:pt x="3194" y="619"/>
                    <a:pt x="3725" y="429"/>
                    <a:pt x="4295" y="388"/>
                  </a:cubicBezTo>
                  <a:cubicBezTo>
                    <a:pt x="4323" y="387"/>
                    <a:pt x="4350" y="387"/>
                    <a:pt x="4378" y="387"/>
                  </a:cubicBezTo>
                  <a:cubicBezTo>
                    <a:pt x="4678" y="387"/>
                    <a:pt x="4986" y="454"/>
                    <a:pt x="5260" y="579"/>
                  </a:cubicBezTo>
                  <a:cubicBezTo>
                    <a:pt x="5288" y="592"/>
                    <a:pt x="5315" y="619"/>
                    <a:pt x="5342" y="633"/>
                  </a:cubicBezTo>
                  <a:lnTo>
                    <a:pt x="5342" y="660"/>
                  </a:lnTo>
                  <a:cubicBezTo>
                    <a:pt x="5288" y="674"/>
                    <a:pt x="5233" y="687"/>
                    <a:pt x="5179" y="701"/>
                  </a:cubicBezTo>
                  <a:cubicBezTo>
                    <a:pt x="5002" y="728"/>
                    <a:pt x="4839" y="742"/>
                    <a:pt x="4662" y="769"/>
                  </a:cubicBezTo>
                  <a:cubicBezTo>
                    <a:pt x="4635" y="769"/>
                    <a:pt x="4608" y="769"/>
                    <a:pt x="4581" y="782"/>
                  </a:cubicBezTo>
                  <a:cubicBezTo>
                    <a:pt x="5410" y="1027"/>
                    <a:pt x="6225" y="1299"/>
                    <a:pt x="6932" y="1843"/>
                  </a:cubicBezTo>
                  <a:cubicBezTo>
                    <a:pt x="7000" y="1720"/>
                    <a:pt x="7000" y="1571"/>
                    <a:pt x="6946" y="1448"/>
                  </a:cubicBezTo>
                  <a:cubicBezTo>
                    <a:pt x="6864" y="1299"/>
                    <a:pt x="6756" y="1149"/>
                    <a:pt x="6633" y="1041"/>
                  </a:cubicBezTo>
                  <a:cubicBezTo>
                    <a:pt x="6389" y="810"/>
                    <a:pt x="6117" y="619"/>
                    <a:pt x="5818" y="456"/>
                  </a:cubicBezTo>
                  <a:cubicBezTo>
                    <a:pt x="5587" y="334"/>
                    <a:pt x="5342" y="239"/>
                    <a:pt x="5097" y="144"/>
                  </a:cubicBezTo>
                  <a:cubicBezTo>
                    <a:pt x="4861" y="54"/>
                    <a:pt x="4606" y="1"/>
                    <a:pt x="434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0"/>
            <p:cNvSpPr/>
            <p:nvPr/>
          </p:nvSpPr>
          <p:spPr>
            <a:xfrm>
              <a:off x="4402450" y="3283200"/>
              <a:ext cx="311950" cy="126925"/>
            </a:xfrm>
            <a:custGeom>
              <a:avLst/>
              <a:gdLst/>
              <a:ahLst/>
              <a:cxnLst/>
              <a:rect l="l" t="t" r="r" b="b"/>
              <a:pathLst>
                <a:path w="12478" h="5077" extrusionOk="0">
                  <a:moveTo>
                    <a:pt x="3824" y="1"/>
                  </a:moveTo>
                  <a:cubicBezTo>
                    <a:pt x="3542" y="1"/>
                    <a:pt x="3261" y="25"/>
                    <a:pt x="2990" y="77"/>
                  </a:cubicBezTo>
                  <a:cubicBezTo>
                    <a:pt x="2854" y="118"/>
                    <a:pt x="2705" y="132"/>
                    <a:pt x="2583" y="186"/>
                  </a:cubicBezTo>
                  <a:cubicBezTo>
                    <a:pt x="2148" y="322"/>
                    <a:pt x="1713" y="471"/>
                    <a:pt x="1291" y="621"/>
                  </a:cubicBezTo>
                  <a:cubicBezTo>
                    <a:pt x="1047" y="703"/>
                    <a:pt x="816" y="771"/>
                    <a:pt x="571" y="866"/>
                  </a:cubicBezTo>
                  <a:cubicBezTo>
                    <a:pt x="421" y="920"/>
                    <a:pt x="272" y="988"/>
                    <a:pt x="122" y="1056"/>
                  </a:cubicBezTo>
                  <a:cubicBezTo>
                    <a:pt x="95" y="1070"/>
                    <a:pt x="68" y="1083"/>
                    <a:pt x="41" y="1110"/>
                  </a:cubicBezTo>
                  <a:cubicBezTo>
                    <a:pt x="0" y="1151"/>
                    <a:pt x="14" y="1192"/>
                    <a:pt x="68" y="1205"/>
                  </a:cubicBezTo>
                  <a:cubicBezTo>
                    <a:pt x="109" y="1219"/>
                    <a:pt x="163" y="1219"/>
                    <a:pt x="204" y="1219"/>
                  </a:cubicBezTo>
                  <a:cubicBezTo>
                    <a:pt x="462" y="1205"/>
                    <a:pt x="720" y="1137"/>
                    <a:pt x="938" y="1029"/>
                  </a:cubicBezTo>
                  <a:cubicBezTo>
                    <a:pt x="1332" y="852"/>
                    <a:pt x="1740" y="703"/>
                    <a:pt x="2161" y="594"/>
                  </a:cubicBezTo>
                  <a:cubicBezTo>
                    <a:pt x="2637" y="458"/>
                    <a:pt x="3140" y="390"/>
                    <a:pt x="3629" y="376"/>
                  </a:cubicBezTo>
                  <a:cubicBezTo>
                    <a:pt x="3687" y="375"/>
                    <a:pt x="3745" y="374"/>
                    <a:pt x="3803" y="374"/>
                  </a:cubicBezTo>
                  <a:cubicBezTo>
                    <a:pt x="4329" y="374"/>
                    <a:pt x="4853" y="431"/>
                    <a:pt x="5355" y="553"/>
                  </a:cubicBezTo>
                  <a:cubicBezTo>
                    <a:pt x="5722" y="621"/>
                    <a:pt x="6076" y="730"/>
                    <a:pt x="6416" y="879"/>
                  </a:cubicBezTo>
                  <a:cubicBezTo>
                    <a:pt x="6715" y="1015"/>
                    <a:pt x="7014" y="1165"/>
                    <a:pt x="7313" y="1328"/>
                  </a:cubicBezTo>
                  <a:cubicBezTo>
                    <a:pt x="8251" y="1871"/>
                    <a:pt x="9134" y="2497"/>
                    <a:pt x="9963" y="3204"/>
                  </a:cubicBezTo>
                  <a:cubicBezTo>
                    <a:pt x="10643" y="3774"/>
                    <a:pt x="11309" y="4372"/>
                    <a:pt x="11948" y="4984"/>
                  </a:cubicBezTo>
                  <a:cubicBezTo>
                    <a:pt x="12024" y="5043"/>
                    <a:pt x="12116" y="5076"/>
                    <a:pt x="12210" y="5076"/>
                  </a:cubicBezTo>
                  <a:cubicBezTo>
                    <a:pt x="12268" y="5076"/>
                    <a:pt x="12326" y="5064"/>
                    <a:pt x="12383" y="5038"/>
                  </a:cubicBezTo>
                  <a:cubicBezTo>
                    <a:pt x="12451" y="5011"/>
                    <a:pt x="12478" y="4930"/>
                    <a:pt x="12437" y="4862"/>
                  </a:cubicBezTo>
                  <a:cubicBezTo>
                    <a:pt x="12410" y="4807"/>
                    <a:pt x="12383" y="4767"/>
                    <a:pt x="12342" y="4726"/>
                  </a:cubicBezTo>
                  <a:cubicBezTo>
                    <a:pt x="12138" y="4522"/>
                    <a:pt x="11934" y="4318"/>
                    <a:pt x="11717" y="4128"/>
                  </a:cubicBezTo>
                  <a:cubicBezTo>
                    <a:pt x="11078" y="3530"/>
                    <a:pt x="10385" y="3000"/>
                    <a:pt x="9691" y="2483"/>
                  </a:cubicBezTo>
                  <a:cubicBezTo>
                    <a:pt x="9406" y="2266"/>
                    <a:pt x="9121" y="2048"/>
                    <a:pt x="8849" y="1817"/>
                  </a:cubicBezTo>
                  <a:cubicBezTo>
                    <a:pt x="8550" y="1572"/>
                    <a:pt x="8223" y="1341"/>
                    <a:pt x="7884" y="1137"/>
                  </a:cubicBezTo>
                  <a:cubicBezTo>
                    <a:pt x="6796" y="485"/>
                    <a:pt x="5559" y="91"/>
                    <a:pt x="4295" y="23"/>
                  </a:cubicBezTo>
                  <a:cubicBezTo>
                    <a:pt x="4139" y="8"/>
                    <a:pt x="3981" y="1"/>
                    <a:pt x="3824"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0"/>
            <p:cNvSpPr/>
            <p:nvPr/>
          </p:nvSpPr>
          <p:spPr>
            <a:xfrm>
              <a:off x="4478550" y="3430075"/>
              <a:ext cx="179800" cy="153500"/>
            </a:xfrm>
            <a:custGeom>
              <a:avLst/>
              <a:gdLst/>
              <a:ahLst/>
              <a:cxnLst/>
              <a:rect l="l" t="t" r="r" b="b"/>
              <a:pathLst>
                <a:path w="7192" h="6140" extrusionOk="0">
                  <a:moveTo>
                    <a:pt x="1015" y="0"/>
                  </a:moveTo>
                  <a:cubicBezTo>
                    <a:pt x="701" y="0"/>
                    <a:pt x="420" y="171"/>
                    <a:pt x="273" y="441"/>
                  </a:cubicBezTo>
                  <a:cubicBezTo>
                    <a:pt x="177" y="604"/>
                    <a:pt x="110" y="767"/>
                    <a:pt x="82" y="958"/>
                  </a:cubicBezTo>
                  <a:cubicBezTo>
                    <a:pt x="1" y="1311"/>
                    <a:pt x="1" y="1678"/>
                    <a:pt x="55" y="2045"/>
                  </a:cubicBezTo>
                  <a:cubicBezTo>
                    <a:pt x="82" y="2371"/>
                    <a:pt x="191" y="2684"/>
                    <a:pt x="341" y="2969"/>
                  </a:cubicBezTo>
                  <a:cubicBezTo>
                    <a:pt x="436" y="3146"/>
                    <a:pt x="517" y="3350"/>
                    <a:pt x="572" y="3554"/>
                  </a:cubicBezTo>
                  <a:cubicBezTo>
                    <a:pt x="653" y="3798"/>
                    <a:pt x="748" y="4057"/>
                    <a:pt x="816" y="4301"/>
                  </a:cubicBezTo>
                  <a:cubicBezTo>
                    <a:pt x="871" y="4437"/>
                    <a:pt x="939" y="4560"/>
                    <a:pt x="1034" y="4682"/>
                  </a:cubicBezTo>
                  <a:cubicBezTo>
                    <a:pt x="1083" y="4748"/>
                    <a:pt x="1162" y="4784"/>
                    <a:pt x="1241" y="4784"/>
                  </a:cubicBezTo>
                  <a:cubicBezTo>
                    <a:pt x="1293" y="4784"/>
                    <a:pt x="1344" y="4768"/>
                    <a:pt x="1387" y="4736"/>
                  </a:cubicBezTo>
                  <a:cubicBezTo>
                    <a:pt x="1374" y="4695"/>
                    <a:pt x="1374" y="4655"/>
                    <a:pt x="1360" y="4600"/>
                  </a:cubicBezTo>
                  <a:cubicBezTo>
                    <a:pt x="1278" y="4274"/>
                    <a:pt x="1156" y="3948"/>
                    <a:pt x="1020" y="3635"/>
                  </a:cubicBezTo>
                  <a:cubicBezTo>
                    <a:pt x="830" y="3187"/>
                    <a:pt x="612" y="2765"/>
                    <a:pt x="477" y="2303"/>
                  </a:cubicBezTo>
                  <a:cubicBezTo>
                    <a:pt x="354" y="1963"/>
                    <a:pt x="300" y="1610"/>
                    <a:pt x="300" y="1257"/>
                  </a:cubicBezTo>
                  <a:cubicBezTo>
                    <a:pt x="300" y="1012"/>
                    <a:pt x="381" y="781"/>
                    <a:pt x="517" y="604"/>
                  </a:cubicBezTo>
                  <a:cubicBezTo>
                    <a:pt x="612" y="455"/>
                    <a:pt x="789" y="373"/>
                    <a:pt x="966" y="373"/>
                  </a:cubicBezTo>
                  <a:cubicBezTo>
                    <a:pt x="1143" y="387"/>
                    <a:pt x="1319" y="441"/>
                    <a:pt x="1469" y="550"/>
                  </a:cubicBezTo>
                  <a:cubicBezTo>
                    <a:pt x="1931" y="822"/>
                    <a:pt x="2298" y="1243"/>
                    <a:pt x="2502" y="1746"/>
                  </a:cubicBezTo>
                  <a:cubicBezTo>
                    <a:pt x="2515" y="1773"/>
                    <a:pt x="2529" y="1814"/>
                    <a:pt x="2556" y="1841"/>
                  </a:cubicBezTo>
                  <a:cubicBezTo>
                    <a:pt x="2882" y="2317"/>
                    <a:pt x="3209" y="2793"/>
                    <a:pt x="3535" y="3255"/>
                  </a:cubicBezTo>
                  <a:cubicBezTo>
                    <a:pt x="3956" y="3866"/>
                    <a:pt x="4432" y="4424"/>
                    <a:pt x="4962" y="4940"/>
                  </a:cubicBezTo>
                  <a:cubicBezTo>
                    <a:pt x="5451" y="5402"/>
                    <a:pt x="6009" y="5783"/>
                    <a:pt x="6620" y="6068"/>
                  </a:cubicBezTo>
                  <a:cubicBezTo>
                    <a:pt x="6733" y="6113"/>
                    <a:pt x="6864" y="6140"/>
                    <a:pt x="6991" y="6140"/>
                  </a:cubicBezTo>
                  <a:cubicBezTo>
                    <a:pt x="7017" y="6140"/>
                    <a:pt x="7043" y="6139"/>
                    <a:pt x="7069" y="6136"/>
                  </a:cubicBezTo>
                  <a:cubicBezTo>
                    <a:pt x="7078" y="6139"/>
                    <a:pt x="7087" y="6140"/>
                    <a:pt x="7097" y="6140"/>
                  </a:cubicBezTo>
                  <a:cubicBezTo>
                    <a:pt x="7141" y="6140"/>
                    <a:pt x="7180" y="6113"/>
                    <a:pt x="7191" y="6068"/>
                  </a:cubicBezTo>
                  <a:cubicBezTo>
                    <a:pt x="7191" y="6055"/>
                    <a:pt x="7191" y="6055"/>
                    <a:pt x="7177" y="6041"/>
                  </a:cubicBezTo>
                  <a:lnTo>
                    <a:pt x="7123" y="6014"/>
                  </a:lnTo>
                  <a:cubicBezTo>
                    <a:pt x="6199" y="5470"/>
                    <a:pt x="5356" y="4777"/>
                    <a:pt x="4649" y="3962"/>
                  </a:cubicBezTo>
                  <a:cubicBezTo>
                    <a:pt x="4310" y="3581"/>
                    <a:pt x="3983" y="3187"/>
                    <a:pt x="3657" y="2779"/>
                  </a:cubicBezTo>
                  <a:cubicBezTo>
                    <a:pt x="3480" y="2534"/>
                    <a:pt x="3317" y="2276"/>
                    <a:pt x="3154" y="2031"/>
                  </a:cubicBezTo>
                  <a:cubicBezTo>
                    <a:pt x="2937" y="1705"/>
                    <a:pt x="2733" y="1365"/>
                    <a:pt x="2515" y="1053"/>
                  </a:cubicBezTo>
                  <a:cubicBezTo>
                    <a:pt x="2284" y="699"/>
                    <a:pt x="1985" y="414"/>
                    <a:pt x="1645" y="183"/>
                  </a:cubicBezTo>
                  <a:cubicBezTo>
                    <a:pt x="1482" y="74"/>
                    <a:pt x="1306" y="6"/>
                    <a:pt x="1115" y="6"/>
                  </a:cubicBezTo>
                  <a:cubicBezTo>
                    <a:pt x="1081" y="2"/>
                    <a:pt x="1048" y="0"/>
                    <a:pt x="101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0"/>
            <p:cNvSpPr/>
            <p:nvPr/>
          </p:nvSpPr>
          <p:spPr>
            <a:xfrm>
              <a:off x="4247500" y="3232975"/>
              <a:ext cx="314950" cy="163275"/>
            </a:xfrm>
            <a:custGeom>
              <a:avLst/>
              <a:gdLst/>
              <a:ahLst/>
              <a:cxnLst/>
              <a:rect l="l" t="t" r="r" b="b"/>
              <a:pathLst>
                <a:path w="12598" h="6531" extrusionOk="0">
                  <a:moveTo>
                    <a:pt x="9600" y="0"/>
                  </a:moveTo>
                  <a:cubicBezTo>
                    <a:pt x="9208" y="0"/>
                    <a:pt x="8815" y="21"/>
                    <a:pt x="8427" y="61"/>
                  </a:cubicBezTo>
                  <a:cubicBezTo>
                    <a:pt x="8047" y="102"/>
                    <a:pt x="7666" y="170"/>
                    <a:pt x="7299" y="265"/>
                  </a:cubicBezTo>
                  <a:cubicBezTo>
                    <a:pt x="6878" y="374"/>
                    <a:pt x="6470" y="523"/>
                    <a:pt x="6076" y="713"/>
                  </a:cubicBezTo>
                  <a:cubicBezTo>
                    <a:pt x="6035" y="741"/>
                    <a:pt x="5994" y="754"/>
                    <a:pt x="5953" y="768"/>
                  </a:cubicBezTo>
                  <a:cubicBezTo>
                    <a:pt x="5478" y="863"/>
                    <a:pt x="5016" y="1013"/>
                    <a:pt x="4594" y="1216"/>
                  </a:cubicBezTo>
                  <a:cubicBezTo>
                    <a:pt x="3779" y="1597"/>
                    <a:pt x="3072" y="2168"/>
                    <a:pt x="2555" y="2875"/>
                  </a:cubicBezTo>
                  <a:cubicBezTo>
                    <a:pt x="2447" y="3011"/>
                    <a:pt x="2351" y="3133"/>
                    <a:pt x="2243" y="3255"/>
                  </a:cubicBezTo>
                  <a:cubicBezTo>
                    <a:pt x="2012" y="3500"/>
                    <a:pt x="1781" y="3731"/>
                    <a:pt x="1550" y="3962"/>
                  </a:cubicBezTo>
                  <a:cubicBezTo>
                    <a:pt x="1210" y="4288"/>
                    <a:pt x="911" y="4642"/>
                    <a:pt x="625" y="5009"/>
                  </a:cubicBezTo>
                  <a:cubicBezTo>
                    <a:pt x="340" y="5389"/>
                    <a:pt x="136" y="5838"/>
                    <a:pt x="41" y="6313"/>
                  </a:cubicBezTo>
                  <a:cubicBezTo>
                    <a:pt x="27" y="6381"/>
                    <a:pt x="14" y="6449"/>
                    <a:pt x="0" y="6531"/>
                  </a:cubicBezTo>
                  <a:cubicBezTo>
                    <a:pt x="41" y="6517"/>
                    <a:pt x="68" y="6504"/>
                    <a:pt x="95" y="6490"/>
                  </a:cubicBezTo>
                  <a:cubicBezTo>
                    <a:pt x="177" y="6436"/>
                    <a:pt x="258" y="6368"/>
                    <a:pt x="340" y="6300"/>
                  </a:cubicBezTo>
                  <a:cubicBezTo>
                    <a:pt x="462" y="6164"/>
                    <a:pt x="571" y="6014"/>
                    <a:pt x="639" y="5851"/>
                  </a:cubicBezTo>
                  <a:cubicBezTo>
                    <a:pt x="748" y="5647"/>
                    <a:pt x="829" y="5430"/>
                    <a:pt x="938" y="5226"/>
                  </a:cubicBezTo>
                  <a:cubicBezTo>
                    <a:pt x="1006" y="5090"/>
                    <a:pt x="1087" y="4941"/>
                    <a:pt x="1183" y="4818"/>
                  </a:cubicBezTo>
                  <a:cubicBezTo>
                    <a:pt x="1618" y="4329"/>
                    <a:pt x="2039" y="3853"/>
                    <a:pt x="2474" y="3364"/>
                  </a:cubicBezTo>
                  <a:cubicBezTo>
                    <a:pt x="2909" y="2888"/>
                    <a:pt x="3385" y="2440"/>
                    <a:pt x="3901" y="2046"/>
                  </a:cubicBezTo>
                  <a:cubicBezTo>
                    <a:pt x="4309" y="1746"/>
                    <a:pt x="4744" y="1502"/>
                    <a:pt x="5219" y="1312"/>
                  </a:cubicBezTo>
                  <a:cubicBezTo>
                    <a:pt x="5355" y="1271"/>
                    <a:pt x="5491" y="1230"/>
                    <a:pt x="5614" y="1176"/>
                  </a:cubicBezTo>
                  <a:cubicBezTo>
                    <a:pt x="5885" y="1067"/>
                    <a:pt x="6144" y="945"/>
                    <a:pt x="6416" y="836"/>
                  </a:cubicBezTo>
                  <a:cubicBezTo>
                    <a:pt x="6878" y="632"/>
                    <a:pt x="7353" y="482"/>
                    <a:pt x="7843" y="374"/>
                  </a:cubicBezTo>
                  <a:cubicBezTo>
                    <a:pt x="8149" y="313"/>
                    <a:pt x="8462" y="282"/>
                    <a:pt x="8772" y="282"/>
                  </a:cubicBezTo>
                  <a:cubicBezTo>
                    <a:pt x="8875" y="282"/>
                    <a:pt x="8978" y="285"/>
                    <a:pt x="9080" y="292"/>
                  </a:cubicBezTo>
                  <a:cubicBezTo>
                    <a:pt x="9216" y="306"/>
                    <a:pt x="9338" y="319"/>
                    <a:pt x="9474" y="319"/>
                  </a:cubicBezTo>
                  <a:cubicBezTo>
                    <a:pt x="9619" y="319"/>
                    <a:pt x="9770" y="313"/>
                    <a:pt x="9923" y="313"/>
                  </a:cubicBezTo>
                  <a:cubicBezTo>
                    <a:pt x="9999" y="313"/>
                    <a:pt x="10076" y="315"/>
                    <a:pt x="10153" y="319"/>
                  </a:cubicBezTo>
                  <a:cubicBezTo>
                    <a:pt x="10602" y="333"/>
                    <a:pt x="11051" y="414"/>
                    <a:pt x="11485" y="482"/>
                  </a:cubicBezTo>
                  <a:cubicBezTo>
                    <a:pt x="11812" y="537"/>
                    <a:pt x="12138" y="564"/>
                    <a:pt x="12464" y="605"/>
                  </a:cubicBezTo>
                  <a:cubicBezTo>
                    <a:pt x="12474" y="606"/>
                    <a:pt x="12483" y="607"/>
                    <a:pt x="12492" y="607"/>
                  </a:cubicBezTo>
                  <a:cubicBezTo>
                    <a:pt x="12567" y="607"/>
                    <a:pt x="12597" y="556"/>
                    <a:pt x="12573" y="482"/>
                  </a:cubicBezTo>
                  <a:cubicBezTo>
                    <a:pt x="12559" y="442"/>
                    <a:pt x="12532" y="401"/>
                    <a:pt x="12505" y="374"/>
                  </a:cubicBezTo>
                  <a:cubicBezTo>
                    <a:pt x="12437" y="333"/>
                    <a:pt x="12383" y="292"/>
                    <a:pt x="12315" y="279"/>
                  </a:cubicBezTo>
                  <a:cubicBezTo>
                    <a:pt x="12179" y="224"/>
                    <a:pt x="12029" y="197"/>
                    <a:pt x="11893" y="183"/>
                  </a:cubicBezTo>
                  <a:cubicBezTo>
                    <a:pt x="11418" y="129"/>
                    <a:pt x="10928" y="75"/>
                    <a:pt x="10439" y="34"/>
                  </a:cubicBezTo>
                  <a:cubicBezTo>
                    <a:pt x="10161" y="11"/>
                    <a:pt x="9880" y="0"/>
                    <a:pt x="960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0"/>
            <p:cNvSpPr/>
            <p:nvPr/>
          </p:nvSpPr>
          <p:spPr>
            <a:xfrm>
              <a:off x="4435050" y="3265925"/>
              <a:ext cx="281725" cy="115975"/>
            </a:xfrm>
            <a:custGeom>
              <a:avLst/>
              <a:gdLst/>
              <a:ahLst/>
              <a:cxnLst/>
              <a:rect l="l" t="t" r="r" b="b"/>
              <a:pathLst>
                <a:path w="11269" h="4639" extrusionOk="0">
                  <a:moveTo>
                    <a:pt x="2366" y="0"/>
                  </a:moveTo>
                  <a:cubicBezTo>
                    <a:pt x="2108" y="0"/>
                    <a:pt x="1850" y="7"/>
                    <a:pt x="1591" y="21"/>
                  </a:cubicBezTo>
                  <a:cubicBezTo>
                    <a:pt x="1265" y="48"/>
                    <a:pt x="939" y="129"/>
                    <a:pt x="626" y="265"/>
                  </a:cubicBezTo>
                  <a:cubicBezTo>
                    <a:pt x="382" y="374"/>
                    <a:pt x="178" y="537"/>
                    <a:pt x="1" y="741"/>
                  </a:cubicBezTo>
                  <a:cubicBezTo>
                    <a:pt x="80" y="798"/>
                    <a:pt x="178" y="826"/>
                    <a:pt x="280" y="826"/>
                  </a:cubicBezTo>
                  <a:cubicBezTo>
                    <a:pt x="300" y="826"/>
                    <a:pt x="320" y="825"/>
                    <a:pt x="341" y="823"/>
                  </a:cubicBezTo>
                  <a:cubicBezTo>
                    <a:pt x="545" y="795"/>
                    <a:pt x="735" y="741"/>
                    <a:pt x="925" y="646"/>
                  </a:cubicBezTo>
                  <a:cubicBezTo>
                    <a:pt x="1156" y="510"/>
                    <a:pt x="1415" y="415"/>
                    <a:pt x="1673" y="333"/>
                  </a:cubicBezTo>
                  <a:cubicBezTo>
                    <a:pt x="1775" y="299"/>
                    <a:pt x="1880" y="282"/>
                    <a:pt x="1985" y="282"/>
                  </a:cubicBezTo>
                  <a:cubicBezTo>
                    <a:pt x="2091" y="282"/>
                    <a:pt x="2196" y="299"/>
                    <a:pt x="2298" y="333"/>
                  </a:cubicBezTo>
                  <a:cubicBezTo>
                    <a:pt x="2325" y="333"/>
                    <a:pt x="2346" y="339"/>
                    <a:pt x="2370" y="339"/>
                  </a:cubicBezTo>
                  <a:cubicBezTo>
                    <a:pt x="2381" y="339"/>
                    <a:pt x="2393" y="338"/>
                    <a:pt x="2407" y="333"/>
                  </a:cubicBezTo>
                  <a:cubicBezTo>
                    <a:pt x="2566" y="313"/>
                    <a:pt x="2732" y="301"/>
                    <a:pt x="2896" y="301"/>
                  </a:cubicBezTo>
                  <a:cubicBezTo>
                    <a:pt x="2955" y="301"/>
                    <a:pt x="3015" y="303"/>
                    <a:pt x="3073" y="306"/>
                  </a:cubicBezTo>
                  <a:cubicBezTo>
                    <a:pt x="3535" y="333"/>
                    <a:pt x="3983" y="428"/>
                    <a:pt x="4418" y="564"/>
                  </a:cubicBezTo>
                  <a:cubicBezTo>
                    <a:pt x="4894" y="700"/>
                    <a:pt x="5370" y="850"/>
                    <a:pt x="5846" y="986"/>
                  </a:cubicBezTo>
                  <a:cubicBezTo>
                    <a:pt x="5886" y="999"/>
                    <a:pt x="5914" y="1013"/>
                    <a:pt x="5941" y="1027"/>
                  </a:cubicBezTo>
                  <a:cubicBezTo>
                    <a:pt x="6308" y="1230"/>
                    <a:pt x="6661" y="1407"/>
                    <a:pt x="7015" y="1625"/>
                  </a:cubicBezTo>
                  <a:cubicBezTo>
                    <a:pt x="8279" y="2372"/>
                    <a:pt x="9461" y="3242"/>
                    <a:pt x="10549" y="4221"/>
                  </a:cubicBezTo>
                  <a:cubicBezTo>
                    <a:pt x="10684" y="4343"/>
                    <a:pt x="10820" y="4465"/>
                    <a:pt x="10956" y="4588"/>
                  </a:cubicBezTo>
                  <a:cubicBezTo>
                    <a:pt x="10989" y="4621"/>
                    <a:pt x="11037" y="4639"/>
                    <a:pt x="11085" y="4639"/>
                  </a:cubicBezTo>
                  <a:cubicBezTo>
                    <a:pt x="11116" y="4639"/>
                    <a:pt x="11147" y="4631"/>
                    <a:pt x="11174" y="4615"/>
                  </a:cubicBezTo>
                  <a:cubicBezTo>
                    <a:pt x="11242" y="4574"/>
                    <a:pt x="11269" y="4506"/>
                    <a:pt x="11242" y="4425"/>
                  </a:cubicBezTo>
                  <a:cubicBezTo>
                    <a:pt x="11228" y="4343"/>
                    <a:pt x="11187" y="4262"/>
                    <a:pt x="11106" y="4221"/>
                  </a:cubicBezTo>
                  <a:cubicBezTo>
                    <a:pt x="10712" y="3949"/>
                    <a:pt x="10331" y="3650"/>
                    <a:pt x="9978" y="3324"/>
                  </a:cubicBezTo>
                  <a:cubicBezTo>
                    <a:pt x="9638" y="3011"/>
                    <a:pt x="9284" y="2698"/>
                    <a:pt x="8931" y="2386"/>
                  </a:cubicBezTo>
                  <a:cubicBezTo>
                    <a:pt x="8564" y="2073"/>
                    <a:pt x="8170" y="1801"/>
                    <a:pt x="7735" y="1584"/>
                  </a:cubicBezTo>
                  <a:cubicBezTo>
                    <a:pt x="7681" y="1570"/>
                    <a:pt x="7626" y="1529"/>
                    <a:pt x="7585" y="1489"/>
                  </a:cubicBezTo>
                  <a:cubicBezTo>
                    <a:pt x="7286" y="1285"/>
                    <a:pt x="6974" y="1095"/>
                    <a:pt x="6648" y="931"/>
                  </a:cubicBezTo>
                  <a:cubicBezTo>
                    <a:pt x="6063" y="646"/>
                    <a:pt x="5451" y="428"/>
                    <a:pt x="4813" y="293"/>
                  </a:cubicBezTo>
                  <a:cubicBezTo>
                    <a:pt x="4269" y="157"/>
                    <a:pt x="3698" y="62"/>
                    <a:pt x="3141" y="21"/>
                  </a:cubicBezTo>
                  <a:cubicBezTo>
                    <a:pt x="2883" y="7"/>
                    <a:pt x="2624" y="0"/>
                    <a:pt x="236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0"/>
            <p:cNvSpPr/>
            <p:nvPr/>
          </p:nvSpPr>
          <p:spPr>
            <a:xfrm>
              <a:off x="4209425" y="3143075"/>
              <a:ext cx="241300" cy="166875"/>
            </a:xfrm>
            <a:custGeom>
              <a:avLst/>
              <a:gdLst/>
              <a:ahLst/>
              <a:cxnLst/>
              <a:rect l="l" t="t" r="r" b="b"/>
              <a:pathLst>
                <a:path w="9652" h="6675" extrusionOk="0">
                  <a:moveTo>
                    <a:pt x="9651" y="1"/>
                  </a:moveTo>
                  <a:lnTo>
                    <a:pt x="9243" y="28"/>
                  </a:lnTo>
                  <a:cubicBezTo>
                    <a:pt x="8781" y="69"/>
                    <a:pt x="8333" y="164"/>
                    <a:pt x="7884" y="300"/>
                  </a:cubicBezTo>
                  <a:cubicBezTo>
                    <a:pt x="7544" y="409"/>
                    <a:pt x="7232" y="531"/>
                    <a:pt x="6906" y="667"/>
                  </a:cubicBezTo>
                  <a:cubicBezTo>
                    <a:pt x="6688" y="748"/>
                    <a:pt x="6484" y="843"/>
                    <a:pt x="6280" y="952"/>
                  </a:cubicBezTo>
                  <a:cubicBezTo>
                    <a:pt x="6063" y="1075"/>
                    <a:pt x="5859" y="1210"/>
                    <a:pt x="5655" y="1346"/>
                  </a:cubicBezTo>
                  <a:cubicBezTo>
                    <a:pt x="4527" y="2053"/>
                    <a:pt x="3467" y="2855"/>
                    <a:pt x="2461" y="3725"/>
                  </a:cubicBezTo>
                  <a:cubicBezTo>
                    <a:pt x="2203" y="3942"/>
                    <a:pt x="1958" y="4174"/>
                    <a:pt x="1700" y="4391"/>
                  </a:cubicBezTo>
                  <a:cubicBezTo>
                    <a:pt x="1496" y="4554"/>
                    <a:pt x="1278" y="4731"/>
                    <a:pt x="1074" y="4894"/>
                  </a:cubicBezTo>
                  <a:cubicBezTo>
                    <a:pt x="843" y="5071"/>
                    <a:pt x="640" y="5275"/>
                    <a:pt x="449" y="5492"/>
                  </a:cubicBezTo>
                  <a:cubicBezTo>
                    <a:pt x="191" y="5791"/>
                    <a:pt x="41" y="6172"/>
                    <a:pt x="14" y="6566"/>
                  </a:cubicBezTo>
                  <a:cubicBezTo>
                    <a:pt x="1" y="6593"/>
                    <a:pt x="1" y="6634"/>
                    <a:pt x="14" y="6675"/>
                  </a:cubicBezTo>
                  <a:cubicBezTo>
                    <a:pt x="82" y="6593"/>
                    <a:pt x="123" y="6511"/>
                    <a:pt x="177" y="6457"/>
                  </a:cubicBezTo>
                  <a:cubicBezTo>
                    <a:pt x="408" y="6185"/>
                    <a:pt x="653" y="5941"/>
                    <a:pt x="898" y="5682"/>
                  </a:cubicBezTo>
                  <a:cubicBezTo>
                    <a:pt x="1170" y="5424"/>
                    <a:pt x="1428" y="5139"/>
                    <a:pt x="1673" y="4853"/>
                  </a:cubicBezTo>
                  <a:cubicBezTo>
                    <a:pt x="1686" y="4826"/>
                    <a:pt x="1713" y="4799"/>
                    <a:pt x="1754" y="4772"/>
                  </a:cubicBezTo>
                  <a:cubicBezTo>
                    <a:pt x="2121" y="4459"/>
                    <a:pt x="2488" y="4133"/>
                    <a:pt x="2869" y="3820"/>
                  </a:cubicBezTo>
                  <a:cubicBezTo>
                    <a:pt x="3698" y="3127"/>
                    <a:pt x="4568" y="2475"/>
                    <a:pt x="5465" y="1876"/>
                  </a:cubicBezTo>
                  <a:cubicBezTo>
                    <a:pt x="5995" y="1537"/>
                    <a:pt x="6539" y="1224"/>
                    <a:pt x="7109" y="952"/>
                  </a:cubicBezTo>
                  <a:cubicBezTo>
                    <a:pt x="7436" y="803"/>
                    <a:pt x="7789" y="680"/>
                    <a:pt x="8156" y="612"/>
                  </a:cubicBezTo>
                  <a:cubicBezTo>
                    <a:pt x="8469" y="531"/>
                    <a:pt x="8768" y="449"/>
                    <a:pt x="9080" y="368"/>
                  </a:cubicBezTo>
                  <a:cubicBezTo>
                    <a:pt x="9230" y="327"/>
                    <a:pt x="9379" y="245"/>
                    <a:pt x="9502" y="150"/>
                  </a:cubicBezTo>
                  <a:cubicBezTo>
                    <a:pt x="9556" y="123"/>
                    <a:pt x="9610" y="69"/>
                    <a:pt x="965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0"/>
            <p:cNvSpPr/>
            <p:nvPr/>
          </p:nvSpPr>
          <p:spPr>
            <a:xfrm>
              <a:off x="4280800" y="3174475"/>
              <a:ext cx="265400" cy="107950"/>
            </a:xfrm>
            <a:custGeom>
              <a:avLst/>
              <a:gdLst/>
              <a:ahLst/>
              <a:cxnLst/>
              <a:rect l="l" t="t" r="r" b="b"/>
              <a:pathLst>
                <a:path w="10616" h="4318" extrusionOk="0">
                  <a:moveTo>
                    <a:pt x="7595" y="0"/>
                  </a:moveTo>
                  <a:cubicBezTo>
                    <a:pt x="7433" y="0"/>
                    <a:pt x="7270" y="8"/>
                    <a:pt x="7109" y="22"/>
                  </a:cubicBezTo>
                  <a:cubicBezTo>
                    <a:pt x="6715" y="63"/>
                    <a:pt x="6334" y="186"/>
                    <a:pt x="5981" y="362"/>
                  </a:cubicBezTo>
                  <a:cubicBezTo>
                    <a:pt x="5926" y="389"/>
                    <a:pt x="5858" y="417"/>
                    <a:pt x="5804" y="430"/>
                  </a:cubicBezTo>
                  <a:cubicBezTo>
                    <a:pt x="5410" y="512"/>
                    <a:pt x="5029" y="648"/>
                    <a:pt x="4662" y="811"/>
                  </a:cubicBezTo>
                  <a:cubicBezTo>
                    <a:pt x="4105" y="1055"/>
                    <a:pt x="3575" y="1354"/>
                    <a:pt x="3072" y="1694"/>
                  </a:cubicBezTo>
                  <a:cubicBezTo>
                    <a:pt x="2719" y="1912"/>
                    <a:pt x="2365" y="2170"/>
                    <a:pt x="2053" y="2455"/>
                  </a:cubicBezTo>
                  <a:cubicBezTo>
                    <a:pt x="1781" y="2714"/>
                    <a:pt x="1482" y="2931"/>
                    <a:pt x="1183" y="3162"/>
                  </a:cubicBezTo>
                  <a:cubicBezTo>
                    <a:pt x="897" y="3380"/>
                    <a:pt x="625" y="3624"/>
                    <a:pt x="367" y="3869"/>
                  </a:cubicBezTo>
                  <a:cubicBezTo>
                    <a:pt x="231" y="4005"/>
                    <a:pt x="109" y="4154"/>
                    <a:pt x="0" y="4318"/>
                  </a:cubicBezTo>
                  <a:lnTo>
                    <a:pt x="41" y="4318"/>
                  </a:lnTo>
                  <a:cubicBezTo>
                    <a:pt x="258" y="4277"/>
                    <a:pt x="462" y="4182"/>
                    <a:pt x="639" y="4046"/>
                  </a:cubicBezTo>
                  <a:cubicBezTo>
                    <a:pt x="924" y="3815"/>
                    <a:pt x="1210" y="3584"/>
                    <a:pt x="1495" y="3353"/>
                  </a:cubicBezTo>
                  <a:cubicBezTo>
                    <a:pt x="2120" y="2822"/>
                    <a:pt x="2759" y="2292"/>
                    <a:pt x="3439" y="1830"/>
                  </a:cubicBezTo>
                  <a:cubicBezTo>
                    <a:pt x="3616" y="1694"/>
                    <a:pt x="3806" y="1586"/>
                    <a:pt x="3996" y="1477"/>
                  </a:cubicBezTo>
                  <a:cubicBezTo>
                    <a:pt x="4472" y="1259"/>
                    <a:pt x="4975" y="1069"/>
                    <a:pt x="5478" y="906"/>
                  </a:cubicBezTo>
                  <a:cubicBezTo>
                    <a:pt x="5845" y="797"/>
                    <a:pt x="6212" y="702"/>
                    <a:pt x="6592" y="620"/>
                  </a:cubicBezTo>
                  <a:cubicBezTo>
                    <a:pt x="7136" y="512"/>
                    <a:pt x="7693" y="444"/>
                    <a:pt x="8251" y="430"/>
                  </a:cubicBezTo>
                  <a:cubicBezTo>
                    <a:pt x="8390" y="423"/>
                    <a:pt x="8530" y="420"/>
                    <a:pt x="8670" y="420"/>
                  </a:cubicBezTo>
                  <a:cubicBezTo>
                    <a:pt x="9092" y="420"/>
                    <a:pt x="9515" y="451"/>
                    <a:pt x="9922" y="512"/>
                  </a:cubicBezTo>
                  <a:cubicBezTo>
                    <a:pt x="10042" y="532"/>
                    <a:pt x="10161" y="544"/>
                    <a:pt x="10281" y="544"/>
                  </a:cubicBezTo>
                  <a:cubicBezTo>
                    <a:pt x="10324" y="544"/>
                    <a:pt x="10368" y="543"/>
                    <a:pt x="10412" y="539"/>
                  </a:cubicBezTo>
                  <a:cubicBezTo>
                    <a:pt x="10480" y="539"/>
                    <a:pt x="10561" y="525"/>
                    <a:pt x="10616" y="498"/>
                  </a:cubicBezTo>
                  <a:cubicBezTo>
                    <a:pt x="10575" y="444"/>
                    <a:pt x="10520" y="417"/>
                    <a:pt x="10466" y="417"/>
                  </a:cubicBezTo>
                  <a:cubicBezTo>
                    <a:pt x="10235" y="362"/>
                    <a:pt x="10018" y="294"/>
                    <a:pt x="9800" y="267"/>
                  </a:cubicBezTo>
                  <a:cubicBezTo>
                    <a:pt x="9352" y="186"/>
                    <a:pt x="8903" y="131"/>
                    <a:pt x="8454" y="77"/>
                  </a:cubicBezTo>
                  <a:cubicBezTo>
                    <a:pt x="8176" y="25"/>
                    <a:pt x="7886" y="0"/>
                    <a:pt x="759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0"/>
            <p:cNvSpPr/>
            <p:nvPr/>
          </p:nvSpPr>
          <p:spPr>
            <a:xfrm>
              <a:off x="4494875" y="3456125"/>
              <a:ext cx="140025" cy="162025"/>
            </a:xfrm>
            <a:custGeom>
              <a:avLst/>
              <a:gdLst/>
              <a:ahLst/>
              <a:cxnLst/>
              <a:rect l="l" t="t" r="r" b="b"/>
              <a:pathLst>
                <a:path w="5601" h="6481" extrusionOk="0">
                  <a:moveTo>
                    <a:pt x="155" y="1"/>
                  </a:moveTo>
                  <a:cubicBezTo>
                    <a:pt x="129" y="1"/>
                    <a:pt x="103" y="8"/>
                    <a:pt x="82" y="24"/>
                  </a:cubicBezTo>
                  <a:cubicBezTo>
                    <a:pt x="0" y="65"/>
                    <a:pt x="0" y="79"/>
                    <a:pt x="14" y="187"/>
                  </a:cubicBezTo>
                  <a:cubicBezTo>
                    <a:pt x="68" y="527"/>
                    <a:pt x="163" y="853"/>
                    <a:pt x="272" y="1180"/>
                  </a:cubicBezTo>
                  <a:cubicBezTo>
                    <a:pt x="476" y="1832"/>
                    <a:pt x="761" y="2471"/>
                    <a:pt x="1115" y="3055"/>
                  </a:cubicBezTo>
                  <a:cubicBezTo>
                    <a:pt x="1441" y="3572"/>
                    <a:pt x="1808" y="4075"/>
                    <a:pt x="2189" y="4551"/>
                  </a:cubicBezTo>
                  <a:cubicBezTo>
                    <a:pt x="2284" y="4659"/>
                    <a:pt x="2379" y="4754"/>
                    <a:pt x="2474" y="4850"/>
                  </a:cubicBezTo>
                  <a:cubicBezTo>
                    <a:pt x="3058" y="5420"/>
                    <a:pt x="3752" y="5855"/>
                    <a:pt x="4513" y="6141"/>
                  </a:cubicBezTo>
                  <a:cubicBezTo>
                    <a:pt x="4594" y="6182"/>
                    <a:pt x="4676" y="6222"/>
                    <a:pt x="4757" y="6277"/>
                  </a:cubicBezTo>
                  <a:cubicBezTo>
                    <a:pt x="4907" y="6399"/>
                    <a:pt x="5097" y="6481"/>
                    <a:pt x="5288" y="6481"/>
                  </a:cubicBezTo>
                  <a:cubicBezTo>
                    <a:pt x="5424" y="6481"/>
                    <a:pt x="5546" y="6399"/>
                    <a:pt x="5600" y="6277"/>
                  </a:cubicBezTo>
                  <a:lnTo>
                    <a:pt x="5478" y="6209"/>
                  </a:lnTo>
                  <a:cubicBezTo>
                    <a:pt x="4594" y="5747"/>
                    <a:pt x="3738" y="5230"/>
                    <a:pt x="2923" y="4659"/>
                  </a:cubicBezTo>
                  <a:cubicBezTo>
                    <a:pt x="2759" y="4537"/>
                    <a:pt x="2610" y="4387"/>
                    <a:pt x="2501" y="4211"/>
                  </a:cubicBezTo>
                  <a:cubicBezTo>
                    <a:pt x="2257" y="3830"/>
                    <a:pt x="1985" y="3463"/>
                    <a:pt x="1713" y="3096"/>
                  </a:cubicBezTo>
                  <a:cubicBezTo>
                    <a:pt x="1400" y="2675"/>
                    <a:pt x="1156" y="2199"/>
                    <a:pt x="979" y="1696"/>
                  </a:cubicBezTo>
                  <a:cubicBezTo>
                    <a:pt x="979" y="1655"/>
                    <a:pt x="965" y="1601"/>
                    <a:pt x="938" y="1574"/>
                  </a:cubicBezTo>
                  <a:cubicBezTo>
                    <a:pt x="816" y="1424"/>
                    <a:pt x="734" y="1248"/>
                    <a:pt x="680" y="1057"/>
                  </a:cubicBezTo>
                  <a:cubicBezTo>
                    <a:pt x="598" y="826"/>
                    <a:pt x="530" y="595"/>
                    <a:pt x="449" y="364"/>
                  </a:cubicBezTo>
                  <a:cubicBezTo>
                    <a:pt x="408" y="255"/>
                    <a:pt x="340" y="147"/>
                    <a:pt x="258" y="52"/>
                  </a:cubicBezTo>
                  <a:cubicBezTo>
                    <a:pt x="234" y="19"/>
                    <a:pt x="194" y="1"/>
                    <a:pt x="15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0"/>
            <p:cNvSpPr/>
            <p:nvPr/>
          </p:nvSpPr>
          <p:spPr>
            <a:xfrm>
              <a:off x="4370500" y="3435650"/>
              <a:ext cx="111150" cy="262975"/>
            </a:xfrm>
            <a:custGeom>
              <a:avLst/>
              <a:gdLst/>
              <a:ahLst/>
              <a:cxnLst/>
              <a:rect l="l" t="t" r="r" b="b"/>
              <a:pathLst>
                <a:path w="4446" h="10519" extrusionOk="0">
                  <a:moveTo>
                    <a:pt x="639" y="1"/>
                  </a:moveTo>
                  <a:cubicBezTo>
                    <a:pt x="626" y="28"/>
                    <a:pt x="598" y="55"/>
                    <a:pt x="585" y="82"/>
                  </a:cubicBezTo>
                  <a:cubicBezTo>
                    <a:pt x="449" y="273"/>
                    <a:pt x="340" y="490"/>
                    <a:pt x="259" y="721"/>
                  </a:cubicBezTo>
                  <a:cubicBezTo>
                    <a:pt x="68" y="1333"/>
                    <a:pt x="0" y="1972"/>
                    <a:pt x="55" y="2624"/>
                  </a:cubicBezTo>
                  <a:cubicBezTo>
                    <a:pt x="68" y="2882"/>
                    <a:pt x="109" y="3154"/>
                    <a:pt x="136" y="3412"/>
                  </a:cubicBezTo>
                  <a:cubicBezTo>
                    <a:pt x="177" y="3861"/>
                    <a:pt x="272" y="4296"/>
                    <a:pt x="422" y="4731"/>
                  </a:cubicBezTo>
                  <a:cubicBezTo>
                    <a:pt x="544" y="5098"/>
                    <a:pt x="680" y="5478"/>
                    <a:pt x="816" y="5845"/>
                  </a:cubicBezTo>
                  <a:cubicBezTo>
                    <a:pt x="979" y="6253"/>
                    <a:pt x="1142" y="6661"/>
                    <a:pt x="1319" y="7055"/>
                  </a:cubicBezTo>
                  <a:cubicBezTo>
                    <a:pt x="1604" y="7653"/>
                    <a:pt x="1931" y="8224"/>
                    <a:pt x="2311" y="8781"/>
                  </a:cubicBezTo>
                  <a:cubicBezTo>
                    <a:pt x="2665" y="9284"/>
                    <a:pt x="3099" y="9746"/>
                    <a:pt x="3589" y="10127"/>
                  </a:cubicBezTo>
                  <a:cubicBezTo>
                    <a:pt x="3657" y="10168"/>
                    <a:pt x="3725" y="10236"/>
                    <a:pt x="3779" y="10304"/>
                  </a:cubicBezTo>
                  <a:cubicBezTo>
                    <a:pt x="3820" y="10358"/>
                    <a:pt x="3874" y="10412"/>
                    <a:pt x="3929" y="10453"/>
                  </a:cubicBezTo>
                  <a:cubicBezTo>
                    <a:pt x="3998" y="10493"/>
                    <a:pt x="4075" y="10518"/>
                    <a:pt x="4154" y="10518"/>
                  </a:cubicBezTo>
                  <a:cubicBezTo>
                    <a:pt x="4183" y="10518"/>
                    <a:pt x="4212" y="10515"/>
                    <a:pt x="4241" y="10507"/>
                  </a:cubicBezTo>
                  <a:cubicBezTo>
                    <a:pt x="4336" y="10494"/>
                    <a:pt x="4404" y="10426"/>
                    <a:pt x="4432" y="10344"/>
                  </a:cubicBezTo>
                  <a:cubicBezTo>
                    <a:pt x="4445" y="10249"/>
                    <a:pt x="4391" y="10154"/>
                    <a:pt x="4309" y="10127"/>
                  </a:cubicBezTo>
                  <a:cubicBezTo>
                    <a:pt x="4214" y="10086"/>
                    <a:pt x="4105" y="10059"/>
                    <a:pt x="4010" y="10045"/>
                  </a:cubicBezTo>
                  <a:cubicBezTo>
                    <a:pt x="3929" y="10032"/>
                    <a:pt x="3861" y="9991"/>
                    <a:pt x="3806" y="9937"/>
                  </a:cubicBezTo>
                  <a:cubicBezTo>
                    <a:pt x="3385" y="9529"/>
                    <a:pt x="2991" y="9080"/>
                    <a:pt x="2665" y="8591"/>
                  </a:cubicBezTo>
                  <a:cubicBezTo>
                    <a:pt x="2270" y="8020"/>
                    <a:pt x="1917" y="7408"/>
                    <a:pt x="1604" y="6797"/>
                  </a:cubicBezTo>
                  <a:cubicBezTo>
                    <a:pt x="1210" y="6049"/>
                    <a:pt x="898" y="5261"/>
                    <a:pt x="680" y="4459"/>
                  </a:cubicBezTo>
                  <a:cubicBezTo>
                    <a:pt x="612" y="4241"/>
                    <a:pt x="571" y="4024"/>
                    <a:pt x="503" y="3806"/>
                  </a:cubicBezTo>
                  <a:cubicBezTo>
                    <a:pt x="395" y="3426"/>
                    <a:pt x="327" y="3032"/>
                    <a:pt x="340" y="2624"/>
                  </a:cubicBezTo>
                  <a:cubicBezTo>
                    <a:pt x="354" y="2189"/>
                    <a:pt x="395" y="1740"/>
                    <a:pt x="463" y="1306"/>
                  </a:cubicBezTo>
                  <a:lnTo>
                    <a:pt x="653" y="137"/>
                  </a:lnTo>
                  <a:cubicBezTo>
                    <a:pt x="653" y="82"/>
                    <a:pt x="653" y="41"/>
                    <a:pt x="66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0"/>
            <p:cNvSpPr/>
            <p:nvPr/>
          </p:nvSpPr>
          <p:spPr>
            <a:xfrm>
              <a:off x="4495875" y="3162100"/>
              <a:ext cx="227025" cy="100975"/>
            </a:xfrm>
            <a:custGeom>
              <a:avLst/>
              <a:gdLst/>
              <a:ahLst/>
              <a:cxnLst/>
              <a:rect l="l" t="t" r="r" b="b"/>
              <a:pathLst>
                <a:path w="9081" h="4039" extrusionOk="0">
                  <a:moveTo>
                    <a:pt x="1" y="1"/>
                  </a:moveTo>
                  <a:cubicBezTo>
                    <a:pt x="15" y="69"/>
                    <a:pt x="55" y="123"/>
                    <a:pt x="123" y="178"/>
                  </a:cubicBezTo>
                  <a:cubicBezTo>
                    <a:pt x="218" y="259"/>
                    <a:pt x="341" y="327"/>
                    <a:pt x="477" y="354"/>
                  </a:cubicBezTo>
                  <a:cubicBezTo>
                    <a:pt x="667" y="395"/>
                    <a:pt x="857" y="422"/>
                    <a:pt x="1048" y="436"/>
                  </a:cubicBezTo>
                  <a:cubicBezTo>
                    <a:pt x="1333" y="477"/>
                    <a:pt x="1632" y="490"/>
                    <a:pt x="1931" y="531"/>
                  </a:cubicBezTo>
                  <a:cubicBezTo>
                    <a:pt x="2176" y="558"/>
                    <a:pt x="2407" y="640"/>
                    <a:pt x="2611" y="776"/>
                  </a:cubicBezTo>
                  <a:cubicBezTo>
                    <a:pt x="2651" y="803"/>
                    <a:pt x="2679" y="816"/>
                    <a:pt x="2719" y="816"/>
                  </a:cubicBezTo>
                  <a:lnTo>
                    <a:pt x="3358" y="993"/>
                  </a:lnTo>
                  <a:cubicBezTo>
                    <a:pt x="3725" y="1088"/>
                    <a:pt x="4092" y="1183"/>
                    <a:pt x="4446" y="1292"/>
                  </a:cubicBezTo>
                  <a:cubicBezTo>
                    <a:pt x="4921" y="1442"/>
                    <a:pt x="5343" y="1686"/>
                    <a:pt x="5696" y="2026"/>
                  </a:cubicBezTo>
                  <a:cubicBezTo>
                    <a:pt x="5723" y="2040"/>
                    <a:pt x="5751" y="2067"/>
                    <a:pt x="5778" y="2081"/>
                  </a:cubicBezTo>
                  <a:cubicBezTo>
                    <a:pt x="6240" y="2298"/>
                    <a:pt x="6688" y="2570"/>
                    <a:pt x="7110" y="2869"/>
                  </a:cubicBezTo>
                  <a:cubicBezTo>
                    <a:pt x="7450" y="3100"/>
                    <a:pt x="7776" y="3331"/>
                    <a:pt x="8116" y="3548"/>
                  </a:cubicBezTo>
                  <a:cubicBezTo>
                    <a:pt x="8374" y="3712"/>
                    <a:pt x="8646" y="3848"/>
                    <a:pt x="8904" y="3997"/>
                  </a:cubicBezTo>
                  <a:cubicBezTo>
                    <a:pt x="8939" y="4023"/>
                    <a:pt x="8974" y="4038"/>
                    <a:pt x="9013" y="4038"/>
                  </a:cubicBezTo>
                  <a:cubicBezTo>
                    <a:pt x="9034" y="4038"/>
                    <a:pt x="9057" y="4034"/>
                    <a:pt x="9081" y="4024"/>
                  </a:cubicBezTo>
                  <a:cubicBezTo>
                    <a:pt x="9067" y="4011"/>
                    <a:pt x="9053" y="3983"/>
                    <a:pt x="9040" y="3956"/>
                  </a:cubicBezTo>
                  <a:cubicBezTo>
                    <a:pt x="8999" y="3902"/>
                    <a:pt x="8958" y="3834"/>
                    <a:pt x="8904" y="3793"/>
                  </a:cubicBezTo>
                  <a:cubicBezTo>
                    <a:pt x="8754" y="3616"/>
                    <a:pt x="8591" y="3467"/>
                    <a:pt x="8428" y="3304"/>
                  </a:cubicBezTo>
                  <a:cubicBezTo>
                    <a:pt x="8156" y="3046"/>
                    <a:pt x="7857" y="2815"/>
                    <a:pt x="7531" y="2624"/>
                  </a:cubicBezTo>
                  <a:cubicBezTo>
                    <a:pt x="7001" y="2339"/>
                    <a:pt x="6484" y="2013"/>
                    <a:pt x="5954" y="1714"/>
                  </a:cubicBezTo>
                  <a:cubicBezTo>
                    <a:pt x="5370" y="1374"/>
                    <a:pt x="4758" y="1075"/>
                    <a:pt x="4133" y="844"/>
                  </a:cubicBezTo>
                  <a:cubicBezTo>
                    <a:pt x="3589" y="640"/>
                    <a:pt x="3046" y="490"/>
                    <a:pt x="2488" y="327"/>
                  </a:cubicBezTo>
                  <a:cubicBezTo>
                    <a:pt x="1809" y="137"/>
                    <a:pt x="1116" y="28"/>
                    <a:pt x="42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0"/>
            <p:cNvSpPr/>
            <p:nvPr/>
          </p:nvSpPr>
          <p:spPr>
            <a:xfrm>
              <a:off x="4204000" y="3130175"/>
              <a:ext cx="220900" cy="151575"/>
            </a:xfrm>
            <a:custGeom>
              <a:avLst/>
              <a:gdLst/>
              <a:ahLst/>
              <a:cxnLst/>
              <a:rect l="l" t="t" r="r" b="b"/>
              <a:pathLst>
                <a:path w="8836" h="6063" extrusionOk="0">
                  <a:moveTo>
                    <a:pt x="8726" y="0"/>
                  </a:moveTo>
                  <a:cubicBezTo>
                    <a:pt x="8591" y="0"/>
                    <a:pt x="8468" y="0"/>
                    <a:pt x="8346" y="14"/>
                  </a:cubicBezTo>
                  <a:cubicBezTo>
                    <a:pt x="8060" y="41"/>
                    <a:pt x="7775" y="109"/>
                    <a:pt x="7517" y="204"/>
                  </a:cubicBezTo>
                  <a:cubicBezTo>
                    <a:pt x="7340" y="259"/>
                    <a:pt x="7191" y="326"/>
                    <a:pt x="7027" y="394"/>
                  </a:cubicBezTo>
                  <a:cubicBezTo>
                    <a:pt x="6552" y="571"/>
                    <a:pt x="6090" y="802"/>
                    <a:pt x="5655" y="1074"/>
                  </a:cubicBezTo>
                  <a:cubicBezTo>
                    <a:pt x="5125" y="1414"/>
                    <a:pt x="4622" y="1781"/>
                    <a:pt x="4132" y="2175"/>
                  </a:cubicBezTo>
                  <a:cubicBezTo>
                    <a:pt x="3616" y="2569"/>
                    <a:pt x="3126" y="2963"/>
                    <a:pt x="2583" y="3317"/>
                  </a:cubicBezTo>
                  <a:cubicBezTo>
                    <a:pt x="2556" y="3330"/>
                    <a:pt x="2542" y="3358"/>
                    <a:pt x="2515" y="3385"/>
                  </a:cubicBezTo>
                  <a:cubicBezTo>
                    <a:pt x="2365" y="3507"/>
                    <a:pt x="2216" y="3643"/>
                    <a:pt x="2053" y="3752"/>
                  </a:cubicBezTo>
                  <a:cubicBezTo>
                    <a:pt x="1767" y="3969"/>
                    <a:pt x="1482" y="4159"/>
                    <a:pt x="1210" y="4363"/>
                  </a:cubicBezTo>
                  <a:cubicBezTo>
                    <a:pt x="911" y="4567"/>
                    <a:pt x="653" y="4798"/>
                    <a:pt x="435" y="5070"/>
                  </a:cubicBezTo>
                  <a:cubicBezTo>
                    <a:pt x="218" y="5328"/>
                    <a:pt x="68" y="5627"/>
                    <a:pt x="14" y="5954"/>
                  </a:cubicBezTo>
                  <a:cubicBezTo>
                    <a:pt x="14" y="5994"/>
                    <a:pt x="14" y="6035"/>
                    <a:pt x="0" y="6062"/>
                  </a:cubicBezTo>
                  <a:lnTo>
                    <a:pt x="27" y="6062"/>
                  </a:lnTo>
                  <a:cubicBezTo>
                    <a:pt x="191" y="5926"/>
                    <a:pt x="340" y="5777"/>
                    <a:pt x="503" y="5614"/>
                  </a:cubicBezTo>
                  <a:cubicBezTo>
                    <a:pt x="884" y="5260"/>
                    <a:pt x="1264" y="4893"/>
                    <a:pt x="1645" y="4526"/>
                  </a:cubicBezTo>
                  <a:cubicBezTo>
                    <a:pt x="1740" y="4431"/>
                    <a:pt x="1849" y="4350"/>
                    <a:pt x="1971" y="4268"/>
                  </a:cubicBezTo>
                  <a:cubicBezTo>
                    <a:pt x="2257" y="4078"/>
                    <a:pt x="2542" y="3874"/>
                    <a:pt x="2814" y="3643"/>
                  </a:cubicBezTo>
                  <a:cubicBezTo>
                    <a:pt x="3194" y="3330"/>
                    <a:pt x="3561" y="3004"/>
                    <a:pt x="3928" y="2692"/>
                  </a:cubicBezTo>
                  <a:cubicBezTo>
                    <a:pt x="4309" y="2352"/>
                    <a:pt x="4730" y="2053"/>
                    <a:pt x="5179" y="1808"/>
                  </a:cubicBezTo>
                  <a:cubicBezTo>
                    <a:pt x="5247" y="1767"/>
                    <a:pt x="5315" y="1726"/>
                    <a:pt x="5383" y="1686"/>
                  </a:cubicBezTo>
                  <a:cubicBezTo>
                    <a:pt x="6117" y="1156"/>
                    <a:pt x="6946" y="748"/>
                    <a:pt x="7816" y="490"/>
                  </a:cubicBezTo>
                  <a:cubicBezTo>
                    <a:pt x="8020" y="422"/>
                    <a:pt x="8237" y="354"/>
                    <a:pt x="8441" y="286"/>
                  </a:cubicBezTo>
                  <a:cubicBezTo>
                    <a:pt x="8550" y="245"/>
                    <a:pt x="8658" y="191"/>
                    <a:pt x="8754" y="136"/>
                  </a:cubicBezTo>
                  <a:cubicBezTo>
                    <a:pt x="8794" y="123"/>
                    <a:pt x="8835" y="95"/>
                    <a:pt x="8835" y="27"/>
                  </a:cubicBezTo>
                  <a:cubicBezTo>
                    <a:pt x="8794" y="14"/>
                    <a:pt x="8754" y="0"/>
                    <a:pt x="872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0"/>
            <p:cNvSpPr/>
            <p:nvPr/>
          </p:nvSpPr>
          <p:spPr>
            <a:xfrm>
              <a:off x="4360975" y="3194950"/>
              <a:ext cx="261350" cy="40575"/>
            </a:xfrm>
            <a:custGeom>
              <a:avLst/>
              <a:gdLst/>
              <a:ahLst/>
              <a:cxnLst/>
              <a:rect l="l" t="t" r="r" b="b"/>
              <a:pathLst>
                <a:path w="10454" h="1623" extrusionOk="0">
                  <a:moveTo>
                    <a:pt x="5238" y="1"/>
                  </a:moveTo>
                  <a:cubicBezTo>
                    <a:pt x="4865" y="1"/>
                    <a:pt x="4488" y="21"/>
                    <a:pt x="4119" y="73"/>
                  </a:cubicBezTo>
                  <a:cubicBezTo>
                    <a:pt x="3698" y="114"/>
                    <a:pt x="3290" y="209"/>
                    <a:pt x="2882" y="332"/>
                  </a:cubicBezTo>
                  <a:cubicBezTo>
                    <a:pt x="2475" y="454"/>
                    <a:pt x="2067" y="590"/>
                    <a:pt x="1659" y="753"/>
                  </a:cubicBezTo>
                  <a:cubicBezTo>
                    <a:pt x="1115" y="957"/>
                    <a:pt x="585" y="1229"/>
                    <a:pt x="96" y="1541"/>
                  </a:cubicBezTo>
                  <a:lnTo>
                    <a:pt x="1" y="1609"/>
                  </a:lnTo>
                  <a:cubicBezTo>
                    <a:pt x="42" y="1609"/>
                    <a:pt x="55" y="1623"/>
                    <a:pt x="82" y="1623"/>
                  </a:cubicBezTo>
                  <a:cubicBezTo>
                    <a:pt x="273" y="1623"/>
                    <a:pt x="463" y="1582"/>
                    <a:pt x="653" y="1528"/>
                  </a:cubicBezTo>
                  <a:cubicBezTo>
                    <a:pt x="912" y="1433"/>
                    <a:pt x="1156" y="1310"/>
                    <a:pt x="1401" y="1188"/>
                  </a:cubicBezTo>
                  <a:cubicBezTo>
                    <a:pt x="1659" y="1038"/>
                    <a:pt x="1931" y="916"/>
                    <a:pt x="2203" y="821"/>
                  </a:cubicBezTo>
                  <a:cubicBezTo>
                    <a:pt x="2393" y="767"/>
                    <a:pt x="2597" y="726"/>
                    <a:pt x="2801" y="671"/>
                  </a:cubicBezTo>
                  <a:cubicBezTo>
                    <a:pt x="3168" y="576"/>
                    <a:pt x="3548" y="508"/>
                    <a:pt x="3943" y="468"/>
                  </a:cubicBezTo>
                  <a:cubicBezTo>
                    <a:pt x="4310" y="440"/>
                    <a:pt x="4677" y="413"/>
                    <a:pt x="5044" y="400"/>
                  </a:cubicBezTo>
                  <a:cubicBezTo>
                    <a:pt x="5188" y="396"/>
                    <a:pt x="5333" y="395"/>
                    <a:pt x="5479" y="395"/>
                  </a:cubicBezTo>
                  <a:cubicBezTo>
                    <a:pt x="5950" y="395"/>
                    <a:pt x="6425" y="412"/>
                    <a:pt x="6892" y="454"/>
                  </a:cubicBezTo>
                  <a:cubicBezTo>
                    <a:pt x="7123" y="468"/>
                    <a:pt x="7341" y="495"/>
                    <a:pt x="7572" y="495"/>
                  </a:cubicBezTo>
                  <a:cubicBezTo>
                    <a:pt x="7803" y="495"/>
                    <a:pt x="8007" y="481"/>
                    <a:pt x="8238" y="481"/>
                  </a:cubicBezTo>
                  <a:cubicBezTo>
                    <a:pt x="8303" y="479"/>
                    <a:pt x="8369" y="477"/>
                    <a:pt x="8434" y="477"/>
                  </a:cubicBezTo>
                  <a:cubicBezTo>
                    <a:pt x="9089" y="477"/>
                    <a:pt x="9740" y="601"/>
                    <a:pt x="10358" y="848"/>
                  </a:cubicBezTo>
                  <a:cubicBezTo>
                    <a:pt x="10453" y="753"/>
                    <a:pt x="10453" y="699"/>
                    <a:pt x="10358" y="631"/>
                  </a:cubicBezTo>
                  <a:cubicBezTo>
                    <a:pt x="10317" y="603"/>
                    <a:pt x="10290" y="576"/>
                    <a:pt x="10249" y="563"/>
                  </a:cubicBezTo>
                  <a:cubicBezTo>
                    <a:pt x="10127" y="508"/>
                    <a:pt x="10005" y="468"/>
                    <a:pt x="9882" y="427"/>
                  </a:cubicBezTo>
                  <a:cubicBezTo>
                    <a:pt x="9380" y="277"/>
                    <a:pt x="8863" y="196"/>
                    <a:pt x="8346" y="141"/>
                  </a:cubicBezTo>
                  <a:cubicBezTo>
                    <a:pt x="8102" y="114"/>
                    <a:pt x="7844" y="114"/>
                    <a:pt x="7585" y="101"/>
                  </a:cubicBezTo>
                  <a:cubicBezTo>
                    <a:pt x="6906" y="73"/>
                    <a:pt x="6240" y="33"/>
                    <a:pt x="5560" y="5"/>
                  </a:cubicBezTo>
                  <a:cubicBezTo>
                    <a:pt x="5453" y="2"/>
                    <a:pt x="5346" y="1"/>
                    <a:pt x="523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0"/>
            <p:cNvSpPr/>
            <p:nvPr/>
          </p:nvSpPr>
          <p:spPr>
            <a:xfrm>
              <a:off x="4354200" y="3508100"/>
              <a:ext cx="111800" cy="202475"/>
            </a:xfrm>
            <a:custGeom>
              <a:avLst/>
              <a:gdLst/>
              <a:ahLst/>
              <a:cxnLst/>
              <a:rect l="l" t="t" r="r" b="b"/>
              <a:pathLst>
                <a:path w="4472" h="8099" extrusionOk="0">
                  <a:moveTo>
                    <a:pt x="240" y="0"/>
                  </a:moveTo>
                  <a:cubicBezTo>
                    <a:pt x="184" y="0"/>
                    <a:pt x="127" y="37"/>
                    <a:pt x="109" y="93"/>
                  </a:cubicBezTo>
                  <a:cubicBezTo>
                    <a:pt x="68" y="174"/>
                    <a:pt x="54" y="270"/>
                    <a:pt x="41" y="351"/>
                  </a:cubicBezTo>
                  <a:cubicBezTo>
                    <a:pt x="0" y="759"/>
                    <a:pt x="41" y="1167"/>
                    <a:pt x="163" y="1547"/>
                  </a:cubicBezTo>
                  <a:cubicBezTo>
                    <a:pt x="204" y="1642"/>
                    <a:pt x="245" y="1751"/>
                    <a:pt x="299" y="1846"/>
                  </a:cubicBezTo>
                  <a:cubicBezTo>
                    <a:pt x="326" y="1901"/>
                    <a:pt x="367" y="1955"/>
                    <a:pt x="394" y="2009"/>
                  </a:cubicBezTo>
                  <a:cubicBezTo>
                    <a:pt x="584" y="2417"/>
                    <a:pt x="734" y="2839"/>
                    <a:pt x="870" y="3260"/>
                  </a:cubicBezTo>
                  <a:cubicBezTo>
                    <a:pt x="1033" y="3749"/>
                    <a:pt x="1183" y="4239"/>
                    <a:pt x="1346" y="4728"/>
                  </a:cubicBezTo>
                  <a:cubicBezTo>
                    <a:pt x="1495" y="5176"/>
                    <a:pt x="1699" y="5598"/>
                    <a:pt x="1971" y="5992"/>
                  </a:cubicBezTo>
                  <a:cubicBezTo>
                    <a:pt x="2229" y="6373"/>
                    <a:pt x="2515" y="6740"/>
                    <a:pt x="2841" y="7093"/>
                  </a:cubicBezTo>
                  <a:cubicBezTo>
                    <a:pt x="3126" y="7406"/>
                    <a:pt x="3480" y="7664"/>
                    <a:pt x="3860" y="7854"/>
                  </a:cubicBezTo>
                  <a:cubicBezTo>
                    <a:pt x="4023" y="7936"/>
                    <a:pt x="4200" y="8004"/>
                    <a:pt x="4363" y="8085"/>
                  </a:cubicBezTo>
                  <a:cubicBezTo>
                    <a:pt x="4390" y="8085"/>
                    <a:pt x="4431" y="8099"/>
                    <a:pt x="4458" y="8099"/>
                  </a:cubicBezTo>
                  <a:lnTo>
                    <a:pt x="4472" y="8072"/>
                  </a:lnTo>
                  <a:cubicBezTo>
                    <a:pt x="4458" y="8044"/>
                    <a:pt x="4458" y="8031"/>
                    <a:pt x="4445" y="8004"/>
                  </a:cubicBezTo>
                  <a:cubicBezTo>
                    <a:pt x="4377" y="7922"/>
                    <a:pt x="4295" y="7841"/>
                    <a:pt x="4227" y="7773"/>
                  </a:cubicBezTo>
                  <a:cubicBezTo>
                    <a:pt x="4105" y="7664"/>
                    <a:pt x="3969" y="7569"/>
                    <a:pt x="3847" y="7474"/>
                  </a:cubicBezTo>
                  <a:cubicBezTo>
                    <a:pt x="3412" y="7161"/>
                    <a:pt x="3031" y="6780"/>
                    <a:pt x="2718" y="6345"/>
                  </a:cubicBezTo>
                  <a:cubicBezTo>
                    <a:pt x="2351" y="5856"/>
                    <a:pt x="2039" y="5326"/>
                    <a:pt x="1753" y="4782"/>
                  </a:cubicBezTo>
                  <a:cubicBezTo>
                    <a:pt x="1740" y="4755"/>
                    <a:pt x="1726" y="4714"/>
                    <a:pt x="1726" y="4687"/>
                  </a:cubicBezTo>
                  <a:cubicBezTo>
                    <a:pt x="1617" y="4320"/>
                    <a:pt x="1482" y="3967"/>
                    <a:pt x="1346" y="3613"/>
                  </a:cubicBezTo>
                  <a:cubicBezTo>
                    <a:pt x="1142" y="3070"/>
                    <a:pt x="924" y="2540"/>
                    <a:pt x="734" y="1996"/>
                  </a:cubicBezTo>
                  <a:cubicBezTo>
                    <a:pt x="503" y="1398"/>
                    <a:pt x="381" y="773"/>
                    <a:pt x="367" y="134"/>
                  </a:cubicBezTo>
                  <a:cubicBezTo>
                    <a:pt x="381" y="93"/>
                    <a:pt x="353" y="52"/>
                    <a:pt x="313" y="25"/>
                  </a:cubicBezTo>
                  <a:cubicBezTo>
                    <a:pt x="291" y="8"/>
                    <a:pt x="266" y="0"/>
                    <a:pt x="24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0"/>
            <p:cNvSpPr/>
            <p:nvPr/>
          </p:nvSpPr>
          <p:spPr>
            <a:xfrm>
              <a:off x="4524425" y="3482300"/>
              <a:ext cx="140025" cy="124650"/>
            </a:xfrm>
            <a:custGeom>
              <a:avLst/>
              <a:gdLst/>
              <a:ahLst/>
              <a:cxnLst/>
              <a:rect l="l" t="t" r="r" b="b"/>
              <a:pathLst>
                <a:path w="5601" h="4986" extrusionOk="0">
                  <a:moveTo>
                    <a:pt x="198" y="0"/>
                  </a:moveTo>
                  <a:cubicBezTo>
                    <a:pt x="130" y="0"/>
                    <a:pt x="62" y="17"/>
                    <a:pt x="1" y="51"/>
                  </a:cubicBezTo>
                  <a:cubicBezTo>
                    <a:pt x="1" y="78"/>
                    <a:pt x="14" y="92"/>
                    <a:pt x="14" y="119"/>
                  </a:cubicBezTo>
                  <a:cubicBezTo>
                    <a:pt x="232" y="636"/>
                    <a:pt x="504" y="1125"/>
                    <a:pt x="830" y="1573"/>
                  </a:cubicBezTo>
                  <a:cubicBezTo>
                    <a:pt x="1210" y="2117"/>
                    <a:pt x="1645" y="2634"/>
                    <a:pt x="2067" y="3137"/>
                  </a:cubicBezTo>
                  <a:cubicBezTo>
                    <a:pt x="2121" y="3205"/>
                    <a:pt x="2175" y="3259"/>
                    <a:pt x="2243" y="3313"/>
                  </a:cubicBezTo>
                  <a:cubicBezTo>
                    <a:pt x="2570" y="3626"/>
                    <a:pt x="2937" y="3884"/>
                    <a:pt x="3331" y="4102"/>
                  </a:cubicBezTo>
                  <a:cubicBezTo>
                    <a:pt x="3888" y="4428"/>
                    <a:pt x="4473" y="4700"/>
                    <a:pt x="5071" y="4931"/>
                  </a:cubicBezTo>
                  <a:cubicBezTo>
                    <a:pt x="5152" y="4958"/>
                    <a:pt x="5261" y="4972"/>
                    <a:pt x="5356" y="4985"/>
                  </a:cubicBezTo>
                  <a:cubicBezTo>
                    <a:pt x="5410" y="4985"/>
                    <a:pt x="5465" y="4958"/>
                    <a:pt x="5506" y="4931"/>
                  </a:cubicBezTo>
                  <a:cubicBezTo>
                    <a:pt x="5574" y="4904"/>
                    <a:pt x="5601" y="4822"/>
                    <a:pt x="5560" y="4768"/>
                  </a:cubicBezTo>
                  <a:cubicBezTo>
                    <a:pt x="5533" y="4713"/>
                    <a:pt x="5492" y="4659"/>
                    <a:pt x="5438" y="4618"/>
                  </a:cubicBezTo>
                  <a:cubicBezTo>
                    <a:pt x="5356" y="4564"/>
                    <a:pt x="5261" y="4537"/>
                    <a:pt x="5179" y="4509"/>
                  </a:cubicBezTo>
                  <a:cubicBezTo>
                    <a:pt x="4350" y="4265"/>
                    <a:pt x="3575" y="3857"/>
                    <a:pt x="2923" y="3300"/>
                  </a:cubicBezTo>
                  <a:cubicBezTo>
                    <a:pt x="2488" y="2933"/>
                    <a:pt x="2135" y="2484"/>
                    <a:pt x="1904" y="1981"/>
                  </a:cubicBezTo>
                  <a:cubicBezTo>
                    <a:pt x="1890" y="1940"/>
                    <a:pt x="1849" y="1913"/>
                    <a:pt x="1808" y="1913"/>
                  </a:cubicBezTo>
                  <a:cubicBezTo>
                    <a:pt x="1673" y="1900"/>
                    <a:pt x="1564" y="1832"/>
                    <a:pt x="1469" y="1737"/>
                  </a:cubicBezTo>
                  <a:cubicBezTo>
                    <a:pt x="1374" y="1641"/>
                    <a:pt x="1292" y="1546"/>
                    <a:pt x="1224" y="1438"/>
                  </a:cubicBezTo>
                  <a:cubicBezTo>
                    <a:pt x="1102" y="1234"/>
                    <a:pt x="1007" y="1030"/>
                    <a:pt x="911" y="812"/>
                  </a:cubicBezTo>
                  <a:cubicBezTo>
                    <a:pt x="830" y="622"/>
                    <a:pt x="721" y="432"/>
                    <a:pt x="612" y="255"/>
                  </a:cubicBezTo>
                  <a:cubicBezTo>
                    <a:pt x="558" y="173"/>
                    <a:pt x="476" y="106"/>
                    <a:pt x="395" y="51"/>
                  </a:cubicBezTo>
                  <a:cubicBezTo>
                    <a:pt x="334" y="17"/>
                    <a:pt x="266" y="0"/>
                    <a:pt x="198"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0"/>
            <p:cNvSpPr/>
            <p:nvPr/>
          </p:nvSpPr>
          <p:spPr>
            <a:xfrm>
              <a:off x="4250200" y="3302800"/>
              <a:ext cx="122700" cy="190700"/>
            </a:xfrm>
            <a:custGeom>
              <a:avLst/>
              <a:gdLst/>
              <a:ahLst/>
              <a:cxnLst/>
              <a:rect l="l" t="t" r="r" b="b"/>
              <a:pathLst>
                <a:path w="4908" h="7628" extrusionOk="0">
                  <a:moveTo>
                    <a:pt x="4731" y="0"/>
                  </a:moveTo>
                  <a:cubicBezTo>
                    <a:pt x="4687" y="0"/>
                    <a:pt x="4645" y="18"/>
                    <a:pt x="4609" y="54"/>
                  </a:cubicBezTo>
                  <a:cubicBezTo>
                    <a:pt x="4432" y="190"/>
                    <a:pt x="4255" y="326"/>
                    <a:pt x="4078" y="462"/>
                  </a:cubicBezTo>
                  <a:cubicBezTo>
                    <a:pt x="3045" y="1346"/>
                    <a:pt x="2162" y="2406"/>
                    <a:pt x="1469" y="3588"/>
                  </a:cubicBezTo>
                  <a:cubicBezTo>
                    <a:pt x="1346" y="3806"/>
                    <a:pt x="1224" y="4023"/>
                    <a:pt x="1115" y="4254"/>
                  </a:cubicBezTo>
                  <a:cubicBezTo>
                    <a:pt x="939" y="4594"/>
                    <a:pt x="803" y="4920"/>
                    <a:pt x="640" y="5247"/>
                  </a:cubicBezTo>
                  <a:cubicBezTo>
                    <a:pt x="463" y="5587"/>
                    <a:pt x="313" y="5940"/>
                    <a:pt x="177" y="6293"/>
                  </a:cubicBezTo>
                  <a:cubicBezTo>
                    <a:pt x="69" y="6620"/>
                    <a:pt x="1" y="6959"/>
                    <a:pt x="14" y="7313"/>
                  </a:cubicBezTo>
                  <a:cubicBezTo>
                    <a:pt x="14" y="7408"/>
                    <a:pt x="28" y="7517"/>
                    <a:pt x="42" y="7625"/>
                  </a:cubicBezTo>
                  <a:cubicBezTo>
                    <a:pt x="50" y="7627"/>
                    <a:pt x="59" y="7628"/>
                    <a:pt x="68" y="7628"/>
                  </a:cubicBezTo>
                  <a:cubicBezTo>
                    <a:pt x="127" y="7628"/>
                    <a:pt x="183" y="7591"/>
                    <a:pt x="218" y="7544"/>
                  </a:cubicBezTo>
                  <a:cubicBezTo>
                    <a:pt x="273" y="7476"/>
                    <a:pt x="313" y="7394"/>
                    <a:pt x="313" y="7313"/>
                  </a:cubicBezTo>
                  <a:cubicBezTo>
                    <a:pt x="354" y="7014"/>
                    <a:pt x="422" y="6715"/>
                    <a:pt x="531" y="6443"/>
                  </a:cubicBezTo>
                  <a:cubicBezTo>
                    <a:pt x="612" y="6198"/>
                    <a:pt x="694" y="5953"/>
                    <a:pt x="803" y="5709"/>
                  </a:cubicBezTo>
                  <a:cubicBezTo>
                    <a:pt x="1007" y="5233"/>
                    <a:pt x="1224" y="4757"/>
                    <a:pt x="1387" y="4268"/>
                  </a:cubicBezTo>
                  <a:cubicBezTo>
                    <a:pt x="1414" y="4227"/>
                    <a:pt x="1428" y="4200"/>
                    <a:pt x="1455" y="4173"/>
                  </a:cubicBezTo>
                  <a:cubicBezTo>
                    <a:pt x="1591" y="3996"/>
                    <a:pt x="1741" y="3833"/>
                    <a:pt x="1863" y="3643"/>
                  </a:cubicBezTo>
                  <a:cubicBezTo>
                    <a:pt x="2108" y="3289"/>
                    <a:pt x="2352" y="2922"/>
                    <a:pt x="2583" y="2555"/>
                  </a:cubicBezTo>
                  <a:cubicBezTo>
                    <a:pt x="2910" y="2039"/>
                    <a:pt x="3317" y="1577"/>
                    <a:pt x="3793" y="1196"/>
                  </a:cubicBezTo>
                  <a:cubicBezTo>
                    <a:pt x="4024" y="1006"/>
                    <a:pt x="4242" y="816"/>
                    <a:pt x="4473" y="612"/>
                  </a:cubicBezTo>
                  <a:cubicBezTo>
                    <a:pt x="4581" y="517"/>
                    <a:pt x="4677" y="408"/>
                    <a:pt x="4785" y="299"/>
                  </a:cubicBezTo>
                  <a:cubicBezTo>
                    <a:pt x="4812" y="245"/>
                    <a:pt x="4853" y="190"/>
                    <a:pt x="4867" y="136"/>
                  </a:cubicBezTo>
                  <a:cubicBezTo>
                    <a:pt x="4908" y="82"/>
                    <a:pt x="4867" y="14"/>
                    <a:pt x="4799" y="14"/>
                  </a:cubicBezTo>
                  <a:cubicBezTo>
                    <a:pt x="4776" y="5"/>
                    <a:pt x="4754" y="0"/>
                    <a:pt x="473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0"/>
            <p:cNvSpPr/>
            <p:nvPr/>
          </p:nvSpPr>
          <p:spPr>
            <a:xfrm>
              <a:off x="4573700" y="3406100"/>
              <a:ext cx="119650" cy="124050"/>
            </a:xfrm>
            <a:custGeom>
              <a:avLst/>
              <a:gdLst/>
              <a:ahLst/>
              <a:cxnLst/>
              <a:rect l="l" t="t" r="r" b="b"/>
              <a:pathLst>
                <a:path w="4786" h="4962" extrusionOk="0">
                  <a:moveTo>
                    <a:pt x="82" y="0"/>
                  </a:moveTo>
                  <a:cubicBezTo>
                    <a:pt x="28" y="68"/>
                    <a:pt x="1" y="150"/>
                    <a:pt x="14" y="231"/>
                  </a:cubicBezTo>
                  <a:cubicBezTo>
                    <a:pt x="41" y="367"/>
                    <a:pt x="96" y="489"/>
                    <a:pt x="164" y="598"/>
                  </a:cubicBezTo>
                  <a:cubicBezTo>
                    <a:pt x="300" y="829"/>
                    <a:pt x="463" y="1047"/>
                    <a:pt x="653" y="1251"/>
                  </a:cubicBezTo>
                  <a:cubicBezTo>
                    <a:pt x="871" y="1536"/>
                    <a:pt x="1102" y="1808"/>
                    <a:pt x="1333" y="2080"/>
                  </a:cubicBezTo>
                  <a:cubicBezTo>
                    <a:pt x="1401" y="2161"/>
                    <a:pt x="1469" y="2256"/>
                    <a:pt x="1537" y="2324"/>
                  </a:cubicBezTo>
                  <a:cubicBezTo>
                    <a:pt x="2135" y="2950"/>
                    <a:pt x="2733" y="3548"/>
                    <a:pt x="3358" y="4132"/>
                  </a:cubicBezTo>
                  <a:cubicBezTo>
                    <a:pt x="3643" y="4390"/>
                    <a:pt x="3915" y="4649"/>
                    <a:pt x="4214" y="4907"/>
                  </a:cubicBezTo>
                  <a:cubicBezTo>
                    <a:pt x="4228" y="4948"/>
                    <a:pt x="4269" y="4961"/>
                    <a:pt x="4309" y="4961"/>
                  </a:cubicBezTo>
                  <a:cubicBezTo>
                    <a:pt x="4391" y="4961"/>
                    <a:pt x="4486" y="4961"/>
                    <a:pt x="4568" y="4948"/>
                  </a:cubicBezTo>
                  <a:cubicBezTo>
                    <a:pt x="4649" y="4948"/>
                    <a:pt x="4731" y="4907"/>
                    <a:pt x="4785" y="4839"/>
                  </a:cubicBezTo>
                  <a:cubicBezTo>
                    <a:pt x="4758" y="4812"/>
                    <a:pt x="4731" y="4785"/>
                    <a:pt x="4690" y="4757"/>
                  </a:cubicBezTo>
                  <a:cubicBezTo>
                    <a:pt x="4418" y="4499"/>
                    <a:pt x="4160" y="4241"/>
                    <a:pt x="3888" y="4010"/>
                  </a:cubicBezTo>
                  <a:cubicBezTo>
                    <a:pt x="3249" y="3493"/>
                    <a:pt x="2678" y="2922"/>
                    <a:pt x="2162" y="2297"/>
                  </a:cubicBezTo>
                  <a:cubicBezTo>
                    <a:pt x="1890" y="1957"/>
                    <a:pt x="1604" y="1618"/>
                    <a:pt x="1333" y="1278"/>
                  </a:cubicBezTo>
                  <a:cubicBezTo>
                    <a:pt x="1034" y="884"/>
                    <a:pt x="694" y="517"/>
                    <a:pt x="313" y="190"/>
                  </a:cubicBezTo>
                  <a:cubicBezTo>
                    <a:pt x="245" y="122"/>
                    <a:pt x="164" y="68"/>
                    <a:pt x="8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a:off x="4406175" y="3473925"/>
              <a:ext cx="50325" cy="124525"/>
            </a:xfrm>
            <a:custGeom>
              <a:avLst/>
              <a:gdLst/>
              <a:ahLst/>
              <a:cxnLst/>
              <a:rect l="l" t="t" r="r" b="b"/>
              <a:pathLst>
                <a:path w="2013" h="4981" extrusionOk="0">
                  <a:moveTo>
                    <a:pt x="389" y="0"/>
                  </a:moveTo>
                  <a:cubicBezTo>
                    <a:pt x="370" y="0"/>
                    <a:pt x="349" y="11"/>
                    <a:pt x="327" y="33"/>
                  </a:cubicBezTo>
                  <a:cubicBezTo>
                    <a:pt x="286" y="74"/>
                    <a:pt x="259" y="114"/>
                    <a:pt x="232" y="169"/>
                  </a:cubicBezTo>
                  <a:cubicBezTo>
                    <a:pt x="96" y="427"/>
                    <a:pt x="14" y="712"/>
                    <a:pt x="14" y="998"/>
                  </a:cubicBezTo>
                  <a:cubicBezTo>
                    <a:pt x="1" y="1147"/>
                    <a:pt x="28" y="1310"/>
                    <a:pt x="96" y="1446"/>
                  </a:cubicBezTo>
                  <a:cubicBezTo>
                    <a:pt x="123" y="1487"/>
                    <a:pt x="137" y="1541"/>
                    <a:pt x="150" y="1582"/>
                  </a:cubicBezTo>
                  <a:cubicBezTo>
                    <a:pt x="218" y="1976"/>
                    <a:pt x="313" y="2371"/>
                    <a:pt x="422" y="2751"/>
                  </a:cubicBezTo>
                  <a:cubicBezTo>
                    <a:pt x="667" y="3499"/>
                    <a:pt x="1020" y="4219"/>
                    <a:pt x="1482" y="4858"/>
                  </a:cubicBezTo>
                  <a:cubicBezTo>
                    <a:pt x="1509" y="4899"/>
                    <a:pt x="1550" y="4940"/>
                    <a:pt x="1577" y="4980"/>
                  </a:cubicBezTo>
                  <a:cubicBezTo>
                    <a:pt x="1700" y="4967"/>
                    <a:pt x="1808" y="4912"/>
                    <a:pt x="1890" y="4831"/>
                  </a:cubicBezTo>
                  <a:cubicBezTo>
                    <a:pt x="2012" y="4749"/>
                    <a:pt x="1999" y="4586"/>
                    <a:pt x="1876" y="4518"/>
                  </a:cubicBezTo>
                  <a:cubicBezTo>
                    <a:pt x="1849" y="4491"/>
                    <a:pt x="1836" y="4464"/>
                    <a:pt x="1822" y="4423"/>
                  </a:cubicBezTo>
                  <a:cubicBezTo>
                    <a:pt x="1795" y="4178"/>
                    <a:pt x="1768" y="3934"/>
                    <a:pt x="1713" y="3689"/>
                  </a:cubicBezTo>
                  <a:cubicBezTo>
                    <a:pt x="1605" y="3227"/>
                    <a:pt x="1496" y="2778"/>
                    <a:pt x="1387" y="2316"/>
                  </a:cubicBezTo>
                  <a:lnTo>
                    <a:pt x="1265" y="1773"/>
                  </a:lnTo>
                  <a:lnTo>
                    <a:pt x="1142" y="1773"/>
                  </a:lnTo>
                  <a:cubicBezTo>
                    <a:pt x="1135" y="1772"/>
                    <a:pt x="1127" y="1771"/>
                    <a:pt x="1119" y="1771"/>
                  </a:cubicBezTo>
                  <a:cubicBezTo>
                    <a:pt x="1010" y="1771"/>
                    <a:pt x="938" y="1861"/>
                    <a:pt x="938" y="1963"/>
                  </a:cubicBezTo>
                  <a:cubicBezTo>
                    <a:pt x="938" y="2031"/>
                    <a:pt x="952" y="2112"/>
                    <a:pt x="966" y="2180"/>
                  </a:cubicBezTo>
                  <a:cubicBezTo>
                    <a:pt x="993" y="2289"/>
                    <a:pt x="1034" y="2384"/>
                    <a:pt x="1074" y="2493"/>
                  </a:cubicBezTo>
                  <a:cubicBezTo>
                    <a:pt x="1156" y="2710"/>
                    <a:pt x="1251" y="2928"/>
                    <a:pt x="1333" y="3159"/>
                  </a:cubicBezTo>
                  <a:cubicBezTo>
                    <a:pt x="1360" y="3254"/>
                    <a:pt x="1387" y="3349"/>
                    <a:pt x="1387" y="3458"/>
                  </a:cubicBezTo>
                  <a:cubicBezTo>
                    <a:pt x="1387" y="3608"/>
                    <a:pt x="1333" y="3662"/>
                    <a:pt x="1183" y="3689"/>
                  </a:cubicBezTo>
                  <a:lnTo>
                    <a:pt x="1129" y="3689"/>
                  </a:lnTo>
                  <a:cubicBezTo>
                    <a:pt x="1034" y="3689"/>
                    <a:pt x="1034" y="3689"/>
                    <a:pt x="1006" y="3608"/>
                  </a:cubicBezTo>
                  <a:cubicBezTo>
                    <a:pt x="857" y="3227"/>
                    <a:pt x="735" y="2833"/>
                    <a:pt x="639" y="2439"/>
                  </a:cubicBezTo>
                  <a:cubicBezTo>
                    <a:pt x="517" y="1936"/>
                    <a:pt x="463" y="1419"/>
                    <a:pt x="449" y="916"/>
                  </a:cubicBezTo>
                  <a:cubicBezTo>
                    <a:pt x="449" y="699"/>
                    <a:pt x="476" y="481"/>
                    <a:pt x="476" y="277"/>
                  </a:cubicBezTo>
                  <a:cubicBezTo>
                    <a:pt x="476" y="209"/>
                    <a:pt x="476" y="141"/>
                    <a:pt x="449" y="74"/>
                  </a:cubicBezTo>
                  <a:cubicBezTo>
                    <a:pt x="441" y="25"/>
                    <a:pt x="418" y="0"/>
                    <a:pt x="3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p:nvPr/>
          </p:nvSpPr>
          <p:spPr>
            <a:xfrm>
              <a:off x="4523400" y="3568600"/>
              <a:ext cx="101300" cy="68375"/>
            </a:xfrm>
            <a:custGeom>
              <a:avLst/>
              <a:gdLst/>
              <a:ahLst/>
              <a:cxnLst/>
              <a:rect l="l" t="t" r="r" b="b"/>
              <a:pathLst>
                <a:path w="4052" h="2735" extrusionOk="0">
                  <a:moveTo>
                    <a:pt x="395" y="1"/>
                  </a:moveTo>
                  <a:cubicBezTo>
                    <a:pt x="341" y="1"/>
                    <a:pt x="286" y="18"/>
                    <a:pt x="246" y="52"/>
                  </a:cubicBezTo>
                  <a:cubicBezTo>
                    <a:pt x="178" y="106"/>
                    <a:pt x="123" y="188"/>
                    <a:pt x="96" y="283"/>
                  </a:cubicBezTo>
                  <a:cubicBezTo>
                    <a:pt x="1" y="554"/>
                    <a:pt x="96" y="854"/>
                    <a:pt x="341" y="1017"/>
                  </a:cubicBezTo>
                  <a:cubicBezTo>
                    <a:pt x="653" y="1234"/>
                    <a:pt x="952" y="1452"/>
                    <a:pt x="1265" y="1642"/>
                  </a:cubicBezTo>
                  <a:cubicBezTo>
                    <a:pt x="1958" y="2090"/>
                    <a:pt x="2706" y="2444"/>
                    <a:pt x="3481" y="2688"/>
                  </a:cubicBezTo>
                  <a:cubicBezTo>
                    <a:pt x="3572" y="2719"/>
                    <a:pt x="3672" y="2734"/>
                    <a:pt x="3767" y="2734"/>
                  </a:cubicBezTo>
                  <a:cubicBezTo>
                    <a:pt x="3799" y="2734"/>
                    <a:pt x="3831" y="2733"/>
                    <a:pt x="3861" y="2729"/>
                  </a:cubicBezTo>
                  <a:cubicBezTo>
                    <a:pt x="3929" y="2716"/>
                    <a:pt x="3983" y="2702"/>
                    <a:pt x="4051" y="2675"/>
                  </a:cubicBezTo>
                  <a:cubicBezTo>
                    <a:pt x="3997" y="2621"/>
                    <a:pt x="3970" y="2593"/>
                    <a:pt x="3943" y="2566"/>
                  </a:cubicBezTo>
                  <a:cubicBezTo>
                    <a:pt x="3684" y="2349"/>
                    <a:pt x="3413" y="2158"/>
                    <a:pt x="3114" y="2009"/>
                  </a:cubicBezTo>
                  <a:cubicBezTo>
                    <a:pt x="2774" y="1846"/>
                    <a:pt x="2407" y="1669"/>
                    <a:pt x="2067" y="1492"/>
                  </a:cubicBezTo>
                  <a:cubicBezTo>
                    <a:pt x="1727" y="1329"/>
                    <a:pt x="1428" y="1125"/>
                    <a:pt x="1156" y="881"/>
                  </a:cubicBezTo>
                  <a:cubicBezTo>
                    <a:pt x="966" y="718"/>
                    <a:pt x="803" y="514"/>
                    <a:pt x="708" y="283"/>
                  </a:cubicBezTo>
                  <a:cubicBezTo>
                    <a:pt x="681" y="188"/>
                    <a:pt x="626" y="106"/>
                    <a:pt x="545" y="52"/>
                  </a:cubicBezTo>
                  <a:cubicBezTo>
                    <a:pt x="504" y="18"/>
                    <a:pt x="449" y="1"/>
                    <a:pt x="39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0"/>
            <p:cNvSpPr/>
            <p:nvPr/>
          </p:nvSpPr>
          <p:spPr>
            <a:xfrm>
              <a:off x="4244425" y="2961275"/>
              <a:ext cx="172650" cy="79900"/>
            </a:xfrm>
            <a:custGeom>
              <a:avLst/>
              <a:gdLst/>
              <a:ahLst/>
              <a:cxnLst/>
              <a:rect l="l" t="t" r="r" b="b"/>
              <a:pathLst>
                <a:path w="6906" h="3196" extrusionOk="0">
                  <a:moveTo>
                    <a:pt x="6152" y="0"/>
                  </a:moveTo>
                  <a:cubicBezTo>
                    <a:pt x="5781" y="0"/>
                    <a:pt x="5416" y="52"/>
                    <a:pt x="5057" y="150"/>
                  </a:cubicBezTo>
                  <a:cubicBezTo>
                    <a:pt x="4921" y="191"/>
                    <a:pt x="4772" y="218"/>
                    <a:pt x="4636" y="273"/>
                  </a:cubicBezTo>
                  <a:cubicBezTo>
                    <a:pt x="4309" y="382"/>
                    <a:pt x="3997" y="517"/>
                    <a:pt x="3698" y="667"/>
                  </a:cubicBezTo>
                  <a:cubicBezTo>
                    <a:pt x="3249" y="898"/>
                    <a:pt x="2787" y="1115"/>
                    <a:pt x="2311" y="1306"/>
                  </a:cubicBezTo>
                  <a:cubicBezTo>
                    <a:pt x="2298" y="1306"/>
                    <a:pt x="2271" y="1319"/>
                    <a:pt x="2257" y="1333"/>
                  </a:cubicBezTo>
                  <a:cubicBezTo>
                    <a:pt x="2026" y="1510"/>
                    <a:pt x="1781" y="1673"/>
                    <a:pt x="1537" y="1809"/>
                  </a:cubicBezTo>
                  <a:cubicBezTo>
                    <a:pt x="1224" y="1985"/>
                    <a:pt x="939" y="2176"/>
                    <a:pt x="653" y="2380"/>
                  </a:cubicBezTo>
                  <a:cubicBezTo>
                    <a:pt x="422" y="2556"/>
                    <a:pt x="232" y="2760"/>
                    <a:pt x="82" y="3005"/>
                  </a:cubicBezTo>
                  <a:cubicBezTo>
                    <a:pt x="55" y="3059"/>
                    <a:pt x="28" y="3127"/>
                    <a:pt x="1" y="3182"/>
                  </a:cubicBezTo>
                  <a:lnTo>
                    <a:pt x="14" y="3195"/>
                  </a:lnTo>
                  <a:cubicBezTo>
                    <a:pt x="109" y="3154"/>
                    <a:pt x="205" y="3114"/>
                    <a:pt x="300" y="3059"/>
                  </a:cubicBezTo>
                  <a:cubicBezTo>
                    <a:pt x="748" y="2801"/>
                    <a:pt x="1170" y="2529"/>
                    <a:pt x="1591" y="2216"/>
                  </a:cubicBezTo>
                  <a:cubicBezTo>
                    <a:pt x="1849" y="2026"/>
                    <a:pt x="2108" y="1863"/>
                    <a:pt x="2393" y="1714"/>
                  </a:cubicBezTo>
                  <a:cubicBezTo>
                    <a:pt x="2841" y="1469"/>
                    <a:pt x="3331" y="1279"/>
                    <a:pt x="3807" y="1075"/>
                  </a:cubicBezTo>
                  <a:lnTo>
                    <a:pt x="4146" y="939"/>
                  </a:lnTo>
                  <a:cubicBezTo>
                    <a:pt x="4962" y="653"/>
                    <a:pt x="5777" y="327"/>
                    <a:pt x="6634" y="273"/>
                  </a:cubicBezTo>
                  <a:cubicBezTo>
                    <a:pt x="6906" y="246"/>
                    <a:pt x="6865" y="69"/>
                    <a:pt x="6729" y="42"/>
                  </a:cubicBezTo>
                  <a:cubicBezTo>
                    <a:pt x="6535" y="14"/>
                    <a:pt x="6343" y="0"/>
                    <a:pt x="615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0"/>
            <p:cNvSpPr/>
            <p:nvPr/>
          </p:nvSpPr>
          <p:spPr>
            <a:xfrm>
              <a:off x="4369825" y="3020075"/>
              <a:ext cx="148525" cy="24825"/>
            </a:xfrm>
            <a:custGeom>
              <a:avLst/>
              <a:gdLst/>
              <a:ahLst/>
              <a:cxnLst/>
              <a:rect l="l" t="t" r="r" b="b"/>
              <a:pathLst>
                <a:path w="5941" h="993" extrusionOk="0">
                  <a:moveTo>
                    <a:pt x="4323" y="0"/>
                  </a:moveTo>
                  <a:cubicBezTo>
                    <a:pt x="3752" y="14"/>
                    <a:pt x="3194" y="82"/>
                    <a:pt x="2637" y="163"/>
                  </a:cubicBezTo>
                  <a:cubicBezTo>
                    <a:pt x="1944" y="286"/>
                    <a:pt x="1264" y="449"/>
                    <a:pt x="585" y="612"/>
                  </a:cubicBezTo>
                  <a:cubicBezTo>
                    <a:pt x="476" y="639"/>
                    <a:pt x="354" y="666"/>
                    <a:pt x="245" y="707"/>
                  </a:cubicBezTo>
                  <a:cubicBezTo>
                    <a:pt x="191" y="734"/>
                    <a:pt x="136" y="748"/>
                    <a:pt x="95" y="775"/>
                  </a:cubicBezTo>
                  <a:cubicBezTo>
                    <a:pt x="55" y="802"/>
                    <a:pt x="0" y="830"/>
                    <a:pt x="0" y="884"/>
                  </a:cubicBezTo>
                  <a:cubicBezTo>
                    <a:pt x="14" y="938"/>
                    <a:pt x="82" y="952"/>
                    <a:pt x="123" y="965"/>
                  </a:cubicBezTo>
                  <a:cubicBezTo>
                    <a:pt x="136" y="965"/>
                    <a:pt x="150" y="979"/>
                    <a:pt x="177" y="979"/>
                  </a:cubicBezTo>
                  <a:cubicBezTo>
                    <a:pt x="249" y="988"/>
                    <a:pt x="322" y="993"/>
                    <a:pt x="394" y="993"/>
                  </a:cubicBezTo>
                  <a:cubicBezTo>
                    <a:pt x="539" y="993"/>
                    <a:pt x="684" y="974"/>
                    <a:pt x="829" y="938"/>
                  </a:cubicBezTo>
                  <a:cubicBezTo>
                    <a:pt x="1088" y="870"/>
                    <a:pt x="1346" y="802"/>
                    <a:pt x="1604" y="748"/>
                  </a:cubicBezTo>
                  <a:cubicBezTo>
                    <a:pt x="2379" y="585"/>
                    <a:pt x="3167" y="490"/>
                    <a:pt x="3956" y="463"/>
                  </a:cubicBezTo>
                  <a:cubicBezTo>
                    <a:pt x="4418" y="449"/>
                    <a:pt x="4893" y="449"/>
                    <a:pt x="5356" y="449"/>
                  </a:cubicBezTo>
                  <a:lnTo>
                    <a:pt x="5655" y="449"/>
                  </a:lnTo>
                  <a:cubicBezTo>
                    <a:pt x="5750" y="449"/>
                    <a:pt x="5859" y="422"/>
                    <a:pt x="5940" y="367"/>
                  </a:cubicBezTo>
                  <a:cubicBezTo>
                    <a:pt x="5886" y="299"/>
                    <a:pt x="5818" y="245"/>
                    <a:pt x="5736" y="231"/>
                  </a:cubicBezTo>
                  <a:cubicBezTo>
                    <a:pt x="5274" y="82"/>
                    <a:pt x="4798" y="0"/>
                    <a:pt x="432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0"/>
            <p:cNvSpPr/>
            <p:nvPr/>
          </p:nvSpPr>
          <p:spPr>
            <a:xfrm>
              <a:off x="4433700" y="2956175"/>
              <a:ext cx="162450" cy="27925"/>
            </a:xfrm>
            <a:custGeom>
              <a:avLst/>
              <a:gdLst/>
              <a:ahLst/>
              <a:cxnLst/>
              <a:rect l="l" t="t" r="r" b="b"/>
              <a:pathLst>
                <a:path w="6498" h="1117" extrusionOk="0">
                  <a:moveTo>
                    <a:pt x="1417" y="0"/>
                  </a:moveTo>
                  <a:cubicBezTo>
                    <a:pt x="1176" y="0"/>
                    <a:pt x="935" y="14"/>
                    <a:pt x="694" y="42"/>
                  </a:cubicBezTo>
                  <a:cubicBezTo>
                    <a:pt x="490" y="69"/>
                    <a:pt x="286" y="137"/>
                    <a:pt x="96" y="246"/>
                  </a:cubicBezTo>
                  <a:cubicBezTo>
                    <a:pt x="55" y="273"/>
                    <a:pt x="28" y="300"/>
                    <a:pt x="1" y="327"/>
                  </a:cubicBezTo>
                  <a:cubicBezTo>
                    <a:pt x="46" y="372"/>
                    <a:pt x="91" y="399"/>
                    <a:pt x="143" y="399"/>
                  </a:cubicBezTo>
                  <a:cubicBezTo>
                    <a:pt x="154" y="399"/>
                    <a:pt x="166" y="398"/>
                    <a:pt x="177" y="395"/>
                  </a:cubicBezTo>
                  <a:cubicBezTo>
                    <a:pt x="295" y="395"/>
                    <a:pt x="419" y="401"/>
                    <a:pt x="541" y="401"/>
                  </a:cubicBezTo>
                  <a:cubicBezTo>
                    <a:pt x="602" y="401"/>
                    <a:pt x="662" y="400"/>
                    <a:pt x="721" y="395"/>
                  </a:cubicBezTo>
                  <a:cubicBezTo>
                    <a:pt x="993" y="382"/>
                    <a:pt x="1278" y="368"/>
                    <a:pt x="1564" y="354"/>
                  </a:cubicBezTo>
                  <a:cubicBezTo>
                    <a:pt x="1611" y="348"/>
                    <a:pt x="1659" y="344"/>
                    <a:pt x="1708" y="344"/>
                  </a:cubicBezTo>
                  <a:cubicBezTo>
                    <a:pt x="1757" y="344"/>
                    <a:pt x="1808" y="348"/>
                    <a:pt x="1863" y="354"/>
                  </a:cubicBezTo>
                  <a:cubicBezTo>
                    <a:pt x="2542" y="450"/>
                    <a:pt x="3222" y="545"/>
                    <a:pt x="3888" y="640"/>
                  </a:cubicBezTo>
                  <a:cubicBezTo>
                    <a:pt x="4568" y="735"/>
                    <a:pt x="5247" y="885"/>
                    <a:pt x="5913" y="1075"/>
                  </a:cubicBezTo>
                  <a:cubicBezTo>
                    <a:pt x="6019" y="1101"/>
                    <a:pt x="6130" y="1116"/>
                    <a:pt x="6243" y="1116"/>
                  </a:cubicBezTo>
                  <a:cubicBezTo>
                    <a:pt x="6305" y="1116"/>
                    <a:pt x="6367" y="1112"/>
                    <a:pt x="6430" y="1102"/>
                  </a:cubicBezTo>
                  <a:cubicBezTo>
                    <a:pt x="6457" y="1102"/>
                    <a:pt x="6498" y="1088"/>
                    <a:pt x="6498" y="1048"/>
                  </a:cubicBezTo>
                  <a:cubicBezTo>
                    <a:pt x="6498" y="1007"/>
                    <a:pt x="6484" y="980"/>
                    <a:pt x="6457" y="966"/>
                  </a:cubicBezTo>
                  <a:cubicBezTo>
                    <a:pt x="6389" y="912"/>
                    <a:pt x="6307" y="871"/>
                    <a:pt x="6226" y="844"/>
                  </a:cubicBezTo>
                  <a:cubicBezTo>
                    <a:pt x="5872" y="681"/>
                    <a:pt x="5505" y="558"/>
                    <a:pt x="5138" y="463"/>
                  </a:cubicBezTo>
                  <a:cubicBezTo>
                    <a:pt x="5016" y="436"/>
                    <a:pt x="4907" y="422"/>
                    <a:pt x="4799" y="409"/>
                  </a:cubicBezTo>
                  <a:cubicBezTo>
                    <a:pt x="4554" y="382"/>
                    <a:pt x="4296" y="382"/>
                    <a:pt x="4065" y="341"/>
                  </a:cubicBezTo>
                  <a:cubicBezTo>
                    <a:pt x="3535" y="273"/>
                    <a:pt x="3004" y="178"/>
                    <a:pt x="2488" y="96"/>
                  </a:cubicBezTo>
                  <a:cubicBezTo>
                    <a:pt x="2131" y="31"/>
                    <a:pt x="1774" y="0"/>
                    <a:pt x="141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0"/>
            <p:cNvSpPr/>
            <p:nvPr/>
          </p:nvSpPr>
          <p:spPr>
            <a:xfrm>
              <a:off x="4263450" y="3457050"/>
              <a:ext cx="34025" cy="131875"/>
            </a:xfrm>
            <a:custGeom>
              <a:avLst/>
              <a:gdLst/>
              <a:ahLst/>
              <a:cxnLst/>
              <a:rect l="l" t="t" r="r" b="b"/>
              <a:pathLst>
                <a:path w="1361" h="5275" extrusionOk="0">
                  <a:moveTo>
                    <a:pt x="1333" y="1"/>
                  </a:moveTo>
                  <a:cubicBezTo>
                    <a:pt x="1306" y="42"/>
                    <a:pt x="1279" y="96"/>
                    <a:pt x="1251" y="150"/>
                  </a:cubicBezTo>
                  <a:cubicBezTo>
                    <a:pt x="1129" y="382"/>
                    <a:pt x="1020" y="626"/>
                    <a:pt x="939" y="884"/>
                  </a:cubicBezTo>
                  <a:cubicBezTo>
                    <a:pt x="830" y="1197"/>
                    <a:pt x="721" y="1523"/>
                    <a:pt x="599" y="1850"/>
                  </a:cubicBezTo>
                  <a:cubicBezTo>
                    <a:pt x="504" y="2135"/>
                    <a:pt x="354" y="2407"/>
                    <a:pt x="178" y="2651"/>
                  </a:cubicBezTo>
                  <a:cubicBezTo>
                    <a:pt x="69" y="2787"/>
                    <a:pt x="14" y="2937"/>
                    <a:pt x="1" y="3100"/>
                  </a:cubicBezTo>
                  <a:cubicBezTo>
                    <a:pt x="1" y="3154"/>
                    <a:pt x="1" y="3209"/>
                    <a:pt x="1" y="3250"/>
                  </a:cubicBezTo>
                  <a:cubicBezTo>
                    <a:pt x="1" y="3290"/>
                    <a:pt x="14" y="3345"/>
                    <a:pt x="28" y="3385"/>
                  </a:cubicBezTo>
                  <a:cubicBezTo>
                    <a:pt x="36" y="3418"/>
                    <a:pt x="54" y="3436"/>
                    <a:pt x="77" y="3436"/>
                  </a:cubicBezTo>
                  <a:cubicBezTo>
                    <a:pt x="91" y="3436"/>
                    <a:pt x="107" y="3429"/>
                    <a:pt x="123" y="3413"/>
                  </a:cubicBezTo>
                  <a:cubicBezTo>
                    <a:pt x="164" y="3372"/>
                    <a:pt x="191" y="3331"/>
                    <a:pt x="232" y="3290"/>
                  </a:cubicBezTo>
                  <a:cubicBezTo>
                    <a:pt x="368" y="3073"/>
                    <a:pt x="449" y="2828"/>
                    <a:pt x="504" y="2570"/>
                  </a:cubicBezTo>
                  <a:cubicBezTo>
                    <a:pt x="504" y="2543"/>
                    <a:pt x="517" y="2516"/>
                    <a:pt x="517" y="2475"/>
                  </a:cubicBezTo>
                  <a:cubicBezTo>
                    <a:pt x="613" y="2502"/>
                    <a:pt x="680" y="2570"/>
                    <a:pt x="694" y="2665"/>
                  </a:cubicBezTo>
                  <a:cubicBezTo>
                    <a:pt x="735" y="2828"/>
                    <a:pt x="735" y="2991"/>
                    <a:pt x="694" y="3154"/>
                  </a:cubicBezTo>
                  <a:cubicBezTo>
                    <a:pt x="640" y="3467"/>
                    <a:pt x="572" y="3780"/>
                    <a:pt x="517" y="4079"/>
                  </a:cubicBezTo>
                  <a:cubicBezTo>
                    <a:pt x="449" y="4337"/>
                    <a:pt x="436" y="4609"/>
                    <a:pt x="449" y="4867"/>
                  </a:cubicBezTo>
                  <a:cubicBezTo>
                    <a:pt x="449" y="5016"/>
                    <a:pt x="490" y="5152"/>
                    <a:pt x="558" y="5275"/>
                  </a:cubicBezTo>
                  <a:cubicBezTo>
                    <a:pt x="667" y="5193"/>
                    <a:pt x="735" y="5084"/>
                    <a:pt x="762" y="4962"/>
                  </a:cubicBezTo>
                  <a:cubicBezTo>
                    <a:pt x="816" y="4799"/>
                    <a:pt x="844" y="4636"/>
                    <a:pt x="871" y="4459"/>
                  </a:cubicBezTo>
                  <a:cubicBezTo>
                    <a:pt x="898" y="4106"/>
                    <a:pt x="912" y="3739"/>
                    <a:pt x="952" y="3385"/>
                  </a:cubicBezTo>
                  <a:cubicBezTo>
                    <a:pt x="1047" y="2529"/>
                    <a:pt x="1156" y="1686"/>
                    <a:pt x="1251" y="844"/>
                  </a:cubicBezTo>
                  <a:cubicBezTo>
                    <a:pt x="1292" y="558"/>
                    <a:pt x="1319" y="286"/>
                    <a:pt x="136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0"/>
            <p:cNvSpPr/>
            <p:nvPr/>
          </p:nvSpPr>
          <p:spPr>
            <a:xfrm>
              <a:off x="4452400" y="3602225"/>
              <a:ext cx="85300" cy="82000"/>
            </a:xfrm>
            <a:custGeom>
              <a:avLst/>
              <a:gdLst/>
              <a:ahLst/>
              <a:cxnLst/>
              <a:rect l="l" t="t" r="r" b="b"/>
              <a:pathLst>
                <a:path w="3412" h="3280" extrusionOk="0">
                  <a:moveTo>
                    <a:pt x="251" y="1"/>
                  </a:moveTo>
                  <a:cubicBezTo>
                    <a:pt x="185" y="1"/>
                    <a:pt x="124" y="41"/>
                    <a:pt x="95" y="107"/>
                  </a:cubicBezTo>
                  <a:cubicBezTo>
                    <a:pt x="55" y="161"/>
                    <a:pt x="41" y="229"/>
                    <a:pt x="14" y="297"/>
                  </a:cubicBezTo>
                  <a:cubicBezTo>
                    <a:pt x="0" y="338"/>
                    <a:pt x="14" y="378"/>
                    <a:pt x="41" y="419"/>
                  </a:cubicBezTo>
                  <a:cubicBezTo>
                    <a:pt x="218" y="650"/>
                    <a:pt x="381" y="881"/>
                    <a:pt x="530" y="1112"/>
                  </a:cubicBezTo>
                  <a:cubicBezTo>
                    <a:pt x="789" y="1493"/>
                    <a:pt x="1047" y="1846"/>
                    <a:pt x="1332" y="2200"/>
                  </a:cubicBezTo>
                  <a:cubicBezTo>
                    <a:pt x="1726" y="2676"/>
                    <a:pt x="2256" y="3042"/>
                    <a:pt x="2841" y="3246"/>
                  </a:cubicBezTo>
                  <a:cubicBezTo>
                    <a:pt x="2920" y="3269"/>
                    <a:pt x="3000" y="3280"/>
                    <a:pt x="3079" y="3280"/>
                  </a:cubicBezTo>
                  <a:cubicBezTo>
                    <a:pt x="3190" y="3280"/>
                    <a:pt x="3301" y="3259"/>
                    <a:pt x="3412" y="3219"/>
                  </a:cubicBezTo>
                  <a:lnTo>
                    <a:pt x="3412" y="3192"/>
                  </a:lnTo>
                  <a:cubicBezTo>
                    <a:pt x="3371" y="3178"/>
                    <a:pt x="3330" y="3151"/>
                    <a:pt x="3289" y="3124"/>
                  </a:cubicBezTo>
                  <a:cubicBezTo>
                    <a:pt x="3140" y="3056"/>
                    <a:pt x="2977" y="2988"/>
                    <a:pt x="2827" y="2920"/>
                  </a:cubicBezTo>
                  <a:cubicBezTo>
                    <a:pt x="2623" y="2811"/>
                    <a:pt x="2420" y="2703"/>
                    <a:pt x="2229" y="2580"/>
                  </a:cubicBezTo>
                  <a:cubicBezTo>
                    <a:pt x="2012" y="2458"/>
                    <a:pt x="1849" y="2268"/>
                    <a:pt x="1754" y="2037"/>
                  </a:cubicBezTo>
                  <a:cubicBezTo>
                    <a:pt x="1713" y="1942"/>
                    <a:pt x="1658" y="1860"/>
                    <a:pt x="1618" y="1765"/>
                  </a:cubicBezTo>
                  <a:cubicBezTo>
                    <a:pt x="1387" y="1330"/>
                    <a:pt x="1128" y="909"/>
                    <a:pt x="843" y="501"/>
                  </a:cubicBezTo>
                  <a:cubicBezTo>
                    <a:pt x="748" y="378"/>
                    <a:pt x="639" y="270"/>
                    <a:pt x="544" y="161"/>
                  </a:cubicBezTo>
                  <a:cubicBezTo>
                    <a:pt x="476" y="107"/>
                    <a:pt x="408" y="66"/>
                    <a:pt x="340" y="25"/>
                  </a:cubicBezTo>
                  <a:cubicBezTo>
                    <a:pt x="311" y="8"/>
                    <a:pt x="281" y="1"/>
                    <a:pt x="25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0"/>
            <p:cNvSpPr/>
            <p:nvPr/>
          </p:nvSpPr>
          <p:spPr>
            <a:xfrm>
              <a:off x="4612775" y="3224200"/>
              <a:ext cx="109100" cy="64350"/>
            </a:xfrm>
            <a:custGeom>
              <a:avLst/>
              <a:gdLst/>
              <a:ahLst/>
              <a:cxnLst/>
              <a:rect l="l" t="t" r="r" b="b"/>
              <a:pathLst>
                <a:path w="4364" h="2574" extrusionOk="0">
                  <a:moveTo>
                    <a:pt x="313" y="1"/>
                  </a:moveTo>
                  <a:cubicBezTo>
                    <a:pt x="208" y="1"/>
                    <a:pt x="103" y="11"/>
                    <a:pt x="1" y="31"/>
                  </a:cubicBezTo>
                  <a:lnTo>
                    <a:pt x="1" y="59"/>
                  </a:lnTo>
                  <a:lnTo>
                    <a:pt x="82" y="127"/>
                  </a:lnTo>
                  <a:cubicBezTo>
                    <a:pt x="517" y="439"/>
                    <a:pt x="966" y="738"/>
                    <a:pt x="1414" y="1010"/>
                  </a:cubicBezTo>
                  <a:cubicBezTo>
                    <a:pt x="2216" y="1472"/>
                    <a:pt x="3018" y="1948"/>
                    <a:pt x="3834" y="2410"/>
                  </a:cubicBezTo>
                  <a:cubicBezTo>
                    <a:pt x="3942" y="2464"/>
                    <a:pt x="4065" y="2519"/>
                    <a:pt x="4187" y="2560"/>
                  </a:cubicBezTo>
                  <a:cubicBezTo>
                    <a:pt x="4214" y="2573"/>
                    <a:pt x="4241" y="2573"/>
                    <a:pt x="4282" y="2573"/>
                  </a:cubicBezTo>
                  <a:cubicBezTo>
                    <a:pt x="4350" y="2573"/>
                    <a:pt x="4364" y="2532"/>
                    <a:pt x="4337" y="2478"/>
                  </a:cubicBezTo>
                  <a:cubicBezTo>
                    <a:pt x="4296" y="2424"/>
                    <a:pt x="4255" y="2369"/>
                    <a:pt x="4214" y="2329"/>
                  </a:cubicBezTo>
                  <a:cubicBezTo>
                    <a:pt x="3983" y="2097"/>
                    <a:pt x="3739" y="1907"/>
                    <a:pt x="3467" y="1758"/>
                  </a:cubicBezTo>
                  <a:cubicBezTo>
                    <a:pt x="3399" y="1731"/>
                    <a:pt x="3344" y="1703"/>
                    <a:pt x="3290" y="1676"/>
                  </a:cubicBezTo>
                  <a:cubicBezTo>
                    <a:pt x="3222" y="1649"/>
                    <a:pt x="3154" y="1622"/>
                    <a:pt x="3100" y="1595"/>
                  </a:cubicBezTo>
                  <a:cubicBezTo>
                    <a:pt x="2801" y="1404"/>
                    <a:pt x="2529" y="1200"/>
                    <a:pt x="2257" y="983"/>
                  </a:cubicBezTo>
                  <a:cubicBezTo>
                    <a:pt x="1985" y="752"/>
                    <a:pt x="1686" y="534"/>
                    <a:pt x="1387" y="344"/>
                  </a:cubicBezTo>
                  <a:cubicBezTo>
                    <a:pt x="1156" y="195"/>
                    <a:pt x="898" y="86"/>
                    <a:pt x="626" y="31"/>
                  </a:cubicBezTo>
                  <a:cubicBezTo>
                    <a:pt x="524" y="11"/>
                    <a:pt x="419" y="1"/>
                    <a:pt x="313"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0"/>
            <p:cNvSpPr/>
            <p:nvPr/>
          </p:nvSpPr>
          <p:spPr>
            <a:xfrm>
              <a:off x="4253600" y="3384675"/>
              <a:ext cx="64925" cy="131875"/>
            </a:xfrm>
            <a:custGeom>
              <a:avLst/>
              <a:gdLst/>
              <a:ahLst/>
              <a:cxnLst/>
              <a:rect l="l" t="t" r="r" b="b"/>
              <a:pathLst>
                <a:path w="2597" h="5275" extrusionOk="0">
                  <a:moveTo>
                    <a:pt x="2542" y="1"/>
                  </a:moveTo>
                  <a:lnTo>
                    <a:pt x="2447" y="82"/>
                  </a:lnTo>
                  <a:cubicBezTo>
                    <a:pt x="2040" y="504"/>
                    <a:pt x="1713" y="993"/>
                    <a:pt x="1469" y="1523"/>
                  </a:cubicBezTo>
                  <a:cubicBezTo>
                    <a:pt x="1251" y="1999"/>
                    <a:pt x="1061" y="2488"/>
                    <a:pt x="898" y="2991"/>
                  </a:cubicBezTo>
                  <a:cubicBezTo>
                    <a:pt x="721" y="3508"/>
                    <a:pt x="544" y="4011"/>
                    <a:pt x="341" y="4527"/>
                  </a:cubicBezTo>
                  <a:cubicBezTo>
                    <a:pt x="245" y="4772"/>
                    <a:pt x="123" y="5016"/>
                    <a:pt x="1" y="5275"/>
                  </a:cubicBezTo>
                  <a:cubicBezTo>
                    <a:pt x="41" y="5261"/>
                    <a:pt x="82" y="5247"/>
                    <a:pt x="109" y="5234"/>
                  </a:cubicBezTo>
                  <a:cubicBezTo>
                    <a:pt x="368" y="5098"/>
                    <a:pt x="572" y="4894"/>
                    <a:pt x="707" y="4636"/>
                  </a:cubicBezTo>
                  <a:cubicBezTo>
                    <a:pt x="789" y="4445"/>
                    <a:pt x="871" y="4255"/>
                    <a:pt x="911" y="4065"/>
                  </a:cubicBezTo>
                  <a:cubicBezTo>
                    <a:pt x="1007" y="3684"/>
                    <a:pt x="1102" y="3304"/>
                    <a:pt x="1197" y="2937"/>
                  </a:cubicBezTo>
                  <a:lnTo>
                    <a:pt x="1197" y="2882"/>
                  </a:lnTo>
                  <a:cubicBezTo>
                    <a:pt x="1238" y="2746"/>
                    <a:pt x="1251" y="2611"/>
                    <a:pt x="1306" y="2488"/>
                  </a:cubicBezTo>
                  <a:cubicBezTo>
                    <a:pt x="1401" y="2230"/>
                    <a:pt x="1523" y="1999"/>
                    <a:pt x="1686" y="1768"/>
                  </a:cubicBezTo>
                  <a:cubicBezTo>
                    <a:pt x="1863" y="1496"/>
                    <a:pt x="2053" y="1224"/>
                    <a:pt x="2243" y="939"/>
                  </a:cubicBezTo>
                  <a:cubicBezTo>
                    <a:pt x="2339" y="803"/>
                    <a:pt x="2420" y="640"/>
                    <a:pt x="2502" y="490"/>
                  </a:cubicBezTo>
                  <a:cubicBezTo>
                    <a:pt x="2542" y="409"/>
                    <a:pt x="2570" y="313"/>
                    <a:pt x="2583" y="218"/>
                  </a:cubicBezTo>
                  <a:cubicBezTo>
                    <a:pt x="2597" y="150"/>
                    <a:pt x="2583" y="69"/>
                    <a:pt x="254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0"/>
            <p:cNvSpPr/>
            <p:nvPr/>
          </p:nvSpPr>
          <p:spPr>
            <a:xfrm>
              <a:off x="4423500" y="3593625"/>
              <a:ext cx="58475" cy="89100"/>
            </a:xfrm>
            <a:custGeom>
              <a:avLst/>
              <a:gdLst/>
              <a:ahLst/>
              <a:cxnLst/>
              <a:rect l="l" t="t" r="r" b="b"/>
              <a:pathLst>
                <a:path w="2339" h="3564" extrusionOk="0">
                  <a:moveTo>
                    <a:pt x="116" y="0"/>
                  </a:moveTo>
                  <a:cubicBezTo>
                    <a:pt x="51" y="0"/>
                    <a:pt x="11" y="43"/>
                    <a:pt x="1" y="124"/>
                  </a:cubicBezTo>
                  <a:cubicBezTo>
                    <a:pt x="1" y="152"/>
                    <a:pt x="1" y="192"/>
                    <a:pt x="1" y="233"/>
                  </a:cubicBezTo>
                  <a:cubicBezTo>
                    <a:pt x="28" y="396"/>
                    <a:pt x="69" y="559"/>
                    <a:pt x="150" y="695"/>
                  </a:cubicBezTo>
                  <a:cubicBezTo>
                    <a:pt x="463" y="1225"/>
                    <a:pt x="748" y="1769"/>
                    <a:pt x="1102" y="2286"/>
                  </a:cubicBezTo>
                  <a:cubicBezTo>
                    <a:pt x="1374" y="2720"/>
                    <a:pt x="1727" y="3101"/>
                    <a:pt x="2121" y="3441"/>
                  </a:cubicBezTo>
                  <a:cubicBezTo>
                    <a:pt x="2176" y="3482"/>
                    <a:pt x="2244" y="3522"/>
                    <a:pt x="2312" y="3563"/>
                  </a:cubicBezTo>
                  <a:cubicBezTo>
                    <a:pt x="2325" y="3536"/>
                    <a:pt x="2339" y="3536"/>
                    <a:pt x="2339" y="3536"/>
                  </a:cubicBezTo>
                  <a:cubicBezTo>
                    <a:pt x="2339" y="3522"/>
                    <a:pt x="2339" y="3509"/>
                    <a:pt x="2339" y="3495"/>
                  </a:cubicBezTo>
                  <a:cubicBezTo>
                    <a:pt x="2325" y="3291"/>
                    <a:pt x="2271" y="3087"/>
                    <a:pt x="2162" y="2924"/>
                  </a:cubicBezTo>
                  <a:cubicBezTo>
                    <a:pt x="2053" y="2707"/>
                    <a:pt x="1917" y="2517"/>
                    <a:pt x="1754" y="2340"/>
                  </a:cubicBezTo>
                  <a:cubicBezTo>
                    <a:pt x="1537" y="2082"/>
                    <a:pt x="1319" y="1837"/>
                    <a:pt x="1102" y="1565"/>
                  </a:cubicBezTo>
                  <a:cubicBezTo>
                    <a:pt x="952" y="1388"/>
                    <a:pt x="830" y="1198"/>
                    <a:pt x="735" y="994"/>
                  </a:cubicBezTo>
                  <a:cubicBezTo>
                    <a:pt x="694" y="913"/>
                    <a:pt x="667" y="818"/>
                    <a:pt x="653" y="736"/>
                  </a:cubicBezTo>
                  <a:cubicBezTo>
                    <a:pt x="640" y="464"/>
                    <a:pt x="504" y="220"/>
                    <a:pt x="286" y="70"/>
                  </a:cubicBezTo>
                  <a:cubicBezTo>
                    <a:pt x="259" y="43"/>
                    <a:pt x="218" y="29"/>
                    <a:pt x="191" y="16"/>
                  </a:cubicBezTo>
                  <a:cubicBezTo>
                    <a:pt x="163" y="5"/>
                    <a:pt x="138" y="0"/>
                    <a:pt x="1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0"/>
            <p:cNvSpPr/>
            <p:nvPr/>
          </p:nvSpPr>
          <p:spPr>
            <a:xfrm>
              <a:off x="4654925" y="3305500"/>
              <a:ext cx="66950" cy="55950"/>
            </a:xfrm>
            <a:custGeom>
              <a:avLst/>
              <a:gdLst/>
              <a:ahLst/>
              <a:cxnLst/>
              <a:rect l="l" t="t" r="r" b="b"/>
              <a:pathLst>
                <a:path w="2678" h="2238" extrusionOk="0">
                  <a:moveTo>
                    <a:pt x="0" y="1"/>
                  </a:moveTo>
                  <a:cubicBezTo>
                    <a:pt x="27" y="28"/>
                    <a:pt x="55" y="55"/>
                    <a:pt x="82" y="96"/>
                  </a:cubicBezTo>
                  <a:cubicBezTo>
                    <a:pt x="150" y="178"/>
                    <a:pt x="231" y="273"/>
                    <a:pt x="326" y="354"/>
                  </a:cubicBezTo>
                  <a:cubicBezTo>
                    <a:pt x="653" y="640"/>
                    <a:pt x="979" y="912"/>
                    <a:pt x="1305" y="1197"/>
                  </a:cubicBezTo>
                  <a:cubicBezTo>
                    <a:pt x="1604" y="1442"/>
                    <a:pt x="1876" y="1713"/>
                    <a:pt x="2134" y="2012"/>
                  </a:cubicBezTo>
                  <a:cubicBezTo>
                    <a:pt x="2189" y="2080"/>
                    <a:pt x="2256" y="2135"/>
                    <a:pt x="2338" y="2162"/>
                  </a:cubicBezTo>
                  <a:cubicBezTo>
                    <a:pt x="2392" y="2176"/>
                    <a:pt x="2447" y="2203"/>
                    <a:pt x="2515" y="2216"/>
                  </a:cubicBezTo>
                  <a:cubicBezTo>
                    <a:pt x="2539" y="2225"/>
                    <a:pt x="2569" y="2238"/>
                    <a:pt x="2595" y="2238"/>
                  </a:cubicBezTo>
                  <a:cubicBezTo>
                    <a:pt x="2612" y="2238"/>
                    <a:pt x="2626" y="2232"/>
                    <a:pt x="2637" y="2216"/>
                  </a:cubicBezTo>
                  <a:cubicBezTo>
                    <a:pt x="2678" y="2189"/>
                    <a:pt x="2637" y="2135"/>
                    <a:pt x="2610" y="2080"/>
                  </a:cubicBezTo>
                  <a:cubicBezTo>
                    <a:pt x="2610" y="2067"/>
                    <a:pt x="2596" y="2053"/>
                    <a:pt x="2583" y="2026"/>
                  </a:cubicBezTo>
                  <a:cubicBezTo>
                    <a:pt x="2433" y="1822"/>
                    <a:pt x="2243" y="1645"/>
                    <a:pt x="2039" y="1510"/>
                  </a:cubicBezTo>
                  <a:cubicBezTo>
                    <a:pt x="1957" y="1455"/>
                    <a:pt x="1889" y="1401"/>
                    <a:pt x="1822" y="1333"/>
                  </a:cubicBezTo>
                  <a:cubicBezTo>
                    <a:pt x="1794" y="1319"/>
                    <a:pt x="1767" y="1292"/>
                    <a:pt x="1754" y="1265"/>
                  </a:cubicBezTo>
                  <a:cubicBezTo>
                    <a:pt x="1713" y="1197"/>
                    <a:pt x="1726" y="1156"/>
                    <a:pt x="1794" y="1143"/>
                  </a:cubicBezTo>
                  <a:cubicBezTo>
                    <a:pt x="1849" y="1129"/>
                    <a:pt x="1903" y="1115"/>
                    <a:pt x="1957" y="1115"/>
                  </a:cubicBezTo>
                  <a:cubicBezTo>
                    <a:pt x="2175" y="1129"/>
                    <a:pt x="2379" y="1170"/>
                    <a:pt x="2583" y="1251"/>
                  </a:cubicBezTo>
                  <a:cubicBezTo>
                    <a:pt x="2610" y="1251"/>
                    <a:pt x="2623" y="1265"/>
                    <a:pt x="2651" y="1279"/>
                  </a:cubicBezTo>
                  <a:cubicBezTo>
                    <a:pt x="2651" y="1251"/>
                    <a:pt x="2637" y="1238"/>
                    <a:pt x="2623" y="1238"/>
                  </a:cubicBezTo>
                  <a:cubicBezTo>
                    <a:pt x="2107" y="830"/>
                    <a:pt x="1550" y="504"/>
                    <a:pt x="952" y="245"/>
                  </a:cubicBezTo>
                  <a:cubicBezTo>
                    <a:pt x="693" y="137"/>
                    <a:pt x="435" y="55"/>
                    <a:pt x="150" y="14"/>
                  </a:cubicBezTo>
                  <a:cubicBezTo>
                    <a:pt x="109" y="14"/>
                    <a:pt x="68" y="1"/>
                    <a:pt x="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0"/>
            <p:cNvSpPr/>
            <p:nvPr/>
          </p:nvSpPr>
          <p:spPr>
            <a:xfrm>
              <a:off x="4487400" y="3557650"/>
              <a:ext cx="48275" cy="63750"/>
            </a:xfrm>
            <a:custGeom>
              <a:avLst/>
              <a:gdLst/>
              <a:ahLst/>
              <a:cxnLst/>
              <a:rect l="l" t="t" r="r" b="b"/>
              <a:pathLst>
                <a:path w="1931" h="2550" extrusionOk="0">
                  <a:moveTo>
                    <a:pt x="177" y="0"/>
                  </a:moveTo>
                  <a:cubicBezTo>
                    <a:pt x="68" y="123"/>
                    <a:pt x="0" y="272"/>
                    <a:pt x="0" y="435"/>
                  </a:cubicBezTo>
                  <a:cubicBezTo>
                    <a:pt x="0" y="626"/>
                    <a:pt x="41" y="802"/>
                    <a:pt x="109" y="979"/>
                  </a:cubicBezTo>
                  <a:cubicBezTo>
                    <a:pt x="258" y="1319"/>
                    <a:pt x="476" y="1631"/>
                    <a:pt x="748" y="1890"/>
                  </a:cubicBezTo>
                  <a:cubicBezTo>
                    <a:pt x="1006" y="2161"/>
                    <a:pt x="1319" y="2365"/>
                    <a:pt x="1672" y="2488"/>
                  </a:cubicBezTo>
                  <a:cubicBezTo>
                    <a:pt x="1699" y="2501"/>
                    <a:pt x="1713" y="2515"/>
                    <a:pt x="1726" y="2515"/>
                  </a:cubicBezTo>
                  <a:cubicBezTo>
                    <a:pt x="1756" y="2539"/>
                    <a:pt x="1778" y="2549"/>
                    <a:pt x="1796" y="2549"/>
                  </a:cubicBezTo>
                  <a:cubicBezTo>
                    <a:pt x="1818" y="2549"/>
                    <a:pt x="1833" y="2532"/>
                    <a:pt x="1849" y="2501"/>
                  </a:cubicBezTo>
                  <a:cubicBezTo>
                    <a:pt x="1903" y="2406"/>
                    <a:pt x="1930" y="2297"/>
                    <a:pt x="1930" y="2189"/>
                  </a:cubicBezTo>
                  <a:cubicBezTo>
                    <a:pt x="1930" y="2175"/>
                    <a:pt x="1917" y="2175"/>
                    <a:pt x="1917" y="2175"/>
                  </a:cubicBezTo>
                  <a:cubicBezTo>
                    <a:pt x="1536" y="2039"/>
                    <a:pt x="1223" y="1767"/>
                    <a:pt x="1047" y="1427"/>
                  </a:cubicBezTo>
                  <a:cubicBezTo>
                    <a:pt x="924" y="1210"/>
                    <a:pt x="816" y="1006"/>
                    <a:pt x="707" y="789"/>
                  </a:cubicBezTo>
                  <a:cubicBezTo>
                    <a:pt x="598" y="558"/>
                    <a:pt x="462" y="354"/>
                    <a:pt x="313" y="150"/>
                  </a:cubicBezTo>
                  <a:cubicBezTo>
                    <a:pt x="258" y="95"/>
                    <a:pt x="218" y="55"/>
                    <a:pt x="17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0"/>
            <p:cNvSpPr/>
            <p:nvPr/>
          </p:nvSpPr>
          <p:spPr>
            <a:xfrm>
              <a:off x="4219975" y="3288525"/>
              <a:ext cx="59475" cy="67975"/>
            </a:xfrm>
            <a:custGeom>
              <a:avLst/>
              <a:gdLst/>
              <a:ahLst/>
              <a:cxnLst/>
              <a:rect l="l" t="t" r="r" b="b"/>
              <a:pathLst>
                <a:path w="2379" h="2719" extrusionOk="0">
                  <a:moveTo>
                    <a:pt x="2216" y="0"/>
                  </a:moveTo>
                  <a:cubicBezTo>
                    <a:pt x="2148" y="0"/>
                    <a:pt x="2080" y="0"/>
                    <a:pt x="2012" y="27"/>
                  </a:cubicBezTo>
                  <a:cubicBezTo>
                    <a:pt x="1794" y="95"/>
                    <a:pt x="1604" y="258"/>
                    <a:pt x="1482" y="462"/>
                  </a:cubicBezTo>
                  <a:cubicBezTo>
                    <a:pt x="1468" y="476"/>
                    <a:pt x="1468" y="503"/>
                    <a:pt x="1454" y="530"/>
                  </a:cubicBezTo>
                  <a:cubicBezTo>
                    <a:pt x="1427" y="666"/>
                    <a:pt x="1359" y="802"/>
                    <a:pt x="1278" y="911"/>
                  </a:cubicBezTo>
                  <a:cubicBezTo>
                    <a:pt x="1155" y="1047"/>
                    <a:pt x="1033" y="1183"/>
                    <a:pt x="911" y="1305"/>
                  </a:cubicBezTo>
                  <a:cubicBezTo>
                    <a:pt x="720" y="1495"/>
                    <a:pt x="530" y="1686"/>
                    <a:pt x="340" y="1876"/>
                  </a:cubicBezTo>
                  <a:cubicBezTo>
                    <a:pt x="245" y="1985"/>
                    <a:pt x="163" y="2093"/>
                    <a:pt x="109" y="2216"/>
                  </a:cubicBezTo>
                  <a:cubicBezTo>
                    <a:pt x="0" y="2406"/>
                    <a:pt x="95" y="2651"/>
                    <a:pt x="299" y="2719"/>
                  </a:cubicBezTo>
                  <a:cubicBezTo>
                    <a:pt x="340" y="2678"/>
                    <a:pt x="381" y="2637"/>
                    <a:pt x="421" y="2596"/>
                  </a:cubicBezTo>
                  <a:cubicBezTo>
                    <a:pt x="517" y="2460"/>
                    <a:pt x="625" y="2324"/>
                    <a:pt x="720" y="2189"/>
                  </a:cubicBezTo>
                  <a:cubicBezTo>
                    <a:pt x="911" y="1917"/>
                    <a:pt x="1101" y="1631"/>
                    <a:pt x="1305" y="1346"/>
                  </a:cubicBezTo>
                  <a:cubicBezTo>
                    <a:pt x="1482" y="1101"/>
                    <a:pt x="1686" y="884"/>
                    <a:pt x="1930" y="707"/>
                  </a:cubicBezTo>
                  <a:cubicBezTo>
                    <a:pt x="2066" y="612"/>
                    <a:pt x="2188" y="476"/>
                    <a:pt x="2270" y="340"/>
                  </a:cubicBezTo>
                  <a:cubicBezTo>
                    <a:pt x="2297" y="299"/>
                    <a:pt x="2324" y="245"/>
                    <a:pt x="2338" y="191"/>
                  </a:cubicBezTo>
                  <a:cubicBezTo>
                    <a:pt x="2379" y="95"/>
                    <a:pt x="2311" y="0"/>
                    <a:pt x="22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0"/>
            <p:cNvSpPr/>
            <p:nvPr/>
          </p:nvSpPr>
          <p:spPr>
            <a:xfrm>
              <a:off x="4354200" y="3568375"/>
              <a:ext cx="34325" cy="90550"/>
            </a:xfrm>
            <a:custGeom>
              <a:avLst/>
              <a:gdLst/>
              <a:ahLst/>
              <a:cxnLst/>
              <a:rect l="l" t="t" r="r" b="b"/>
              <a:pathLst>
                <a:path w="1373" h="3622" extrusionOk="0">
                  <a:moveTo>
                    <a:pt x="91" y="0"/>
                  </a:moveTo>
                  <a:cubicBezTo>
                    <a:pt x="59" y="0"/>
                    <a:pt x="27" y="11"/>
                    <a:pt x="0" y="33"/>
                  </a:cubicBezTo>
                  <a:cubicBezTo>
                    <a:pt x="0" y="47"/>
                    <a:pt x="0" y="74"/>
                    <a:pt x="0" y="88"/>
                  </a:cubicBezTo>
                  <a:cubicBezTo>
                    <a:pt x="82" y="468"/>
                    <a:pt x="177" y="863"/>
                    <a:pt x="231" y="1257"/>
                  </a:cubicBezTo>
                  <a:cubicBezTo>
                    <a:pt x="299" y="1705"/>
                    <a:pt x="394" y="2140"/>
                    <a:pt x="517" y="2575"/>
                  </a:cubicBezTo>
                  <a:cubicBezTo>
                    <a:pt x="612" y="2888"/>
                    <a:pt x="734" y="3200"/>
                    <a:pt x="911" y="3486"/>
                  </a:cubicBezTo>
                  <a:cubicBezTo>
                    <a:pt x="924" y="3499"/>
                    <a:pt x="938" y="3540"/>
                    <a:pt x="965" y="3540"/>
                  </a:cubicBezTo>
                  <a:cubicBezTo>
                    <a:pt x="1060" y="3595"/>
                    <a:pt x="1155" y="3622"/>
                    <a:pt x="1278" y="3622"/>
                  </a:cubicBezTo>
                  <a:cubicBezTo>
                    <a:pt x="1332" y="3622"/>
                    <a:pt x="1373" y="3567"/>
                    <a:pt x="1373" y="3513"/>
                  </a:cubicBezTo>
                  <a:cubicBezTo>
                    <a:pt x="1373" y="3459"/>
                    <a:pt x="1373" y="3418"/>
                    <a:pt x="1359" y="3363"/>
                  </a:cubicBezTo>
                  <a:cubicBezTo>
                    <a:pt x="1318" y="3255"/>
                    <a:pt x="1278" y="3146"/>
                    <a:pt x="1237" y="3037"/>
                  </a:cubicBezTo>
                  <a:cubicBezTo>
                    <a:pt x="1128" y="2820"/>
                    <a:pt x="1019" y="2602"/>
                    <a:pt x="924" y="2371"/>
                  </a:cubicBezTo>
                  <a:cubicBezTo>
                    <a:pt x="843" y="2195"/>
                    <a:pt x="788" y="2004"/>
                    <a:pt x="693" y="1841"/>
                  </a:cubicBezTo>
                  <a:cubicBezTo>
                    <a:pt x="598" y="1596"/>
                    <a:pt x="530" y="1352"/>
                    <a:pt x="489" y="1094"/>
                  </a:cubicBezTo>
                  <a:cubicBezTo>
                    <a:pt x="449" y="863"/>
                    <a:pt x="408" y="631"/>
                    <a:pt x="353" y="414"/>
                  </a:cubicBezTo>
                  <a:cubicBezTo>
                    <a:pt x="326" y="305"/>
                    <a:pt x="285" y="210"/>
                    <a:pt x="245" y="115"/>
                  </a:cubicBezTo>
                  <a:cubicBezTo>
                    <a:pt x="217" y="42"/>
                    <a:pt x="154" y="0"/>
                    <a:pt x="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0"/>
            <p:cNvSpPr/>
            <p:nvPr/>
          </p:nvSpPr>
          <p:spPr>
            <a:xfrm>
              <a:off x="4208750" y="3091425"/>
              <a:ext cx="68675" cy="61875"/>
            </a:xfrm>
            <a:custGeom>
              <a:avLst/>
              <a:gdLst/>
              <a:ahLst/>
              <a:cxnLst/>
              <a:rect l="l" t="t" r="r" b="b"/>
              <a:pathLst>
                <a:path w="2747" h="2475" extrusionOk="0">
                  <a:moveTo>
                    <a:pt x="2692" y="1"/>
                  </a:moveTo>
                  <a:cubicBezTo>
                    <a:pt x="2678" y="1"/>
                    <a:pt x="2651" y="14"/>
                    <a:pt x="2637" y="28"/>
                  </a:cubicBezTo>
                  <a:cubicBezTo>
                    <a:pt x="2474" y="218"/>
                    <a:pt x="2298" y="381"/>
                    <a:pt x="2094" y="517"/>
                  </a:cubicBezTo>
                  <a:cubicBezTo>
                    <a:pt x="1808" y="721"/>
                    <a:pt x="1523" y="911"/>
                    <a:pt x="1224" y="1115"/>
                  </a:cubicBezTo>
                  <a:cubicBezTo>
                    <a:pt x="925" y="1306"/>
                    <a:pt x="653" y="1537"/>
                    <a:pt x="408" y="1795"/>
                  </a:cubicBezTo>
                  <a:cubicBezTo>
                    <a:pt x="218" y="1985"/>
                    <a:pt x="82" y="2216"/>
                    <a:pt x="1" y="2475"/>
                  </a:cubicBezTo>
                  <a:cubicBezTo>
                    <a:pt x="41" y="2447"/>
                    <a:pt x="82" y="2434"/>
                    <a:pt x="109" y="2407"/>
                  </a:cubicBezTo>
                  <a:cubicBezTo>
                    <a:pt x="340" y="2230"/>
                    <a:pt x="571" y="2067"/>
                    <a:pt x="802" y="1904"/>
                  </a:cubicBezTo>
                  <a:cubicBezTo>
                    <a:pt x="1061" y="1713"/>
                    <a:pt x="1319" y="1509"/>
                    <a:pt x="1591" y="1333"/>
                  </a:cubicBezTo>
                  <a:cubicBezTo>
                    <a:pt x="1822" y="1170"/>
                    <a:pt x="2080" y="1061"/>
                    <a:pt x="2366" y="1020"/>
                  </a:cubicBezTo>
                  <a:cubicBezTo>
                    <a:pt x="2447" y="1020"/>
                    <a:pt x="2733" y="449"/>
                    <a:pt x="2733" y="205"/>
                  </a:cubicBezTo>
                  <a:cubicBezTo>
                    <a:pt x="2746" y="123"/>
                    <a:pt x="2733" y="55"/>
                    <a:pt x="269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0"/>
            <p:cNvSpPr/>
            <p:nvPr/>
          </p:nvSpPr>
          <p:spPr>
            <a:xfrm>
              <a:off x="4366075" y="3320125"/>
              <a:ext cx="97550" cy="60850"/>
            </a:xfrm>
            <a:custGeom>
              <a:avLst/>
              <a:gdLst/>
              <a:ahLst/>
              <a:cxnLst/>
              <a:rect l="l" t="t" r="r" b="b"/>
              <a:pathLst>
                <a:path w="3902" h="2434" extrusionOk="0">
                  <a:moveTo>
                    <a:pt x="3807" y="0"/>
                  </a:moveTo>
                  <a:cubicBezTo>
                    <a:pt x="3698" y="0"/>
                    <a:pt x="3603" y="0"/>
                    <a:pt x="3508" y="14"/>
                  </a:cubicBezTo>
                  <a:cubicBezTo>
                    <a:pt x="3263" y="55"/>
                    <a:pt x="3018" y="123"/>
                    <a:pt x="2787" y="218"/>
                  </a:cubicBezTo>
                  <a:cubicBezTo>
                    <a:pt x="2610" y="272"/>
                    <a:pt x="2447" y="367"/>
                    <a:pt x="2311" y="503"/>
                  </a:cubicBezTo>
                  <a:cubicBezTo>
                    <a:pt x="2175" y="626"/>
                    <a:pt x="2026" y="748"/>
                    <a:pt x="1863" y="843"/>
                  </a:cubicBezTo>
                  <a:cubicBezTo>
                    <a:pt x="1591" y="1033"/>
                    <a:pt x="1306" y="1196"/>
                    <a:pt x="1034" y="1373"/>
                  </a:cubicBezTo>
                  <a:cubicBezTo>
                    <a:pt x="762" y="1536"/>
                    <a:pt x="531" y="1727"/>
                    <a:pt x="313" y="1958"/>
                  </a:cubicBezTo>
                  <a:cubicBezTo>
                    <a:pt x="191" y="2094"/>
                    <a:pt x="82" y="2243"/>
                    <a:pt x="1" y="2406"/>
                  </a:cubicBezTo>
                  <a:lnTo>
                    <a:pt x="28" y="2433"/>
                  </a:lnTo>
                  <a:cubicBezTo>
                    <a:pt x="96" y="2393"/>
                    <a:pt x="164" y="2365"/>
                    <a:pt x="232" y="2325"/>
                  </a:cubicBezTo>
                  <a:cubicBezTo>
                    <a:pt x="572" y="2121"/>
                    <a:pt x="898" y="1890"/>
                    <a:pt x="1224" y="1645"/>
                  </a:cubicBezTo>
                  <a:cubicBezTo>
                    <a:pt x="1564" y="1400"/>
                    <a:pt x="1917" y="1142"/>
                    <a:pt x="2271" y="897"/>
                  </a:cubicBezTo>
                  <a:cubicBezTo>
                    <a:pt x="2597" y="680"/>
                    <a:pt x="2950" y="503"/>
                    <a:pt x="3331" y="381"/>
                  </a:cubicBezTo>
                  <a:cubicBezTo>
                    <a:pt x="3494" y="313"/>
                    <a:pt x="3657" y="231"/>
                    <a:pt x="3820" y="136"/>
                  </a:cubicBezTo>
                  <a:cubicBezTo>
                    <a:pt x="3875" y="123"/>
                    <a:pt x="3902" y="82"/>
                    <a:pt x="3902" y="14"/>
                  </a:cubicBezTo>
                  <a:cubicBezTo>
                    <a:pt x="3875" y="14"/>
                    <a:pt x="3834" y="0"/>
                    <a:pt x="380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0"/>
            <p:cNvSpPr/>
            <p:nvPr/>
          </p:nvSpPr>
          <p:spPr>
            <a:xfrm>
              <a:off x="4197875" y="3187600"/>
              <a:ext cx="77150" cy="61875"/>
            </a:xfrm>
            <a:custGeom>
              <a:avLst/>
              <a:gdLst/>
              <a:ahLst/>
              <a:cxnLst/>
              <a:rect l="l" t="t" r="r" b="b"/>
              <a:pathLst>
                <a:path w="3086" h="2475" extrusionOk="0">
                  <a:moveTo>
                    <a:pt x="2936" y="0"/>
                  </a:moveTo>
                  <a:cubicBezTo>
                    <a:pt x="2896" y="0"/>
                    <a:pt x="2855" y="0"/>
                    <a:pt x="2814" y="14"/>
                  </a:cubicBezTo>
                  <a:cubicBezTo>
                    <a:pt x="2651" y="82"/>
                    <a:pt x="2515" y="191"/>
                    <a:pt x="2406" y="327"/>
                  </a:cubicBezTo>
                  <a:cubicBezTo>
                    <a:pt x="2284" y="476"/>
                    <a:pt x="2135" y="612"/>
                    <a:pt x="1985" y="721"/>
                  </a:cubicBezTo>
                  <a:cubicBezTo>
                    <a:pt x="1808" y="857"/>
                    <a:pt x="1618" y="979"/>
                    <a:pt x="1441" y="1101"/>
                  </a:cubicBezTo>
                  <a:cubicBezTo>
                    <a:pt x="1142" y="1278"/>
                    <a:pt x="870" y="1468"/>
                    <a:pt x="599" y="1672"/>
                  </a:cubicBezTo>
                  <a:cubicBezTo>
                    <a:pt x="395" y="1849"/>
                    <a:pt x="218" y="2053"/>
                    <a:pt x="82" y="2297"/>
                  </a:cubicBezTo>
                  <a:cubicBezTo>
                    <a:pt x="55" y="2352"/>
                    <a:pt x="28" y="2420"/>
                    <a:pt x="1" y="2461"/>
                  </a:cubicBezTo>
                  <a:lnTo>
                    <a:pt x="14" y="2474"/>
                  </a:lnTo>
                  <a:cubicBezTo>
                    <a:pt x="109" y="2420"/>
                    <a:pt x="177" y="2352"/>
                    <a:pt x="259" y="2297"/>
                  </a:cubicBezTo>
                  <a:cubicBezTo>
                    <a:pt x="599" y="2039"/>
                    <a:pt x="952" y="1808"/>
                    <a:pt x="1305" y="1591"/>
                  </a:cubicBezTo>
                  <a:cubicBezTo>
                    <a:pt x="1740" y="1332"/>
                    <a:pt x="2148" y="1033"/>
                    <a:pt x="2542" y="707"/>
                  </a:cubicBezTo>
                  <a:cubicBezTo>
                    <a:pt x="2570" y="680"/>
                    <a:pt x="2610" y="666"/>
                    <a:pt x="2651" y="653"/>
                  </a:cubicBezTo>
                  <a:cubicBezTo>
                    <a:pt x="2773" y="598"/>
                    <a:pt x="2896" y="517"/>
                    <a:pt x="2991" y="408"/>
                  </a:cubicBezTo>
                  <a:cubicBezTo>
                    <a:pt x="3045" y="340"/>
                    <a:pt x="3086" y="245"/>
                    <a:pt x="3086" y="163"/>
                  </a:cubicBezTo>
                  <a:cubicBezTo>
                    <a:pt x="3086" y="82"/>
                    <a:pt x="3018" y="0"/>
                    <a:pt x="293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0"/>
            <p:cNvSpPr/>
            <p:nvPr/>
          </p:nvSpPr>
          <p:spPr>
            <a:xfrm>
              <a:off x="4322575" y="3315375"/>
              <a:ext cx="69025" cy="64225"/>
            </a:xfrm>
            <a:custGeom>
              <a:avLst/>
              <a:gdLst/>
              <a:ahLst/>
              <a:cxnLst/>
              <a:rect l="l" t="t" r="r" b="b"/>
              <a:pathLst>
                <a:path w="2761" h="2569" extrusionOk="0">
                  <a:moveTo>
                    <a:pt x="2244" y="0"/>
                  </a:moveTo>
                  <a:cubicBezTo>
                    <a:pt x="2149" y="109"/>
                    <a:pt x="2053" y="231"/>
                    <a:pt x="1958" y="313"/>
                  </a:cubicBezTo>
                  <a:cubicBezTo>
                    <a:pt x="1741" y="517"/>
                    <a:pt x="1523" y="693"/>
                    <a:pt x="1306" y="884"/>
                  </a:cubicBezTo>
                  <a:cubicBezTo>
                    <a:pt x="1088" y="1087"/>
                    <a:pt x="844" y="1291"/>
                    <a:pt x="626" y="1509"/>
                  </a:cubicBezTo>
                  <a:cubicBezTo>
                    <a:pt x="368" y="1753"/>
                    <a:pt x="164" y="2052"/>
                    <a:pt x="55" y="2379"/>
                  </a:cubicBezTo>
                  <a:cubicBezTo>
                    <a:pt x="28" y="2433"/>
                    <a:pt x="28" y="2487"/>
                    <a:pt x="1" y="2569"/>
                  </a:cubicBezTo>
                  <a:cubicBezTo>
                    <a:pt x="82" y="2515"/>
                    <a:pt x="137" y="2487"/>
                    <a:pt x="191" y="2460"/>
                  </a:cubicBezTo>
                  <a:cubicBezTo>
                    <a:pt x="463" y="2270"/>
                    <a:pt x="708" y="2052"/>
                    <a:pt x="925" y="1808"/>
                  </a:cubicBezTo>
                  <a:cubicBezTo>
                    <a:pt x="1129" y="1577"/>
                    <a:pt x="1347" y="1346"/>
                    <a:pt x="1564" y="1115"/>
                  </a:cubicBezTo>
                  <a:cubicBezTo>
                    <a:pt x="1782" y="897"/>
                    <a:pt x="2013" y="720"/>
                    <a:pt x="2284" y="571"/>
                  </a:cubicBezTo>
                  <a:cubicBezTo>
                    <a:pt x="2420" y="503"/>
                    <a:pt x="2556" y="408"/>
                    <a:pt x="2692" y="326"/>
                  </a:cubicBezTo>
                  <a:cubicBezTo>
                    <a:pt x="2719" y="313"/>
                    <a:pt x="2733" y="299"/>
                    <a:pt x="2760" y="272"/>
                  </a:cubicBezTo>
                  <a:lnTo>
                    <a:pt x="2760" y="272"/>
                  </a:lnTo>
                  <a:cubicBezTo>
                    <a:pt x="2710" y="280"/>
                    <a:pt x="2664" y="284"/>
                    <a:pt x="2620" y="284"/>
                  </a:cubicBezTo>
                  <a:cubicBezTo>
                    <a:pt x="2437" y="284"/>
                    <a:pt x="2309" y="208"/>
                    <a:pt x="2244"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0"/>
            <p:cNvSpPr/>
            <p:nvPr/>
          </p:nvSpPr>
          <p:spPr>
            <a:xfrm>
              <a:off x="4498600" y="3622075"/>
              <a:ext cx="82600" cy="42250"/>
            </a:xfrm>
            <a:custGeom>
              <a:avLst/>
              <a:gdLst/>
              <a:ahLst/>
              <a:cxnLst/>
              <a:rect l="l" t="t" r="r" b="b"/>
              <a:pathLst>
                <a:path w="3304" h="1690" extrusionOk="0">
                  <a:moveTo>
                    <a:pt x="210" y="0"/>
                  </a:moveTo>
                  <a:cubicBezTo>
                    <a:pt x="140" y="0"/>
                    <a:pt x="70" y="13"/>
                    <a:pt x="1" y="33"/>
                  </a:cubicBezTo>
                  <a:cubicBezTo>
                    <a:pt x="14" y="47"/>
                    <a:pt x="14" y="60"/>
                    <a:pt x="28" y="60"/>
                  </a:cubicBezTo>
                  <a:cubicBezTo>
                    <a:pt x="381" y="250"/>
                    <a:pt x="721" y="495"/>
                    <a:pt x="1061" y="713"/>
                  </a:cubicBezTo>
                  <a:cubicBezTo>
                    <a:pt x="1292" y="862"/>
                    <a:pt x="1523" y="1025"/>
                    <a:pt x="1768" y="1161"/>
                  </a:cubicBezTo>
                  <a:cubicBezTo>
                    <a:pt x="2135" y="1392"/>
                    <a:pt x="2529" y="1542"/>
                    <a:pt x="2950" y="1610"/>
                  </a:cubicBezTo>
                  <a:cubicBezTo>
                    <a:pt x="3032" y="1623"/>
                    <a:pt x="3100" y="1650"/>
                    <a:pt x="3181" y="1678"/>
                  </a:cubicBezTo>
                  <a:cubicBezTo>
                    <a:pt x="3208" y="1678"/>
                    <a:pt x="3236" y="1690"/>
                    <a:pt x="3263" y="1690"/>
                  </a:cubicBezTo>
                  <a:cubicBezTo>
                    <a:pt x="3276" y="1690"/>
                    <a:pt x="3290" y="1687"/>
                    <a:pt x="3304" y="1678"/>
                  </a:cubicBezTo>
                  <a:lnTo>
                    <a:pt x="3304" y="1637"/>
                  </a:lnTo>
                  <a:cubicBezTo>
                    <a:pt x="3222" y="1487"/>
                    <a:pt x="3086" y="1365"/>
                    <a:pt x="2937" y="1297"/>
                  </a:cubicBezTo>
                  <a:cubicBezTo>
                    <a:pt x="2787" y="1243"/>
                    <a:pt x="2651" y="1188"/>
                    <a:pt x="2529" y="1120"/>
                  </a:cubicBezTo>
                  <a:cubicBezTo>
                    <a:pt x="2230" y="957"/>
                    <a:pt x="1944" y="781"/>
                    <a:pt x="1645" y="617"/>
                  </a:cubicBezTo>
                  <a:cubicBezTo>
                    <a:pt x="1374" y="441"/>
                    <a:pt x="1088" y="278"/>
                    <a:pt x="803" y="142"/>
                  </a:cubicBezTo>
                  <a:cubicBezTo>
                    <a:pt x="640" y="74"/>
                    <a:pt x="463" y="33"/>
                    <a:pt x="286" y="6"/>
                  </a:cubicBezTo>
                  <a:cubicBezTo>
                    <a:pt x="261" y="2"/>
                    <a:pt x="235" y="0"/>
                    <a:pt x="21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0"/>
            <p:cNvSpPr/>
            <p:nvPr/>
          </p:nvSpPr>
          <p:spPr>
            <a:xfrm>
              <a:off x="4286225" y="3048275"/>
              <a:ext cx="68675" cy="52225"/>
            </a:xfrm>
            <a:custGeom>
              <a:avLst/>
              <a:gdLst/>
              <a:ahLst/>
              <a:cxnLst/>
              <a:rect l="l" t="t" r="r" b="b"/>
              <a:pathLst>
                <a:path w="2747" h="2089" extrusionOk="0">
                  <a:moveTo>
                    <a:pt x="2733" y="1"/>
                  </a:moveTo>
                  <a:cubicBezTo>
                    <a:pt x="2705" y="1"/>
                    <a:pt x="2665" y="14"/>
                    <a:pt x="2637" y="28"/>
                  </a:cubicBezTo>
                  <a:cubicBezTo>
                    <a:pt x="2352" y="136"/>
                    <a:pt x="2053" y="245"/>
                    <a:pt x="1768" y="381"/>
                  </a:cubicBezTo>
                  <a:cubicBezTo>
                    <a:pt x="1373" y="558"/>
                    <a:pt x="1006" y="789"/>
                    <a:pt x="680" y="1074"/>
                  </a:cubicBezTo>
                  <a:cubicBezTo>
                    <a:pt x="585" y="1156"/>
                    <a:pt x="503" y="1237"/>
                    <a:pt x="422" y="1346"/>
                  </a:cubicBezTo>
                  <a:cubicBezTo>
                    <a:pt x="408" y="1346"/>
                    <a:pt x="395" y="1360"/>
                    <a:pt x="381" y="1360"/>
                  </a:cubicBezTo>
                  <a:cubicBezTo>
                    <a:pt x="245" y="1523"/>
                    <a:pt x="14" y="1754"/>
                    <a:pt x="14" y="1985"/>
                  </a:cubicBezTo>
                  <a:cubicBezTo>
                    <a:pt x="1" y="2026"/>
                    <a:pt x="28" y="2067"/>
                    <a:pt x="69" y="2080"/>
                  </a:cubicBezTo>
                  <a:cubicBezTo>
                    <a:pt x="91" y="2086"/>
                    <a:pt x="112" y="2088"/>
                    <a:pt x="133" y="2088"/>
                  </a:cubicBezTo>
                  <a:cubicBezTo>
                    <a:pt x="268" y="2088"/>
                    <a:pt x="382" y="1984"/>
                    <a:pt x="476" y="1890"/>
                  </a:cubicBezTo>
                  <a:cubicBezTo>
                    <a:pt x="680" y="1700"/>
                    <a:pt x="884" y="1496"/>
                    <a:pt x="1061" y="1278"/>
                  </a:cubicBezTo>
                  <a:cubicBezTo>
                    <a:pt x="1197" y="1156"/>
                    <a:pt x="1346" y="1061"/>
                    <a:pt x="1509" y="979"/>
                  </a:cubicBezTo>
                  <a:cubicBezTo>
                    <a:pt x="1768" y="843"/>
                    <a:pt x="2026" y="721"/>
                    <a:pt x="2270" y="599"/>
                  </a:cubicBezTo>
                  <a:cubicBezTo>
                    <a:pt x="2406" y="531"/>
                    <a:pt x="2529" y="435"/>
                    <a:pt x="2624" y="327"/>
                  </a:cubicBezTo>
                  <a:cubicBezTo>
                    <a:pt x="2705" y="232"/>
                    <a:pt x="2746" y="123"/>
                    <a:pt x="2733"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0"/>
            <p:cNvSpPr/>
            <p:nvPr/>
          </p:nvSpPr>
          <p:spPr>
            <a:xfrm>
              <a:off x="4541750" y="3620025"/>
              <a:ext cx="55775" cy="28975"/>
            </a:xfrm>
            <a:custGeom>
              <a:avLst/>
              <a:gdLst/>
              <a:ahLst/>
              <a:cxnLst/>
              <a:rect l="l" t="t" r="r" b="b"/>
              <a:pathLst>
                <a:path w="2231" h="1159" extrusionOk="0">
                  <a:moveTo>
                    <a:pt x="169" y="1"/>
                  </a:moveTo>
                  <a:cubicBezTo>
                    <a:pt x="138" y="1"/>
                    <a:pt x="111" y="11"/>
                    <a:pt x="96" y="33"/>
                  </a:cubicBezTo>
                  <a:cubicBezTo>
                    <a:pt x="15" y="88"/>
                    <a:pt x="1" y="183"/>
                    <a:pt x="55" y="251"/>
                  </a:cubicBezTo>
                  <a:cubicBezTo>
                    <a:pt x="110" y="360"/>
                    <a:pt x="191" y="428"/>
                    <a:pt x="286" y="482"/>
                  </a:cubicBezTo>
                  <a:cubicBezTo>
                    <a:pt x="749" y="795"/>
                    <a:pt x="1251" y="998"/>
                    <a:pt x="1795" y="1094"/>
                  </a:cubicBezTo>
                  <a:cubicBezTo>
                    <a:pt x="1822" y="1094"/>
                    <a:pt x="1849" y="1107"/>
                    <a:pt x="1877" y="1107"/>
                  </a:cubicBezTo>
                  <a:cubicBezTo>
                    <a:pt x="1931" y="1141"/>
                    <a:pt x="1992" y="1158"/>
                    <a:pt x="2053" y="1158"/>
                  </a:cubicBezTo>
                  <a:cubicBezTo>
                    <a:pt x="2115" y="1158"/>
                    <a:pt x="2176" y="1141"/>
                    <a:pt x="2230" y="1107"/>
                  </a:cubicBezTo>
                  <a:cubicBezTo>
                    <a:pt x="2216" y="1107"/>
                    <a:pt x="2203" y="1094"/>
                    <a:pt x="2189" y="1080"/>
                  </a:cubicBezTo>
                  <a:cubicBezTo>
                    <a:pt x="2121" y="1012"/>
                    <a:pt x="2040" y="944"/>
                    <a:pt x="1958" y="903"/>
                  </a:cubicBezTo>
                  <a:cubicBezTo>
                    <a:pt x="1401" y="577"/>
                    <a:pt x="830" y="278"/>
                    <a:pt x="246" y="20"/>
                  </a:cubicBezTo>
                  <a:cubicBezTo>
                    <a:pt x="221" y="8"/>
                    <a:pt x="194" y="1"/>
                    <a:pt x="169"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0"/>
            <p:cNvSpPr/>
            <p:nvPr/>
          </p:nvSpPr>
          <p:spPr>
            <a:xfrm>
              <a:off x="4498600" y="3636150"/>
              <a:ext cx="45225" cy="32975"/>
            </a:xfrm>
            <a:custGeom>
              <a:avLst/>
              <a:gdLst/>
              <a:ahLst/>
              <a:cxnLst/>
              <a:rect l="l" t="t" r="r" b="b"/>
              <a:pathLst>
                <a:path w="1809" h="1319" extrusionOk="0">
                  <a:moveTo>
                    <a:pt x="191" y="0"/>
                  </a:moveTo>
                  <a:cubicBezTo>
                    <a:pt x="41" y="95"/>
                    <a:pt x="1" y="190"/>
                    <a:pt x="96" y="340"/>
                  </a:cubicBezTo>
                  <a:cubicBezTo>
                    <a:pt x="164" y="435"/>
                    <a:pt x="245" y="530"/>
                    <a:pt x="327" y="612"/>
                  </a:cubicBezTo>
                  <a:cubicBezTo>
                    <a:pt x="531" y="775"/>
                    <a:pt x="735" y="924"/>
                    <a:pt x="966" y="1033"/>
                  </a:cubicBezTo>
                  <a:cubicBezTo>
                    <a:pt x="1183" y="1155"/>
                    <a:pt x="1414" y="1237"/>
                    <a:pt x="1645" y="1305"/>
                  </a:cubicBezTo>
                  <a:cubicBezTo>
                    <a:pt x="1686" y="1319"/>
                    <a:pt x="1754" y="1319"/>
                    <a:pt x="1808" y="1319"/>
                  </a:cubicBezTo>
                  <a:cubicBezTo>
                    <a:pt x="1808" y="1196"/>
                    <a:pt x="1754" y="1074"/>
                    <a:pt x="1645" y="992"/>
                  </a:cubicBezTo>
                  <a:cubicBezTo>
                    <a:pt x="1550" y="911"/>
                    <a:pt x="1441" y="843"/>
                    <a:pt x="1333" y="788"/>
                  </a:cubicBezTo>
                  <a:cubicBezTo>
                    <a:pt x="1170" y="693"/>
                    <a:pt x="993" y="612"/>
                    <a:pt x="816" y="517"/>
                  </a:cubicBezTo>
                  <a:cubicBezTo>
                    <a:pt x="558" y="408"/>
                    <a:pt x="341" y="231"/>
                    <a:pt x="1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a:off x="4217575" y="2976400"/>
              <a:ext cx="415275" cy="115050"/>
            </a:xfrm>
            <a:custGeom>
              <a:avLst/>
              <a:gdLst/>
              <a:ahLst/>
              <a:cxnLst/>
              <a:rect l="l" t="t" r="r" b="b"/>
              <a:pathLst>
                <a:path w="16611" h="4602" extrusionOk="0">
                  <a:moveTo>
                    <a:pt x="9927" y="1"/>
                  </a:moveTo>
                  <a:cubicBezTo>
                    <a:pt x="9822" y="1"/>
                    <a:pt x="9717" y="3"/>
                    <a:pt x="9611" y="8"/>
                  </a:cubicBezTo>
                  <a:cubicBezTo>
                    <a:pt x="9352" y="21"/>
                    <a:pt x="9094" y="35"/>
                    <a:pt x="8836" y="62"/>
                  </a:cubicBezTo>
                  <a:cubicBezTo>
                    <a:pt x="8659" y="76"/>
                    <a:pt x="8482" y="103"/>
                    <a:pt x="8306" y="143"/>
                  </a:cubicBezTo>
                  <a:cubicBezTo>
                    <a:pt x="8143" y="171"/>
                    <a:pt x="7993" y="225"/>
                    <a:pt x="7844" y="266"/>
                  </a:cubicBezTo>
                  <a:lnTo>
                    <a:pt x="7001" y="483"/>
                  </a:lnTo>
                  <a:lnTo>
                    <a:pt x="6063" y="714"/>
                  </a:lnTo>
                  <a:cubicBezTo>
                    <a:pt x="5818" y="782"/>
                    <a:pt x="5560" y="850"/>
                    <a:pt x="5315" y="918"/>
                  </a:cubicBezTo>
                  <a:cubicBezTo>
                    <a:pt x="5125" y="959"/>
                    <a:pt x="4935" y="1027"/>
                    <a:pt x="4745" y="1068"/>
                  </a:cubicBezTo>
                  <a:cubicBezTo>
                    <a:pt x="4418" y="1149"/>
                    <a:pt x="4106" y="1272"/>
                    <a:pt x="3820" y="1435"/>
                  </a:cubicBezTo>
                  <a:cubicBezTo>
                    <a:pt x="3494" y="1625"/>
                    <a:pt x="3182" y="1843"/>
                    <a:pt x="2882" y="2074"/>
                  </a:cubicBezTo>
                  <a:cubicBezTo>
                    <a:pt x="2774" y="2155"/>
                    <a:pt x="1700" y="2808"/>
                    <a:pt x="735" y="3582"/>
                  </a:cubicBezTo>
                  <a:cubicBezTo>
                    <a:pt x="531" y="3705"/>
                    <a:pt x="368" y="3854"/>
                    <a:pt x="218" y="4031"/>
                  </a:cubicBezTo>
                  <a:cubicBezTo>
                    <a:pt x="150" y="4126"/>
                    <a:pt x="96" y="4221"/>
                    <a:pt x="55" y="4330"/>
                  </a:cubicBezTo>
                  <a:cubicBezTo>
                    <a:pt x="15" y="4411"/>
                    <a:pt x="1" y="4507"/>
                    <a:pt x="15" y="4602"/>
                  </a:cubicBezTo>
                  <a:cubicBezTo>
                    <a:pt x="354" y="4384"/>
                    <a:pt x="681" y="4126"/>
                    <a:pt x="993" y="3854"/>
                  </a:cubicBezTo>
                  <a:cubicBezTo>
                    <a:pt x="1143" y="3718"/>
                    <a:pt x="2407" y="2835"/>
                    <a:pt x="3046" y="2413"/>
                  </a:cubicBezTo>
                  <a:cubicBezTo>
                    <a:pt x="3426" y="2142"/>
                    <a:pt x="3834" y="1910"/>
                    <a:pt x="4242" y="1693"/>
                  </a:cubicBezTo>
                  <a:cubicBezTo>
                    <a:pt x="4582" y="1543"/>
                    <a:pt x="4921" y="1421"/>
                    <a:pt x="5275" y="1353"/>
                  </a:cubicBezTo>
                  <a:cubicBezTo>
                    <a:pt x="5642" y="1258"/>
                    <a:pt x="6009" y="1177"/>
                    <a:pt x="6376" y="1095"/>
                  </a:cubicBezTo>
                  <a:cubicBezTo>
                    <a:pt x="6661" y="1013"/>
                    <a:pt x="6947" y="945"/>
                    <a:pt x="7232" y="864"/>
                  </a:cubicBezTo>
                  <a:cubicBezTo>
                    <a:pt x="7395" y="810"/>
                    <a:pt x="7572" y="755"/>
                    <a:pt x="7749" y="728"/>
                  </a:cubicBezTo>
                  <a:cubicBezTo>
                    <a:pt x="7830" y="714"/>
                    <a:pt x="7912" y="701"/>
                    <a:pt x="7993" y="687"/>
                  </a:cubicBezTo>
                  <a:cubicBezTo>
                    <a:pt x="8523" y="606"/>
                    <a:pt x="9067" y="524"/>
                    <a:pt x="9611" y="497"/>
                  </a:cubicBezTo>
                  <a:cubicBezTo>
                    <a:pt x="9781" y="477"/>
                    <a:pt x="9950" y="466"/>
                    <a:pt x="10120" y="466"/>
                  </a:cubicBezTo>
                  <a:cubicBezTo>
                    <a:pt x="10290" y="466"/>
                    <a:pt x="10460" y="477"/>
                    <a:pt x="10630" y="497"/>
                  </a:cubicBezTo>
                  <a:cubicBezTo>
                    <a:pt x="11024" y="538"/>
                    <a:pt x="11405" y="592"/>
                    <a:pt x="11799" y="646"/>
                  </a:cubicBezTo>
                  <a:cubicBezTo>
                    <a:pt x="13240" y="864"/>
                    <a:pt x="14653" y="1190"/>
                    <a:pt x="16053" y="1611"/>
                  </a:cubicBezTo>
                  <a:cubicBezTo>
                    <a:pt x="16176" y="1652"/>
                    <a:pt x="16312" y="1679"/>
                    <a:pt x="16434" y="1679"/>
                  </a:cubicBezTo>
                  <a:cubicBezTo>
                    <a:pt x="16502" y="1679"/>
                    <a:pt x="16570" y="1666"/>
                    <a:pt x="16611" y="1611"/>
                  </a:cubicBezTo>
                  <a:cubicBezTo>
                    <a:pt x="16570" y="1584"/>
                    <a:pt x="16543" y="1543"/>
                    <a:pt x="16502" y="1516"/>
                  </a:cubicBezTo>
                  <a:cubicBezTo>
                    <a:pt x="16407" y="1448"/>
                    <a:pt x="16298" y="1380"/>
                    <a:pt x="16203" y="1326"/>
                  </a:cubicBezTo>
                  <a:cubicBezTo>
                    <a:pt x="15985" y="1190"/>
                    <a:pt x="15754" y="1068"/>
                    <a:pt x="15537" y="945"/>
                  </a:cubicBezTo>
                  <a:cubicBezTo>
                    <a:pt x="15510" y="932"/>
                    <a:pt x="15482" y="918"/>
                    <a:pt x="15455" y="918"/>
                  </a:cubicBezTo>
                  <a:cubicBezTo>
                    <a:pt x="15007" y="877"/>
                    <a:pt x="14558" y="796"/>
                    <a:pt x="14110" y="714"/>
                  </a:cubicBezTo>
                  <a:lnTo>
                    <a:pt x="12207" y="320"/>
                  </a:lnTo>
                  <a:cubicBezTo>
                    <a:pt x="11989" y="266"/>
                    <a:pt x="11758" y="252"/>
                    <a:pt x="11541" y="198"/>
                  </a:cubicBezTo>
                  <a:cubicBezTo>
                    <a:pt x="11006" y="61"/>
                    <a:pt x="10470" y="1"/>
                    <a:pt x="992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a:off x="4204000" y="3148850"/>
              <a:ext cx="40450" cy="28925"/>
            </a:xfrm>
            <a:custGeom>
              <a:avLst/>
              <a:gdLst/>
              <a:ahLst/>
              <a:cxnLst/>
              <a:rect l="l" t="t" r="r" b="b"/>
              <a:pathLst>
                <a:path w="1618" h="1157" extrusionOk="0">
                  <a:moveTo>
                    <a:pt x="1468" y="1"/>
                  </a:moveTo>
                  <a:cubicBezTo>
                    <a:pt x="1400" y="1"/>
                    <a:pt x="1346" y="1"/>
                    <a:pt x="1278" y="14"/>
                  </a:cubicBezTo>
                  <a:cubicBezTo>
                    <a:pt x="1101" y="69"/>
                    <a:pt x="938" y="137"/>
                    <a:pt x="775" y="245"/>
                  </a:cubicBezTo>
                  <a:cubicBezTo>
                    <a:pt x="503" y="395"/>
                    <a:pt x="272" y="612"/>
                    <a:pt x="109" y="884"/>
                  </a:cubicBezTo>
                  <a:cubicBezTo>
                    <a:pt x="55" y="966"/>
                    <a:pt x="14" y="1061"/>
                    <a:pt x="0" y="1156"/>
                  </a:cubicBezTo>
                  <a:cubicBezTo>
                    <a:pt x="27" y="1156"/>
                    <a:pt x="41" y="1143"/>
                    <a:pt x="55" y="1129"/>
                  </a:cubicBezTo>
                  <a:lnTo>
                    <a:pt x="707" y="789"/>
                  </a:lnTo>
                  <a:cubicBezTo>
                    <a:pt x="965" y="653"/>
                    <a:pt x="1210" y="477"/>
                    <a:pt x="1427" y="286"/>
                  </a:cubicBezTo>
                  <a:cubicBezTo>
                    <a:pt x="1468" y="245"/>
                    <a:pt x="1509" y="205"/>
                    <a:pt x="1550" y="150"/>
                  </a:cubicBezTo>
                  <a:cubicBezTo>
                    <a:pt x="1618" y="55"/>
                    <a:pt x="1577" y="1"/>
                    <a:pt x="146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a:off x="4441525" y="3427700"/>
              <a:ext cx="54725" cy="191950"/>
            </a:xfrm>
            <a:custGeom>
              <a:avLst/>
              <a:gdLst/>
              <a:ahLst/>
              <a:cxnLst/>
              <a:rect l="l" t="t" r="r" b="b"/>
              <a:pathLst>
                <a:path w="2189" h="7678" extrusionOk="0">
                  <a:moveTo>
                    <a:pt x="449" y="0"/>
                  </a:moveTo>
                  <a:cubicBezTo>
                    <a:pt x="414" y="0"/>
                    <a:pt x="377" y="24"/>
                    <a:pt x="340" y="74"/>
                  </a:cubicBezTo>
                  <a:cubicBezTo>
                    <a:pt x="286" y="142"/>
                    <a:pt x="245" y="224"/>
                    <a:pt x="204" y="319"/>
                  </a:cubicBezTo>
                  <a:cubicBezTo>
                    <a:pt x="82" y="604"/>
                    <a:pt x="14" y="917"/>
                    <a:pt x="0" y="1229"/>
                  </a:cubicBezTo>
                  <a:cubicBezTo>
                    <a:pt x="0" y="1365"/>
                    <a:pt x="14" y="1515"/>
                    <a:pt x="41" y="1637"/>
                  </a:cubicBezTo>
                  <a:cubicBezTo>
                    <a:pt x="41" y="1895"/>
                    <a:pt x="55" y="2140"/>
                    <a:pt x="82" y="2398"/>
                  </a:cubicBezTo>
                  <a:cubicBezTo>
                    <a:pt x="95" y="2398"/>
                    <a:pt x="95" y="2425"/>
                    <a:pt x="95" y="2439"/>
                  </a:cubicBezTo>
                  <a:cubicBezTo>
                    <a:pt x="109" y="2589"/>
                    <a:pt x="123" y="2724"/>
                    <a:pt x="150" y="2860"/>
                  </a:cubicBezTo>
                  <a:cubicBezTo>
                    <a:pt x="177" y="3132"/>
                    <a:pt x="218" y="3404"/>
                    <a:pt x="286" y="3676"/>
                  </a:cubicBezTo>
                  <a:cubicBezTo>
                    <a:pt x="286" y="3717"/>
                    <a:pt x="299" y="3744"/>
                    <a:pt x="313" y="3785"/>
                  </a:cubicBezTo>
                  <a:cubicBezTo>
                    <a:pt x="340" y="3907"/>
                    <a:pt x="367" y="4043"/>
                    <a:pt x="394" y="4165"/>
                  </a:cubicBezTo>
                  <a:cubicBezTo>
                    <a:pt x="449" y="4369"/>
                    <a:pt x="503" y="4573"/>
                    <a:pt x="544" y="4763"/>
                  </a:cubicBezTo>
                  <a:cubicBezTo>
                    <a:pt x="598" y="5117"/>
                    <a:pt x="666" y="5457"/>
                    <a:pt x="775" y="5783"/>
                  </a:cubicBezTo>
                  <a:cubicBezTo>
                    <a:pt x="884" y="6150"/>
                    <a:pt x="1047" y="6490"/>
                    <a:pt x="1237" y="6802"/>
                  </a:cubicBezTo>
                  <a:cubicBezTo>
                    <a:pt x="1427" y="7101"/>
                    <a:pt x="1658" y="7373"/>
                    <a:pt x="1930" y="7604"/>
                  </a:cubicBezTo>
                  <a:cubicBezTo>
                    <a:pt x="1958" y="7631"/>
                    <a:pt x="1985" y="7645"/>
                    <a:pt x="2025" y="7658"/>
                  </a:cubicBezTo>
                  <a:cubicBezTo>
                    <a:pt x="2043" y="7672"/>
                    <a:pt x="2062" y="7678"/>
                    <a:pt x="2080" y="7678"/>
                  </a:cubicBezTo>
                  <a:cubicBezTo>
                    <a:pt x="2118" y="7678"/>
                    <a:pt x="2152" y="7650"/>
                    <a:pt x="2161" y="7604"/>
                  </a:cubicBezTo>
                  <a:cubicBezTo>
                    <a:pt x="2175" y="7563"/>
                    <a:pt x="2175" y="7509"/>
                    <a:pt x="2175" y="7455"/>
                  </a:cubicBezTo>
                  <a:cubicBezTo>
                    <a:pt x="2189" y="7305"/>
                    <a:pt x="2148" y="7156"/>
                    <a:pt x="2093" y="7020"/>
                  </a:cubicBezTo>
                  <a:cubicBezTo>
                    <a:pt x="2066" y="6952"/>
                    <a:pt x="2039" y="6897"/>
                    <a:pt x="1985" y="6843"/>
                  </a:cubicBezTo>
                  <a:cubicBezTo>
                    <a:pt x="1822" y="6666"/>
                    <a:pt x="1672" y="6476"/>
                    <a:pt x="1550" y="6258"/>
                  </a:cubicBezTo>
                  <a:cubicBezTo>
                    <a:pt x="1224" y="5701"/>
                    <a:pt x="992" y="5117"/>
                    <a:pt x="829" y="4491"/>
                  </a:cubicBezTo>
                  <a:cubicBezTo>
                    <a:pt x="802" y="4410"/>
                    <a:pt x="775" y="4315"/>
                    <a:pt x="748" y="4220"/>
                  </a:cubicBezTo>
                  <a:cubicBezTo>
                    <a:pt x="693" y="3785"/>
                    <a:pt x="557" y="3350"/>
                    <a:pt x="490" y="2915"/>
                  </a:cubicBezTo>
                  <a:cubicBezTo>
                    <a:pt x="435" y="2589"/>
                    <a:pt x="408" y="2262"/>
                    <a:pt x="381" y="1923"/>
                  </a:cubicBezTo>
                  <a:lnTo>
                    <a:pt x="381" y="1719"/>
                  </a:lnTo>
                  <a:cubicBezTo>
                    <a:pt x="422" y="1338"/>
                    <a:pt x="462" y="971"/>
                    <a:pt x="503" y="591"/>
                  </a:cubicBezTo>
                  <a:cubicBezTo>
                    <a:pt x="530" y="509"/>
                    <a:pt x="544" y="427"/>
                    <a:pt x="571" y="346"/>
                  </a:cubicBezTo>
                  <a:cubicBezTo>
                    <a:pt x="585" y="264"/>
                    <a:pt x="585" y="183"/>
                    <a:pt x="557" y="101"/>
                  </a:cubicBezTo>
                  <a:cubicBezTo>
                    <a:pt x="528" y="35"/>
                    <a:pt x="490" y="0"/>
                    <a:pt x="44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a:off x="4379000" y="3271375"/>
              <a:ext cx="53025" cy="25325"/>
            </a:xfrm>
            <a:custGeom>
              <a:avLst/>
              <a:gdLst/>
              <a:ahLst/>
              <a:cxnLst/>
              <a:rect l="l" t="t" r="r" b="b"/>
              <a:pathLst>
                <a:path w="2121" h="1013" extrusionOk="0">
                  <a:moveTo>
                    <a:pt x="1995" y="1"/>
                  </a:moveTo>
                  <a:cubicBezTo>
                    <a:pt x="1987" y="1"/>
                    <a:pt x="1979" y="3"/>
                    <a:pt x="1971" y="7"/>
                  </a:cubicBezTo>
                  <a:cubicBezTo>
                    <a:pt x="1876" y="7"/>
                    <a:pt x="1767" y="20"/>
                    <a:pt x="1672" y="47"/>
                  </a:cubicBezTo>
                  <a:cubicBezTo>
                    <a:pt x="1101" y="224"/>
                    <a:pt x="571" y="510"/>
                    <a:pt x="109" y="890"/>
                  </a:cubicBezTo>
                  <a:cubicBezTo>
                    <a:pt x="68" y="917"/>
                    <a:pt x="41" y="958"/>
                    <a:pt x="0" y="999"/>
                  </a:cubicBezTo>
                  <a:lnTo>
                    <a:pt x="14" y="1012"/>
                  </a:lnTo>
                  <a:cubicBezTo>
                    <a:pt x="123" y="972"/>
                    <a:pt x="245" y="931"/>
                    <a:pt x="354" y="890"/>
                  </a:cubicBezTo>
                  <a:cubicBezTo>
                    <a:pt x="734" y="741"/>
                    <a:pt x="1128" y="605"/>
                    <a:pt x="1509" y="442"/>
                  </a:cubicBezTo>
                  <a:cubicBezTo>
                    <a:pt x="1699" y="374"/>
                    <a:pt x="1876" y="265"/>
                    <a:pt x="2053" y="183"/>
                  </a:cubicBezTo>
                  <a:cubicBezTo>
                    <a:pt x="2107" y="156"/>
                    <a:pt x="2121" y="129"/>
                    <a:pt x="2107" y="102"/>
                  </a:cubicBezTo>
                  <a:cubicBezTo>
                    <a:pt x="2093" y="61"/>
                    <a:pt x="2080" y="34"/>
                    <a:pt x="2053" y="20"/>
                  </a:cubicBezTo>
                  <a:cubicBezTo>
                    <a:pt x="2033" y="11"/>
                    <a:pt x="2014" y="1"/>
                    <a:pt x="199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0"/>
            <p:cNvSpPr/>
            <p:nvPr/>
          </p:nvSpPr>
          <p:spPr>
            <a:xfrm>
              <a:off x="4199225" y="3157950"/>
              <a:ext cx="58825" cy="49375"/>
            </a:xfrm>
            <a:custGeom>
              <a:avLst/>
              <a:gdLst/>
              <a:ahLst/>
              <a:cxnLst/>
              <a:rect l="l" t="t" r="r" b="b"/>
              <a:pathLst>
                <a:path w="2353" h="1975" extrusionOk="0">
                  <a:moveTo>
                    <a:pt x="2254" y="0"/>
                  </a:moveTo>
                  <a:cubicBezTo>
                    <a:pt x="2245" y="0"/>
                    <a:pt x="2237" y="1"/>
                    <a:pt x="2230" y="4"/>
                  </a:cubicBezTo>
                  <a:cubicBezTo>
                    <a:pt x="2189" y="17"/>
                    <a:pt x="2162" y="31"/>
                    <a:pt x="2135" y="45"/>
                  </a:cubicBezTo>
                  <a:cubicBezTo>
                    <a:pt x="2053" y="85"/>
                    <a:pt x="1972" y="126"/>
                    <a:pt x="1890" y="167"/>
                  </a:cubicBezTo>
                  <a:cubicBezTo>
                    <a:pt x="1741" y="262"/>
                    <a:pt x="1591" y="371"/>
                    <a:pt x="1469" y="493"/>
                  </a:cubicBezTo>
                  <a:cubicBezTo>
                    <a:pt x="1306" y="602"/>
                    <a:pt x="1156" y="724"/>
                    <a:pt x="1020" y="847"/>
                  </a:cubicBezTo>
                  <a:cubicBezTo>
                    <a:pt x="952" y="887"/>
                    <a:pt x="898" y="928"/>
                    <a:pt x="844" y="982"/>
                  </a:cubicBezTo>
                  <a:cubicBezTo>
                    <a:pt x="599" y="1132"/>
                    <a:pt x="382" y="1322"/>
                    <a:pt x="205" y="1553"/>
                  </a:cubicBezTo>
                  <a:cubicBezTo>
                    <a:pt x="137" y="1621"/>
                    <a:pt x="96" y="1703"/>
                    <a:pt x="55" y="1784"/>
                  </a:cubicBezTo>
                  <a:cubicBezTo>
                    <a:pt x="28" y="1839"/>
                    <a:pt x="15" y="1907"/>
                    <a:pt x="1" y="1975"/>
                  </a:cubicBezTo>
                  <a:lnTo>
                    <a:pt x="82" y="1961"/>
                  </a:lnTo>
                  <a:cubicBezTo>
                    <a:pt x="273" y="1934"/>
                    <a:pt x="463" y="1852"/>
                    <a:pt x="613" y="1716"/>
                  </a:cubicBezTo>
                  <a:cubicBezTo>
                    <a:pt x="871" y="1621"/>
                    <a:pt x="1116" y="1336"/>
                    <a:pt x="1306" y="1159"/>
                  </a:cubicBezTo>
                  <a:cubicBezTo>
                    <a:pt x="1496" y="996"/>
                    <a:pt x="1673" y="847"/>
                    <a:pt x="1836" y="683"/>
                  </a:cubicBezTo>
                  <a:lnTo>
                    <a:pt x="2108" y="452"/>
                  </a:lnTo>
                  <a:cubicBezTo>
                    <a:pt x="2149" y="412"/>
                    <a:pt x="2189" y="371"/>
                    <a:pt x="2230" y="330"/>
                  </a:cubicBezTo>
                  <a:cubicBezTo>
                    <a:pt x="2298" y="248"/>
                    <a:pt x="2339" y="167"/>
                    <a:pt x="2352" y="72"/>
                  </a:cubicBezTo>
                  <a:cubicBezTo>
                    <a:pt x="2352" y="27"/>
                    <a:pt x="2296" y="0"/>
                    <a:pt x="2254"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a:off x="4226425" y="3402700"/>
              <a:ext cx="21100" cy="31550"/>
            </a:xfrm>
            <a:custGeom>
              <a:avLst/>
              <a:gdLst/>
              <a:ahLst/>
              <a:cxnLst/>
              <a:rect l="l" t="t" r="r" b="b"/>
              <a:pathLst>
                <a:path w="844" h="1262" extrusionOk="0">
                  <a:moveTo>
                    <a:pt x="730" y="1"/>
                  </a:moveTo>
                  <a:cubicBezTo>
                    <a:pt x="695" y="1"/>
                    <a:pt x="660" y="24"/>
                    <a:pt x="626" y="41"/>
                  </a:cubicBezTo>
                  <a:cubicBezTo>
                    <a:pt x="367" y="177"/>
                    <a:pt x="163" y="408"/>
                    <a:pt x="41" y="680"/>
                  </a:cubicBezTo>
                  <a:cubicBezTo>
                    <a:pt x="14" y="775"/>
                    <a:pt x="0" y="870"/>
                    <a:pt x="14" y="965"/>
                  </a:cubicBezTo>
                  <a:cubicBezTo>
                    <a:pt x="41" y="1088"/>
                    <a:pt x="123" y="1196"/>
                    <a:pt x="259" y="1251"/>
                  </a:cubicBezTo>
                  <a:cubicBezTo>
                    <a:pt x="276" y="1258"/>
                    <a:pt x="295" y="1261"/>
                    <a:pt x="315" y="1261"/>
                  </a:cubicBezTo>
                  <a:cubicBezTo>
                    <a:pt x="372" y="1261"/>
                    <a:pt x="432" y="1233"/>
                    <a:pt x="462" y="1183"/>
                  </a:cubicBezTo>
                  <a:cubicBezTo>
                    <a:pt x="490" y="1128"/>
                    <a:pt x="503" y="1074"/>
                    <a:pt x="530" y="1006"/>
                  </a:cubicBezTo>
                  <a:cubicBezTo>
                    <a:pt x="558" y="897"/>
                    <a:pt x="571" y="775"/>
                    <a:pt x="585" y="666"/>
                  </a:cubicBezTo>
                  <a:cubicBezTo>
                    <a:pt x="598" y="585"/>
                    <a:pt x="626" y="503"/>
                    <a:pt x="666" y="435"/>
                  </a:cubicBezTo>
                  <a:cubicBezTo>
                    <a:pt x="721" y="367"/>
                    <a:pt x="761" y="286"/>
                    <a:pt x="789" y="204"/>
                  </a:cubicBezTo>
                  <a:cubicBezTo>
                    <a:pt x="816" y="150"/>
                    <a:pt x="843" y="82"/>
                    <a:pt x="789" y="27"/>
                  </a:cubicBezTo>
                  <a:cubicBezTo>
                    <a:pt x="769" y="8"/>
                    <a:pt x="750" y="1"/>
                    <a:pt x="73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a:off x="4215875" y="3229525"/>
              <a:ext cx="102325" cy="96600"/>
            </a:xfrm>
            <a:custGeom>
              <a:avLst/>
              <a:gdLst/>
              <a:ahLst/>
              <a:cxnLst/>
              <a:rect l="l" t="t" r="r" b="b"/>
              <a:pathLst>
                <a:path w="4093" h="3864" extrusionOk="0">
                  <a:moveTo>
                    <a:pt x="3889" y="0"/>
                  </a:moveTo>
                  <a:cubicBezTo>
                    <a:pt x="3800" y="0"/>
                    <a:pt x="3713" y="24"/>
                    <a:pt x="3644" y="77"/>
                  </a:cubicBezTo>
                  <a:cubicBezTo>
                    <a:pt x="3467" y="199"/>
                    <a:pt x="3304" y="321"/>
                    <a:pt x="3127" y="457"/>
                  </a:cubicBezTo>
                  <a:cubicBezTo>
                    <a:pt x="2828" y="688"/>
                    <a:pt x="2529" y="919"/>
                    <a:pt x="2244" y="1178"/>
                  </a:cubicBezTo>
                  <a:cubicBezTo>
                    <a:pt x="2013" y="1368"/>
                    <a:pt x="1795" y="1599"/>
                    <a:pt x="1605" y="1830"/>
                  </a:cubicBezTo>
                  <a:cubicBezTo>
                    <a:pt x="1428" y="2007"/>
                    <a:pt x="1265" y="2170"/>
                    <a:pt x="1102" y="2360"/>
                  </a:cubicBezTo>
                  <a:cubicBezTo>
                    <a:pt x="925" y="2551"/>
                    <a:pt x="776" y="2700"/>
                    <a:pt x="626" y="2890"/>
                  </a:cubicBezTo>
                  <a:cubicBezTo>
                    <a:pt x="422" y="3040"/>
                    <a:pt x="232" y="3230"/>
                    <a:pt x="96" y="3448"/>
                  </a:cubicBezTo>
                  <a:cubicBezTo>
                    <a:pt x="42" y="3543"/>
                    <a:pt x="15" y="3638"/>
                    <a:pt x="1" y="3733"/>
                  </a:cubicBezTo>
                  <a:cubicBezTo>
                    <a:pt x="1" y="3820"/>
                    <a:pt x="18" y="3864"/>
                    <a:pt x="67" y="3864"/>
                  </a:cubicBezTo>
                  <a:cubicBezTo>
                    <a:pt x="79" y="3864"/>
                    <a:pt x="93" y="3861"/>
                    <a:pt x="110" y="3855"/>
                  </a:cubicBezTo>
                  <a:cubicBezTo>
                    <a:pt x="205" y="3842"/>
                    <a:pt x="286" y="3801"/>
                    <a:pt x="341" y="3733"/>
                  </a:cubicBezTo>
                  <a:cubicBezTo>
                    <a:pt x="422" y="3638"/>
                    <a:pt x="504" y="3529"/>
                    <a:pt x="585" y="3434"/>
                  </a:cubicBezTo>
                  <a:cubicBezTo>
                    <a:pt x="653" y="3339"/>
                    <a:pt x="721" y="3244"/>
                    <a:pt x="816" y="3176"/>
                  </a:cubicBezTo>
                  <a:cubicBezTo>
                    <a:pt x="857" y="3135"/>
                    <a:pt x="898" y="3081"/>
                    <a:pt x="939" y="3040"/>
                  </a:cubicBezTo>
                  <a:cubicBezTo>
                    <a:pt x="1306" y="2686"/>
                    <a:pt x="1673" y="2333"/>
                    <a:pt x="1999" y="1952"/>
                  </a:cubicBezTo>
                  <a:cubicBezTo>
                    <a:pt x="2094" y="1871"/>
                    <a:pt x="2176" y="1789"/>
                    <a:pt x="2244" y="1708"/>
                  </a:cubicBezTo>
                  <a:cubicBezTo>
                    <a:pt x="2529" y="1422"/>
                    <a:pt x="2828" y="1151"/>
                    <a:pt x="3154" y="906"/>
                  </a:cubicBezTo>
                  <a:cubicBezTo>
                    <a:pt x="3345" y="756"/>
                    <a:pt x="3549" y="607"/>
                    <a:pt x="3739" y="457"/>
                  </a:cubicBezTo>
                  <a:cubicBezTo>
                    <a:pt x="3834" y="389"/>
                    <a:pt x="3916" y="294"/>
                    <a:pt x="4011" y="213"/>
                  </a:cubicBezTo>
                  <a:cubicBezTo>
                    <a:pt x="4038" y="185"/>
                    <a:pt x="4065" y="145"/>
                    <a:pt x="4079" y="118"/>
                  </a:cubicBezTo>
                  <a:cubicBezTo>
                    <a:pt x="4092" y="63"/>
                    <a:pt x="4079" y="22"/>
                    <a:pt x="4038" y="22"/>
                  </a:cubicBezTo>
                  <a:cubicBezTo>
                    <a:pt x="3989" y="8"/>
                    <a:pt x="3939" y="0"/>
                    <a:pt x="38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0"/>
            <p:cNvSpPr/>
            <p:nvPr/>
          </p:nvSpPr>
          <p:spPr>
            <a:xfrm>
              <a:off x="4236950" y="3423750"/>
              <a:ext cx="19050" cy="38100"/>
            </a:xfrm>
            <a:custGeom>
              <a:avLst/>
              <a:gdLst/>
              <a:ahLst/>
              <a:cxnLst/>
              <a:rect l="l" t="t" r="r" b="b"/>
              <a:pathLst>
                <a:path w="762" h="1524" extrusionOk="0">
                  <a:moveTo>
                    <a:pt x="735" y="1"/>
                  </a:moveTo>
                  <a:cubicBezTo>
                    <a:pt x="707" y="15"/>
                    <a:pt x="667" y="28"/>
                    <a:pt x="640" y="55"/>
                  </a:cubicBezTo>
                  <a:cubicBezTo>
                    <a:pt x="599" y="82"/>
                    <a:pt x="558" y="123"/>
                    <a:pt x="531" y="178"/>
                  </a:cubicBezTo>
                  <a:cubicBezTo>
                    <a:pt x="327" y="409"/>
                    <a:pt x="177" y="681"/>
                    <a:pt x="82" y="980"/>
                  </a:cubicBezTo>
                  <a:cubicBezTo>
                    <a:pt x="55" y="1075"/>
                    <a:pt x="28" y="1183"/>
                    <a:pt x="14" y="1292"/>
                  </a:cubicBezTo>
                  <a:cubicBezTo>
                    <a:pt x="1" y="1374"/>
                    <a:pt x="28" y="1455"/>
                    <a:pt x="69" y="1523"/>
                  </a:cubicBezTo>
                  <a:cubicBezTo>
                    <a:pt x="191" y="1523"/>
                    <a:pt x="313" y="1455"/>
                    <a:pt x="368" y="1347"/>
                  </a:cubicBezTo>
                  <a:cubicBezTo>
                    <a:pt x="408" y="1279"/>
                    <a:pt x="422" y="1211"/>
                    <a:pt x="449" y="1143"/>
                  </a:cubicBezTo>
                  <a:cubicBezTo>
                    <a:pt x="476" y="1034"/>
                    <a:pt x="490" y="912"/>
                    <a:pt x="531" y="789"/>
                  </a:cubicBezTo>
                  <a:cubicBezTo>
                    <a:pt x="544" y="708"/>
                    <a:pt x="572" y="613"/>
                    <a:pt x="626" y="531"/>
                  </a:cubicBezTo>
                  <a:cubicBezTo>
                    <a:pt x="694" y="409"/>
                    <a:pt x="735" y="273"/>
                    <a:pt x="762" y="137"/>
                  </a:cubicBezTo>
                  <a:cubicBezTo>
                    <a:pt x="762" y="96"/>
                    <a:pt x="762" y="55"/>
                    <a:pt x="762" y="15"/>
                  </a:cubicBezTo>
                  <a:lnTo>
                    <a:pt x="735" y="1"/>
                  </a:ln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a:off x="4381375" y="3290550"/>
              <a:ext cx="45225" cy="20425"/>
            </a:xfrm>
            <a:custGeom>
              <a:avLst/>
              <a:gdLst/>
              <a:ahLst/>
              <a:cxnLst/>
              <a:rect l="l" t="t" r="r" b="b"/>
              <a:pathLst>
                <a:path w="1809" h="817" extrusionOk="0">
                  <a:moveTo>
                    <a:pt x="1727" y="1"/>
                  </a:moveTo>
                  <a:cubicBezTo>
                    <a:pt x="1659" y="1"/>
                    <a:pt x="1591" y="1"/>
                    <a:pt x="1523" y="14"/>
                  </a:cubicBezTo>
                  <a:cubicBezTo>
                    <a:pt x="1237" y="69"/>
                    <a:pt x="952" y="150"/>
                    <a:pt x="680" y="273"/>
                  </a:cubicBezTo>
                  <a:cubicBezTo>
                    <a:pt x="490" y="354"/>
                    <a:pt x="313" y="463"/>
                    <a:pt x="150" y="585"/>
                  </a:cubicBezTo>
                  <a:cubicBezTo>
                    <a:pt x="82" y="653"/>
                    <a:pt x="28" y="721"/>
                    <a:pt x="0" y="816"/>
                  </a:cubicBezTo>
                  <a:lnTo>
                    <a:pt x="55" y="816"/>
                  </a:lnTo>
                  <a:cubicBezTo>
                    <a:pt x="191" y="803"/>
                    <a:pt x="340" y="776"/>
                    <a:pt x="476" y="721"/>
                  </a:cubicBezTo>
                  <a:cubicBezTo>
                    <a:pt x="680" y="640"/>
                    <a:pt x="870" y="544"/>
                    <a:pt x="1047" y="436"/>
                  </a:cubicBezTo>
                  <a:cubicBezTo>
                    <a:pt x="1264" y="300"/>
                    <a:pt x="1496" y="177"/>
                    <a:pt x="1727" y="96"/>
                  </a:cubicBezTo>
                  <a:cubicBezTo>
                    <a:pt x="1767" y="82"/>
                    <a:pt x="1795" y="55"/>
                    <a:pt x="1808" y="42"/>
                  </a:cubicBezTo>
                  <a:lnTo>
                    <a:pt x="1808" y="14"/>
                  </a:lnTo>
                  <a:cubicBezTo>
                    <a:pt x="1781" y="1"/>
                    <a:pt x="1754" y="1"/>
                    <a:pt x="172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4457825" y="3399975"/>
              <a:ext cx="29600" cy="20875"/>
            </a:xfrm>
            <a:custGeom>
              <a:avLst/>
              <a:gdLst/>
              <a:ahLst/>
              <a:cxnLst/>
              <a:rect l="l" t="t" r="r" b="b"/>
              <a:pathLst>
                <a:path w="1184" h="835" extrusionOk="0">
                  <a:moveTo>
                    <a:pt x="1061" y="0"/>
                  </a:moveTo>
                  <a:cubicBezTo>
                    <a:pt x="952" y="0"/>
                    <a:pt x="843" y="28"/>
                    <a:pt x="748" y="68"/>
                  </a:cubicBezTo>
                  <a:cubicBezTo>
                    <a:pt x="531" y="136"/>
                    <a:pt x="313" y="259"/>
                    <a:pt x="150" y="435"/>
                  </a:cubicBezTo>
                  <a:cubicBezTo>
                    <a:pt x="109" y="490"/>
                    <a:pt x="69" y="558"/>
                    <a:pt x="28" y="626"/>
                  </a:cubicBezTo>
                  <a:cubicBezTo>
                    <a:pt x="1" y="680"/>
                    <a:pt x="14" y="748"/>
                    <a:pt x="69" y="789"/>
                  </a:cubicBezTo>
                  <a:cubicBezTo>
                    <a:pt x="89" y="819"/>
                    <a:pt x="125" y="835"/>
                    <a:pt x="176" y="835"/>
                  </a:cubicBezTo>
                  <a:cubicBezTo>
                    <a:pt x="193" y="835"/>
                    <a:pt x="211" y="833"/>
                    <a:pt x="232" y="830"/>
                  </a:cubicBezTo>
                  <a:cubicBezTo>
                    <a:pt x="259" y="816"/>
                    <a:pt x="286" y="802"/>
                    <a:pt x="327" y="775"/>
                  </a:cubicBezTo>
                  <a:cubicBezTo>
                    <a:pt x="381" y="734"/>
                    <a:pt x="436" y="694"/>
                    <a:pt x="490" y="653"/>
                  </a:cubicBezTo>
                  <a:lnTo>
                    <a:pt x="857" y="367"/>
                  </a:lnTo>
                  <a:cubicBezTo>
                    <a:pt x="939" y="300"/>
                    <a:pt x="1020" y="245"/>
                    <a:pt x="1102" y="177"/>
                  </a:cubicBezTo>
                  <a:cubicBezTo>
                    <a:pt x="1129" y="150"/>
                    <a:pt x="1142" y="123"/>
                    <a:pt x="1156" y="96"/>
                  </a:cubicBezTo>
                  <a:cubicBezTo>
                    <a:pt x="1183" y="68"/>
                    <a:pt x="1170" y="28"/>
                    <a:pt x="1129" y="14"/>
                  </a:cubicBezTo>
                  <a:cubicBezTo>
                    <a:pt x="1102" y="14"/>
                    <a:pt x="1074" y="0"/>
                    <a:pt x="106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0"/>
            <p:cNvSpPr/>
            <p:nvPr/>
          </p:nvSpPr>
          <p:spPr>
            <a:xfrm>
              <a:off x="4411625" y="3692700"/>
              <a:ext cx="27550" cy="23775"/>
            </a:xfrm>
            <a:custGeom>
              <a:avLst/>
              <a:gdLst/>
              <a:ahLst/>
              <a:cxnLst/>
              <a:rect l="l" t="t" r="r" b="b"/>
              <a:pathLst>
                <a:path w="1102" h="951" extrusionOk="0">
                  <a:moveTo>
                    <a:pt x="90" y="1"/>
                  </a:moveTo>
                  <a:cubicBezTo>
                    <a:pt x="73" y="1"/>
                    <a:pt x="56" y="7"/>
                    <a:pt x="41" y="22"/>
                  </a:cubicBezTo>
                  <a:cubicBezTo>
                    <a:pt x="0" y="62"/>
                    <a:pt x="27" y="103"/>
                    <a:pt x="41" y="157"/>
                  </a:cubicBezTo>
                  <a:cubicBezTo>
                    <a:pt x="177" y="457"/>
                    <a:pt x="394" y="715"/>
                    <a:pt x="666" y="905"/>
                  </a:cubicBezTo>
                  <a:cubicBezTo>
                    <a:pt x="707" y="936"/>
                    <a:pt x="763" y="951"/>
                    <a:pt x="817" y="951"/>
                  </a:cubicBezTo>
                  <a:cubicBezTo>
                    <a:pt x="835" y="951"/>
                    <a:pt x="853" y="949"/>
                    <a:pt x="870" y="946"/>
                  </a:cubicBezTo>
                  <a:cubicBezTo>
                    <a:pt x="1060" y="919"/>
                    <a:pt x="1101" y="823"/>
                    <a:pt x="992" y="701"/>
                  </a:cubicBezTo>
                  <a:cubicBezTo>
                    <a:pt x="952" y="647"/>
                    <a:pt x="924" y="620"/>
                    <a:pt x="884" y="579"/>
                  </a:cubicBezTo>
                  <a:cubicBezTo>
                    <a:pt x="829" y="538"/>
                    <a:pt x="761" y="484"/>
                    <a:pt x="707" y="443"/>
                  </a:cubicBezTo>
                  <a:lnTo>
                    <a:pt x="408" y="212"/>
                  </a:lnTo>
                  <a:cubicBezTo>
                    <a:pt x="326" y="144"/>
                    <a:pt x="258" y="90"/>
                    <a:pt x="177" y="35"/>
                  </a:cubicBezTo>
                  <a:cubicBezTo>
                    <a:pt x="151" y="18"/>
                    <a:pt x="120" y="1"/>
                    <a:pt x="9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a:off x="4427250" y="3467600"/>
              <a:ext cx="7825" cy="36725"/>
            </a:xfrm>
            <a:custGeom>
              <a:avLst/>
              <a:gdLst/>
              <a:ahLst/>
              <a:cxnLst/>
              <a:rect l="l" t="t" r="r" b="b"/>
              <a:pathLst>
                <a:path w="313" h="1469" extrusionOk="0">
                  <a:moveTo>
                    <a:pt x="82" y="0"/>
                  </a:moveTo>
                  <a:cubicBezTo>
                    <a:pt x="28" y="68"/>
                    <a:pt x="0" y="163"/>
                    <a:pt x="0" y="245"/>
                  </a:cubicBezTo>
                  <a:cubicBezTo>
                    <a:pt x="0" y="490"/>
                    <a:pt x="0" y="734"/>
                    <a:pt x="14" y="965"/>
                  </a:cubicBezTo>
                  <a:cubicBezTo>
                    <a:pt x="28" y="1115"/>
                    <a:pt x="55" y="1251"/>
                    <a:pt x="82" y="1400"/>
                  </a:cubicBezTo>
                  <a:cubicBezTo>
                    <a:pt x="95" y="1441"/>
                    <a:pt x="123" y="1468"/>
                    <a:pt x="163" y="1468"/>
                  </a:cubicBezTo>
                  <a:cubicBezTo>
                    <a:pt x="204" y="1468"/>
                    <a:pt x="245" y="1455"/>
                    <a:pt x="259" y="1428"/>
                  </a:cubicBezTo>
                  <a:cubicBezTo>
                    <a:pt x="286" y="1387"/>
                    <a:pt x="299" y="1360"/>
                    <a:pt x="299" y="1332"/>
                  </a:cubicBezTo>
                  <a:cubicBezTo>
                    <a:pt x="313" y="1264"/>
                    <a:pt x="313" y="1196"/>
                    <a:pt x="313" y="1142"/>
                  </a:cubicBezTo>
                  <a:cubicBezTo>
                    <a:pt x="299" y="952"/>
                    <a:pt x="286" y="748"/>
                    <a:pt x="272" y="558"/>
                  </a:cubicBezTo>
                  <a:cubicBezTo>
                    <a:pt x="259" y="408"/>
                    <a:pt x="218" y="259"/>
                    <a:pt x="163" y="109"/>
                  </a:cubicBezTo>
                  <a:cubicBezTo>
                    <a:pt x="136" y="68"/>
                    <a:pt x="123" y="28"/>
                    <a:pt x="8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a:off x="4353175" y="3445500"/>
              <a:ext cx="13600" cy="48550"/>
            </a:xfrm>
            <a:custGeom>
              <a:avLst/>
              <a:gdLst/>
              <a:ahLst/>
              <a:cxnLst/>
              <a:rect l="l" t="t" r="r" b="b"/>
              <a:pathLst>
                <a:path w="544" h="1942" extrusionOk="0">
                  <a:moveTo>
                    <a:pt x="490" y="1"/>
                  </a:moveTo>
                  <a:cubicBezTo>
                    <a:pt x="422" y="42"/>
                    <a:pt x="367" y="96"/>
                    <a:pt x="354" y="178"/>
                  </a:cubicBezTo>
                  <a:cubicBezTo>
                    <a:pt x="326" y="245"/>
                    <a:pt x="313" y="313"/>
                    <a:pt x="286" y="395"/>
                  </a:cubicBezTo>
                  <a:cubicBezTo>
                    <a:pt x="272" y="409"/>
                    <a:pt x="0" y="1374"/>
                    <a:pt x="123" y="1836"/>
                  </a:cubicBezTo>
                  <a:cubicBezTo>
                    <a:pt x="132" y="1902"/>
                    <a:pt x="187" y="1942"/>
                    <a:pt x="243" y="1942"/>
                  </a:cubicBezTo>
                  <a:cubicBezTo>
                    <a:pt x="267" y="1942"/>
                    <a:pt x="292" y="1934"/>
                    <a:pt x="313" y="1917"/>
                  </a:cubicBezTo>
                  <a:cubicBezTo>
                    <a:pt x="449" y="1822"/>
                    <a:pt x="449" y="1632"/>
                    <a:pt x="462" y="1496"/>
                  </a:cubicBezTo>
                  <a:cubicBezTo>
                    <a:pt x="490" y="1211"/>
                    <a:pt x="503" y="925"/>
                    <a:pt x="490" y="640"/>
                  </a:cubicBezTo>
                  <a:cubicBezTo>
                    <a:pt x="490" y="477"/>
                    <a:pt x="503" y="327"/>
                    <a:pt x="517" y="164"/>
                  </a:cubicBezTo>
                  <a:cubicBezTo>
                    <a:pt x="517" y="110"/>
                    <a:pt x="544" y="42"/>
                    <a:pt x="49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4257350" y="3395825"/>
              <a:ext cx="14925" cy="20750"/>
            </a:xfrm>
            <a:custGeom>
              <a:avLst/>
              <a:gdLst/>
              <a:ahLst/>
              <a:cxnLst/>
              <a:rect l="l" t="t" r="r" b="b"/>
              <a:pathLst>
                <a:path w="597" h="830" extrusionOk="0">
                  <a:moveTo>
                    <a:pt x="492" y="1"/>
                  </a:moveTo>
                  <a:cubicBezTo>
                    <a:pt x="483" y="1"/>
                    <a:pt x="473" y="2"/>
                    <a:pt x="462" y="3"/>
                  </a:cubicBezTo>
                  <a:cubicBezTo>
                    <a:pt x="422" y="17"/>
                    <a:pt x="381" y="31"/>
                    <a:pt x="354" y="58"/>
                  </a:cubicBezTo>
                  <a:cubicBezTo>
                    <a:pt x="218" y="126"/>
                    <a:pt x="123" y="234"/>
                    <a:pt x="55" y="384"/>
                  </a:cubicBezTo>
                  <a:cubicBezTo>
                    <a:pt x="14" y="466"/>
                    <a:pt x="0" y="561"/>
                    <a:pt x="14" y="656"/>
                  </a:cubicBezTo>
                  <a:cubicBezTo>
                    <a:pt x="14" y="669"/>
                    <a:pt x="41" y="697"/>
                    <a:pt x="41" y="710"/>
                  </a:cubicBezTo>
                  <a:cubicBezTo>
                    <a:pt x="70" y="796"/>
                    <a:pt x="121" y="829"/>
                    <a:pt x="173" y="829"/>
                  </a:cubicBezTo>
                  <a:cubicBezTo>
                    <a:pt x="220" y="829"/>
                    <a:pt x="267" y="803"/>
                    <a:pt x="299" y="765"/>
                  </a:cubicBezTo>
                  <a:cubicBezTo>
                    <a:pt x="326" y="710"/>
                    <a:pt x="354" y="669"/>
                    <a:pt x="381" y="629"/>
                  </a:cubicBezTo>
                  <a:cubicBezTo>
                    <a:pt x="435" y="533"/>
                    <a:pt x="476" y="438"/>
                    <a:pt x="517" y="343"/>
                  </a:cubicBezTo>
                  <a:cubicBezTo>
                    <a:pt x="544" y="262"/>
                    <a:pt x="571" y="194"/>
                    <a:pt x="585" y="112"/>
                  </a:cubicBezTo>
                  <a:cubicBezTo>
                    <a:pt x="597" y="41"/>
                    <a:pt x="557" y="1"/>
                    <a:pt x="49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0"/>
            <p:cNvSpPr/>
            <p:nvPr/>
          </p:nvSpPr>
          <p:spPr>
            <a:xfrm>
              <a:off x="4511175" y="3453400"/>
              <a:ext cx="14300" cy="21125"/>
            </a:xfrm>
            <a:custGeom>
              <a:avLst/>
              <a:gdLst/>
              <a:ahLst/>
              <a:cxnLst/>
              <a:rect l="l" t="t" r="r" b="b"/>
              <a:pathLst>
                <a:path w="572" h="845" extrusionOk="0">
                  <a:moveTo>
                    <a:pt x="98" y="1"/>
                  </a:moveTo>
                  <a:cubicBezTo>
                    <a:pt x="41" y="1"/>
                    <a:pt x="1" y="43"/>
                    <a:pt x="1" y="120"/>
                  </a:cubicBezTo>
                  <a:cubicBezTo>
                    <a:pt x="1" y="147"/>
                    <a:pt x="1" y="188"/>
                    <a:pt x="1" y="229"/>
                  </a:cubicBezTo>
                  <a:cubicBezTo>
                    <a:pt x="55" y="460"/>
                    <a:pt x="191" y="650"/>
                    <a:pt x="368" y="799"/>
                  </a:cubicBezTo>
                  <a:cubicBezTo>
                    <a:pt x="381" y="813"/>
                    <a:pt x="381" y="813"/>
                    <a:pt x="395" y="827"/>
                  </a:cubicBezTo>
                  <a:cubicBezTo>
                    <a:pt x="419" y="839"/>
                    <a:pt x="441" y="845"/>
                    <a:pt x="460" y="845"/>
                  </a:cubicBezTo>
                  <a:cubicBezTo>
                    <a:pt x="505" y="845"/>
                    <a:pt x="535" y="812"/>
                    <a:pt x="544" y="745"/>
                  </a:cubicBezTo>
                  <a:cubicBezTo>
                    <a:pt x="572" y="650"/>
                    <a:pt x="558" y="555"/>
                    <a:pt x="504" y="473"/>
                  </a:cubicBezTo>
                  <a:cubicBezTo>
                    <a:pt x="436" y="351"/>
                    <a:pt x="340" y="229"/>
                    <a:pt x="259" y="120"/>
                  </a:cubicBezTo>
                  <a:cubicBezTo>
                    <a:pt x="232" y="79"/>
                    <a:pt x="205" y="52"/>
                    <a:pt x="177" y="25"/>
                  </a:cubicBezTo>
                  <a:cubicBezTo>
                    <a:pt x="149" y="8"/>
                    <a:pt x="122" y="1"/>
                    <a:pt x="9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a:off x="4510500" y="3556975"/>
              <a:ext cx="17700" cy="13600"/>
            </a:xfrm>
            <a:custGeom>
              <a:avLst/>
              <a:gdLst/>
              <a:ahLst/>
              <a:cxnLst/>
              <a:rect l="l" t="t" r="r" b="b"/>
              <a:pathLst>
                <a:path w="708" h="544" extrusionOk="0">
                  <a:moveTo>
                    <a:pt x="245" y="0"/>
                  </a:moveTo>
                  <a:cubicBezTo>
                    <a:pt x="82" y="0"/>
                    <a:pt x="0" y="82"/>
                    <a:pt x="41" y="272"/>
                  </a:cubicBezTo>
                  <a:cubicBezTo>
                    <a:pt x="55" y="313"/>
                    <a:pt x="82" y="381"/>
                    <a:pt x="123" y="449"/>
                  </a:cubicBezTo>
                  <a:cubicBezTo>
                    <a:pt x="164" y="517"/>
                    <a:pt x="245" y="544"/>
                    <a:pt x="327" y="544"/>
                  </a:cubicBezTo>
                  <a:cubicBezTo>
                    <a:pt x="408" y="517"/>
                    <a:pt x="490" y="489"/>
                    <a:pt x="558" y="449"/>
                  </a:cubicBezTo>
                  <a:cubicBezTo>
                    <a:pt x="680" y="408"/>
                    <a:pt x="707" y="231"/>
                    <a:pt x="599" y="163"/>
                  </a:cubicBezTo>
                  <a:cubicBezTo>
                    <a:pt x="503" y="68"/>
                    <a:pt x="367" y="14"/>
                    <a:pt x="24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0"/>
            <p:cNvSpPr/>
            <p:nvPr/>
          </p:nvSpPr>
          <p:spPr>
            <a:xfrm>
              <a:off x="4393950" y="3672425"/>
              <a:ext cx="16325" cy="15125"/>
            </a:xfrm>
            <a:custGeom>
              <a:avLst/>
              <a:gdLst/>
              <a:ahLst/>
              <a:cxnLst/>
              <a:rect l="l" t="t" r="r" b="b"/>
              <a:pathLst>
                <a:path w="653" h="605" extrusionOk="0">
                  <a:moveTo>
                    <a:pt x="91" y="0"/>
                  </a:moveTo>
                  <a:cubicBezTo>
                    <a:pt x="42" y="0"/>
                    <a:pt x="14" y="28"/>
                    <a:pt x="14" y="85"/>
                  </a:cubicBezTo>
                  <a:cubicBezTo>
                    <a:pt x="14" y="112"/>
                    <a:pt x="14" y="139"/>
                    <a:pt x="14" y="153"/>
                  </a:cubicBezTo>
                  <a:lnTo>
                    <a:pt x="0" y="153"/>
                  </a:lnTo>
                  <a:lnTo>
                    <a:pt x="191" y="534"/>
                  </a:lnTo>
                  <a:cubicBezTo>
                    <a:pt x="191" y="547"/>
                    <a:pt x="204" y="574"/>
                    <a:pt x="218" y="574"/>
                  </a:cubicBezTo>
                  <a:cubicBezTo>
                    <a:pt x="272" y="595"/>
                    <a:pt x="330" y="605"/>
                    <a:pt x="389" y="605"/>
                  </a:cubicBezTo>
                  <a:cubicBezTo>
                    <a:pt x="449" y="605"/>
                    <a:pt x="510" y="595"/>
                    <a:pt x="571" y="574"/>
                  </a:cubicBezTo>
                  <a:cubicBezTo>
                    <a:pt x="626" y="561"/>
                    <a:pt x="653" y="506"/>
                    <a:pt x="626" y="438"/>
                  </a:cubicBezTo>
                  <a:cubicBezTo>
                    <a:pt x="530" y="234"/>
                    <a:pt x="340" y="71"/>
                    <a:pt x="123" y="3"/>
                  </a:cubicBezTo>
                  <a:cubicBezTo>
                    <a:pt x="111" y="1"/>
                    <a:pt x="101" y="0"/>
                    <a:pt x="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0"/>
            <p:cNvSpPr/>
            <p:nvPr/>
          </p:nvSpPr>
          <p:spPr>
            <a:xfrm>
              <a:off x="4214175" y="3362900"/>
              <a:ext cx="16350" cy="16700"/>
            </a:xfrm>
            <a:custGeom>
              <a:avLst/>
              <a:gdLst/>
              <a:ahLst/>
              <a:cxnLst/>
              <a:rect l="l" t="t" r="r" b="b"/>
              <a:pathLst>
                <a:path w="654" h="668" extrusionOk="0">
                  <a:moveTo>
                    <a:pt x="530" y="0"/>
                  </a:moveTo>
                  <a:cubicBezTo>
                    <a:pt x="513" y="0"/>
                    <a:pt x="495" y="2"/>
                    <a:pt x="477" y="2"/>
                  </a:cubicBezTo>
                  <a:cubicBezTo>
                    <a:pt x="463" y="2"/>
                    <a:pt x="436" y="2"/>
                    <a:pt x="422" y="16"/>
                  </a:cubicBezTo>
                  <a:cubicBezTo>
                    <a:pt x="314" y="43"/>
                    <a:pt x="218" y="97"/>
                    <a:pt x="137" y="179"/>
                  </a:cubicBezTo>
                  <a:cubicBezTo>
                    <a:pt x="1" y="315"/>
                    <a:pt x="1" y="546"/>
                    <a:pt x="151" y="668"/>
                  </a:cubicBezTo>
                  <a:cubicBezTo>
                    <a:pt x="246" y="573"/>
                    <a:pt x="341" y="491"/>
                    <a:pt x="436" y="383"/>
                  </a:cubicBezTo>
                  <a:cubicBezTo>
                    <a:pt x="477" y="342"/>
                    <a:pt x="518" y="301"/>
                    <a:pt x="558" y="247"/>
                  </a:cubicBezTo>
                  <a:cubicBezTo>
                    <a:pt x="572" y="233"/>
                    <a:pt x="585" y="206"/>
                    <a:pt x="599" y="179"/>
                  </a:cubicBezTo>
                  <a:cubicBezTo>
                    <a:pt x="626" y="138"/>
                    <a:pt x="653" y="97"/>
                    <a:pt x="613" y="43"/>
                  </a:cubicBezTo>
                  <a:cubicBezTo>
                    <a:pt x="595" y="6"/>
                    <a:pt x="564" y="0"/>
                    <a:pt x="53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a:off x="4217925" y="3359375"/>
              <a:ext cx="31625" cy="47900"/>
            </a:xfrm>
            <a:custGeom>
              <a:avLst/>
              <a:gdLst/>
              <a:ahLst/>
              <a:cxnLst/>
              <a:rect l="l" t="t" r="r" b="b"/>
              <a:pathLst>
                <a:path w="1265" h="1916" extrusionOk="0">
                  <a:moveTo>
                    <a:pt x="1133" y="0"/>
                  </a:moveTo>
                  <a:cubicBezTo>
                    <a:pt x="1106" y="0"/>
                    <a:pt x="1079" y="11"/>
                    <a:pt x="1061" y="34"/>
                  </a:cubicBezTo>
                  <a:cubicBezTo>
                    <a:pt x="1034" y="48"/>
                    <a:pt x="1020" y="61"/>
                    <a:pt x="1006" y="75"/>
                  </a:cubicBezTo>
                  <a:cubicBezTo>
                    <a:pt x="748" y="388"/>
                    <a:pt x="517" y="714"/>
                    <a:pt x="327" y="1067"/>
                  </a:cubicBezTo>
                  <a:cubicBezTo>
                    <a:pt x="218" y="1271"/>
                    <a:pt x="1" y="1611"/>
                    <a:pt x="82" y="1842"/>
                  </a:cubicBezTo>
                  <a:cubicBezTo>
                    <a:pt x="107" y="1891"/>
                    <a:pt x="151" y="1915"/>
                    <a:pt x="197" y="1915"/>
                  </a:cubicBezTo>
                  <a:cubicBezTo>
                    <a:pt x="227" y="1915"/>
                    <a:pt x="259" y="1904"/>
                    <a:pt x="286" y="1883"/>
                  </a:cubicBezTo>
                  <a:cubicBezTo>
                    <a:pt x="531" y="1624"/>
                    <a:pt x="585" y="1244"/>
                    <a:pt x="762" y="931"/>
                  </a:cubicBezTo>
                  <a:cubicBezTo>
                    <a:pt x="870" y="741"/>
                    <a:pt x="1006" y="564"/>
                    <a:pt x="1142" y="401"/>
                  </a:cubicBezTo>
                  <a:cubicBezTo>
                    <a:pt x="1224" y="320"/>
                    <a:pt x="1265" y="211"/>
                    <a:pt x="1251" y="102"/>
                  </a:cubicBezTo>
                  <a:cubicBezTo>
                    <a:pt x="1242" y="40"/>
                    <a:pt x="1186" y="0"/>
                    <a:pt x="113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0"/>
          <p:cNvGrpSpPr/>
          <p:nvPr/>
        </p:nvGrpSpPr>
        <p:grpSpPr>
          <a:xfrm rot="-2094150">
            <a:off x="7137023" y="4063925"/>
            <a:ext cx="363363" cy="526194"/>
            <a:chOff x="4197875" y="2956175"/>
            <a:chExt cx="525025" cy="760300"/>
          </a:xfrm>
        </p:grpSpPr>
        <p:sp>
          <p:nvSpPr>
            <p:cNvPr id="1258" name="Google Shape;1258;p20"/>
            <p:cNvSpPr/>
            <p:nvPr/>
          </p:nvSpPr>
          <p:spPr>
            <a:xfrm>
              <a:off x="4257675" y="3038775"/>
              <a:ext cx="431250" cy="108075"/>
            </a:xfrm>
            <a:custGeom>
              <a:avLst/>
              <a:gdLst/>
              <a:ahLst/>
              <a:cxnLst/>
              <a:rect l="l" t="t" r="r" b="b"/>
              <a:pathLst>
                <a:path w="17250" h="4323" extrusionOk="0">
                  <a:moveTo>
                    <a:pt x="11353" y="0"/>
                  </a:moveTo>
                  <a:cubicBezTo>
                    <a:pt x="11006" y="0"/>
                    <a:pt x="10657" y="34"/>
                    <a:pt x="10317" y="109"/>
                  </a:cubicBezTo>
                  <a:cubicBezTo>
                    <a:pt x="9882" y="204"/>
                    <a:pt x="9434" y="245"/>
                    <a:pt x="8985" y="245"/>
                  </a:cubicBezTo>
                  <a:cubicBezTo>
                    <a:pt x="8510" y="245"/>
                    <a:pt x="8034" y="217"/>
                    <a:pt x="7558" y="217"/>
                  </a:cubicBezTo>
                  <a:cubicBezTo>
                    <a:pt x="7516" y="216"/>
                    <a:pt x="7474" y="215"/>
                    <a:pt x="7432" y="215"/>
                  </a:cubicBezTo>
                  <a:cubicBezTo>
                    <a:pt x="7151" y="215"/>
                    <a:pt x="6879" y="253"/>
                    <a:pt x="6607" y="313"/>
                  </a:cubicBezTo>
                  <a:cubicBezTo>
                    <a:pt x="6253" y="394"/>
                    <a:pt x="5900" y="476"/>
                    <a:pt x="5546" y="571"/>
                  </a:cubicBezTo>
                  <a:cubicBezTo>
                    <a:pt x="5152" y="693"/>
                    <a:pt x="4745" y="829"/>
                    <a:pt x="4364" y="992"/>
                  </a:cubicBezTo>
                  <a:cubicBezTo>
                    <a:pt x="3997" y="1142"/>
                    <a:pt x="3657" y="1318"/>
                    <a:pt x="3317" y="1522"/>
                  </a:cubicBezTo>
                  <a:cubicBezTo>
                    <a:pt x="3263" y="1563"/>
                    <a:pt x="3249" y="1617"/>
                    <a:pt x="3277" y="1713"/>
                  </a:cubicBezTo>
                  <a:cubicBezTo>
                    <a:pt x="3288" y="1772"/>
                    <a:pt x="3331" y="1810"/>
                    <a:pt x="3387" y="1810"/>
                  </a:cubicBezTo>
                  <a:cubicBezTo>
                    <a:pt x="3395" y="1810"/>
                    <a:pt x="3404" y="1809"/>
                    <a:pt x="3412" y="1808"/>
                  </a:cubicBezTo>
                  <a:cubicBezTo>
                    <a:pt x="3480" y="1794"/>
                    <a:pt x="3548" y="1781"/>
                    <a:pt x="3616" y="1753"/>
                  </a:cubicBezTo>
                  <a:cubicBezTo>
                    <a:pt x="3766" y="1685"/>
                    <a:pt x="3915" y="1604"/>
                    <a:pt x="4065" y="1522"/>
                  </a:cubicBezTo>
                  <a:cubicBezTo>
                    <a:pt x="4282" y="1414"/>
                    <a:pt x="4500" y="1291"/>
                    <a:pt x="4731" y="1182"/>
                  </a:cubicBezTo>
                  <a:cubicBezTo>
                    <a:pt x="4826" y="1130"/>
                    <a:pt x="4929" y="1110"/>
                    <a:pt x="5034" y="1110"/>
                  </a:cubicBezTo>
                  <a:cubicBezTo>
                    <a:pt x="5064" y="1110"/>
                    <a:pt x="5095" y="1111"/>
                    <a:pt x="5125" y="1115"/>
                  </a:cubicBezTo>
                  <a:cubicBezTo>
                    <a:pt x="5179" y="1115"/>
                    <a:pt x="5234" y="1115"/>
                    <a:pt x="5275" y="1074"/>
                  </a:cubicBezTo>
                  <a:cubicBezTo>
                    <a:pt x="5587" y="911"/>
                    <a:pt x="5913" y="788"/>
                    <a:pt x="6253" y="707"/>
                  </a:cubicBezTo>
                  <a:cubicBezTo>
                    <a:pt x="6688" y="625"/>
                    <a:pt x="7137" y="571"/>
                    <a:pt x="7572" y="571"/>
                  </a:cubicBezTo>
                  <a:cubicBezTo>
                    <a:pt x="8129" y="557"/>
                    <a:pt x="8686" y="571"/>
                    <a:pt x="9244" y="516"/>
                  </a:cubicBezTo>
                  <a:cubicBezTo>
                    <a:pt x="9475" y="489"/>
                    <a:pt x="9706" y="435"/>
                    <a:pt x="9937" y="408"/>
                  </a:cubicBezTo>
                  <a:cubicBezTo>
                    <a:pt x="9991" y="394"/>
                    <a:pt x="10059" y="381"/>
                    <a:pt x="10127" y="381"/>
                  </a:cubicBezTo>
                  <a:cubicBezTo>
                    <a:pt x="10345" y="394"/>
                    <a:pt x="10576" y="408"/>
                    <a:pt x="10793" y="421"/>
                  </a:cubicBezTo>
                  <a:cubicBezTo>
                    <a:pt x="11378" y="435"/>
                    <a:pt x="11962" y="489"/>
                    <a:pt x="12546" y="571"/>
                  </a:cubicBezTo>
                  <a:cubicBezTo>
                    <a:pt x="13117" y="652"/>
                    <a:pt x="13688" y="829"/>
                    <a:pt x="14205" y="1087"/>
                  </a:cubicBezTo>
                  <a:cubicBezTo>
                    <a:pt x="14517" y="1237"/>
                    <a:pt x="14830" y="1427"/>
                    <a:pt x="15129" y="1590"/>
                  </a:cubicBezTo>
                  <a:cubicBezTo>
                    <a:pt x="15510" y="1808"/>
                    <a:pt x="15890" y="2039"/>
                    <a:pt x="16271" y="2270"/>
                  </a:cubicBezTo>
                  <a:cubicBezTo>
                    <a:pt x="16352" y="2324"/>
                    <a:pt x="16434" y="2392"/>
                    <a:pt x="16502" y="2460"/>
                  </a:cubicBezTo>
                  <a:cubicBezTo>
                    <a:pt x="16543" y="2487"/>
                    <a:pt x="16570" y="2528"/>
                    <a:pt x="16583" y="2569"/>
                  </a:cubicBezTo>
                  <a:cubicBezTo>
                    <a:pt x="16556" y="2582"/>
                    <a:pt x="16515" y="2582"/>
                    <a:pt x="16475" y="2582"/>
                  </a:cubicBezTo>
                  <a:cubicBezTo>
                    <a:pt x="16312" y="2582"/>
                    <a:pt x="16148" y="2542"/>
                    <a:pt x="16012" y="2474"/>
                  </a:cubicBezTo>
                  <a:cubicBezTo>
                    <a:pt x="14871" y="1821"/>
                    <a:pt x="13620" y="1359"/>
                    <a:pt x="12315" y="1115"/>
                  </a:cubicBezTo>
                  <a:cubicBezTo>
                    <a:pt x="11926" y="1027"/>
                    <a:pt x="11523" y="988"/>
                    <a:pt x="11116" y="988"/>
                  </a:cubicBezTo>
                  <a:cubicBezTo>
                    <a:pt x="10954" y="988"/>
                    <a:pt x="10792" y="994"/>
                    <a:pt x="10630" y="1006"/>
                  </a:cubicBezTo>
                  <a:cubicBezTo>
                    <a:pt x="10249" y="1060"/>
                    <a:pt x="9855" y="1087"/>
                    <a:pt x="9461" y="1128"/>
                  </a:cubicBezTo>
                  <a:cubicBezTo>
                    <a:pt x="9345" y="1137"/>
                    <a:pt x="9230" y="1141"/>
                    <a:pt x="9116" y="1141"/>
                  </a:cubicBezTo>
                  <a:cubicBezTo>
                    <a:pt x="8869" y="1141"/>
                    <a:pt x="8624" y="1120"/>
                    <a:pt x="8374" y="1074"/>
                  </a:cubicBezTo>
                  <a:cubicBezTo>
                    <a:pt x="8251" y="1043"/>
                    <a:pt x="8129" y="1028"/>
                    <a:pt x="8001" y="1028"/>
                  </a:cubicBezTo>
                  <a:cubicBezTo>
                    <a:pt x="7958" y="1028"/>
                    <a:pt x="7915" y="1030"/>
                    <a:pt x="7871" y="1033"/>
                  </a:cubicBezTo>
                  <a:cubicBezTo>
                    <a:pt x="7490" y="1074"/>
                    <a:pt x="7123" y="1101"/>
                    <a:pt x="6743" y="1128"/>
                  </a:cubicBezTo>
                  <a:cubicBezTo>
                    <a:pt x="6280" y="1155"/>
                    <a:pt x="5832" y="1237"/>
                    <a:pt x="5383" y="1373"/>
                  </a:cubicBezTo>
                  <a:cubicBezTo>
                    <a:pt x="5247" y="1414"/>
                    <a:pt x="5125" y="1468"/>
                    <a:pt x="5003" y="1549"/>
                  </a:cubicBezTo>
                  <a:cubicBezTo>
                    <a:pt x="4745" y="1740"/>
                    <a:pt x="4445" y="1876"/>
                    <a:pt x="4133" y="1957"/>
                  </a:cubicBezTo>
                  <a:cubicBezTo>
                    <a:pt x="3779" y="2052"/>
                    <a:pt x="3412" y="2134"/>
                    <a:pt x="3045" y="2229"/>
                  </a:cubicBezTo>
                  <a:cubicBezTo>
                    <a:pt x="2787" y="2297"/>
                    <a:pt x="2529" y="2392"/>
                    <a:pt x="2298" y="2528"/>
                  </a:cubicBezTo>
                  <a:cubicBezTo>
                    <a:pt x="2230" y="2555"/>
                    <a:pt x="2162" y="2610"/>
                    <a:pt x="2108" y="2664"/>
                  </a:cubicBezTo>
                  <a:cubicBezTo>
                    <a:pt x="1972" y="2800"/>
                    <a:pt x="1822" y="2909"/>
                    <a:pt x="1659" y="3004"/>
                  </a:cubicBezTo>
                  <a:cubicBezTo>
                    <a:pt x="1387" y="3140"/>
                    <a:pt x="1115" y="3276"/>
                    <a:pt x="857" y="3412"/>
                  </a:cubicBezTo>
                  <a:cubicBezTo>
                    <a:pt x="640" y="3493"/>
                    <a:pt x="449" y="3615"/>
                    <a:pt x="273" y="3751"/>
                  </a:cubicBezTo>
                  <a:cubicBezTo>
                    <a:pt x="178" y="3819"/>
                    <a:pt x="110" y="3901"/>
                    <a:pt x="55" y="3996"/>
                  </a:cubicBezTo>
                  <a:cubicBezTo>
                    <a:pt x="1" y="4105"/>
                    <a:pt x="1" y="4214"/>
                    <a:pt x="28" y="4322"/>
                  </a:cubicBezTo>
                  <a:cubicBezTo>
                    <a:pt x="69" y="4309"/>
                    <a:pt x="96" y="4281"/>
                    <a:pt x="137" y="4268"/>
                  </a:cubicBezTo>
                  <a:cubicBezTo>
                    <a:pt x="504" y="4050"/>
                    <a:pt x="884" y="3833"/>
                    <a:pt x="1251" y="3615"/>
                  </a:cubicBezTo>
                  <a:cubicBezTo>
                    <a:pt x="1781" y="3289"/>
                    <a:pt x="2298" y="2963"/>
                    <a:pt x="2855" y="2664"/>
                  </a:cubicBezTo>
                  <a:cubicBezTo>
                    <a:pt x="3005" y="2582"/>
                    <a:pt x="3168" y="2501"/>
                    <a:pt x="3331" y="2447"/>
                  </a:cubicBezTo>
                  <a:cubicBezTo>
                    <a:pt x="3766" y="2338"/>
                    <a:pt x="4187" y="2202"/>
                    <a:pt x="4595" y="2039"/>
                  </a:cubicBezTo>
                  <a:cubicBezTo>
                    <a:pt x="5044" y="1862"/>
                    <a:pt x="5519" y="1699"/>
                    <a:pt x="5995" y="1577"/>
                  </a:cubicBezTo>
                  <a:cubicBezTo>
                    <a:pt x="6253" y="1509"/>
                    <a:pt x="6525" y="1468"/>
                    <a:pt x="6811" y="1468"/>
                  </a:cubicBezTo>
                  <a:cubicBezTo>
                    <a:pt x="6901" y="1468"/>
                    <a:pt x="6992" y="1474"/>
                    <a:pt x="7086" y="1474"/>
                  </a:cubicBezTo>
                  <a:cubicBezTo>
                    <a:pt x="7134" y="1474"/>
                    <a:pt x="7182" y="1472"/>
                    <a:pt x="7232" y="1468"/>
                  </a:cubicBezTo>
                  <a:cubicBezTo>
                    <a:pt x="7436" y="1454"/>
                    <a:pt x="7653" y="1441"/>
                    <a:pt x="7857" y="1414"/>
                  </a:cubicBezTo>
                  <a:cubicBezTo>
                    <a:pt x="8197" y="1400"/>
                    <a:pt x="8550" y="1373"/>
                    <a:pt x="8890" y="1359"/>
                  </a:cubicBezTo>
                  <a:cubicBezTo>
                    <a:pt x="9169" y="1346"/>
                    <a:pt x="9444" y="1339"/>
                    <a:pt x="9718" y="1339"/>
                  </a:cubicBezTo>
                  <a:cubicBezTo>
                    <a:pt x="9991" y="1339"/>
                    <a:pt x="10263" y="1346"/>
                    <a:pt x="10535" y="1359"/>
                  </a:cubicBezTo>
                  <a:cubicBezTo>
                    <a:pt x="11405" y="1386"/>
                    <a:pt x="12261" y="1509"/>
                    <a:pt x="13104" y="1713"/>
                  </a:cubicBezTo>
                  <a:lnTo>
                    <a:pt x="13620" y="1848"/>
                  </a:lnTo>
                  <a:cubicBezTo>
                    <a:pt x="13824" y="1903"/>
                    <a:pt x="14028" y="1944"/>
                    <a:pt x="14218" y="2025"/>
                  </a:cubicBezTo>
                  <a:cubicBezTo>
                    <a:pt x="14545" y="2134"/>
                    <a:pt x="14857" y="2283"/>
                    <a:pt x="15170" y="2447"/>
                  </a:cubicBezTo>
                  <a:cubicBezTo>
                    <a:pt x="15482" y="2610"/>
                    <a:pt x="15809" y="2759"/>
                    <a:pt x="16148" y="2881"/>
                  </a:cubicBezTo>
                  <a:cubicBezTo>
                    <a:pt x="16352" y="2949"/>
                    <a:pt x="16570" y="3004"/>
                    <a:pt x="16787" y="3031"/>
                  </a:cubicBezTo>
                  <a:cubicBezTo>
                    <a:pt x="16816" y="3035"/>
                    <a:pt x="16846" y="3036"/>
                    <a:pt x="16874" y="3036"/>
                  </a:cubicBezTo>
                  <a:cubicBezTo>
                    <a:pt x="16953" y="3036"/>
                    <a:pt x="17030" y="3024"/>
                    <a:pt x="17100" y="3004"/>
                  </a:cubicBezTo>
                  <a:cubicBezTo>
                    <a:pt x="17195" y="2990"/>
                    <a:pt x="17249" y="2895"/>
                    <a:pt x="17209" y="2814"/>
                  </a:cubicBezTo>
                  <a:cubicBezTo>
                    <a:pt x="17195" y="2759"/>
                    <a:pt x="17181" y="2705"/>
                    <a:pt x="17141" y="2650"/>
                  </a:cubicBezTo>
                  <a:cubicBezTo>
                    <a:pt x="17059" y="2542"/>
                    <a:pt x="16978" y="2447"/>
                    <a:pt x="16882" y="2351"/>
                  </a:cubicBezTo>
                  <a:cubicBezTo>
                    <a:pt x="16624" y="2107"/>
                    <a:pt x="16366" y="1889"/>
                    <a:pt x="16067" y="1699"/>
                  </a:cubicBezTo>
                  <a:cubicBezTo>
                    <a:pt x="15822" y="1495"/>
                    <a:pt x="15537" y="1346"/>
                    <a:pt x="15224" y="1223"/>
                  </a:cubicBezTo>
                  <a:cubicBezTo>
                    <a:pt x="15211" y="1223"/>
                    <a:pt x="15183" y="1210"/>
                    <a:pt x="15170" y="1196"/>
                  </a:cubicBezTo>
                  <a:cubicBezTo>
                    <a:pt x="14952" y="1074"/>
                    <a:pt x="14748" y="951"/>
                    <a:pt x="14531" y="843"/>
                  </a:cubicBezTo>
                  <a:cubicBezTo>
                    <a:pt x="13756" y="421"/>
                    <a:pt x="12900" y="163"/>
                    <a:pt x="12016" y="41"/>
                  </a:cubicBezTo>
                  <a:cubicBezTo>
                    <a:pt x="11798" y="14"/>
                    <a:pt x="11576" y="0"/>
                    <a:pt x="1135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0"/>
            <p:cNvSpPr/>
            <p:nvPr/>
          </p:nvSpPr>
          <p:spPr>
            <a:xfrm>
              <a:off x="4335850" y="3319650"/>
              <a:ext cx="366675" cy="362250"/>
            </a:xfrm>
            <a:custGeom>
              <a:avLst/>
              <a:gdLst/>
              <a:ahLst/>
              <a:cxnLst/>
              <a:rect l="l" t="t" r="r" b="b"/>
              <a:pathLst>
                <a:path w="14667" h="14490" extrusionOk="0">
                  <a:moveTo>
                    <a:pt x="6385" y="1"/>
                  </a:moveTo>
                  <a:cubicBezTo>
                    <a:pt x="6314" y="1"/>
                    <a:pt x="6246" y="16"/>
                    <a:pt x="6185" y="46"/>
                  </a:cubicBezTo>
                  <a:cubicBezTo>
                    <a:pt x="5586" y="278"/>
                    <a:pt x="5002" y="522"/>
                    <a:pt x="4418" y="808"/>
                  </a:cubicBezTo>
                  <a:cubicBezTo>
                    <a:pt x="3792" y="1120"/>
                    <a:pt x="3221" y="1501"/>
                    <a:pt x="2691" y="1949"/>
                  </a:cubicBezTo>
                  <a:cubicBezTo>
                    <a:pt x="2651" y="1990"/>
                    <a:pt x="2610" y="2045"/>
                    <a:pt x="2596" y="2099"/>
                  </a:cubicBezTo>
                  <a:cubicBezTo>
                    <a:pt x="2542" y="2276"/>
                    <a:pt x="2419" y="2425"/>
                    <a:pt x="2229" y="2493"/>
                  </a:cubicBezTo>
                  <a:cubicBezTo>
                    <a:pt x="2134" y="2520"/>
                    <a:pt x="2039" y="2547"/>
                    <a:pt x="1944" y="2575"/>
                  </a:cubicBezTo>
                  <a:cubicBezTo>
                    <a:pt x="1767" y="2588"/>
                    <a:pt x="1672" y="2765"/>
                    <a:pt x="1726" y="2914"/>
                  </a:cubicBezTo>
                  <a:cubicBezTo>
                    <a:pt x="1740" y="2969"/>
                    <a:pt x="1740" y="3010"/>
                    <a:pt x="1753" y="3064"/>
                  </a:cubicBezTo>
                  <a:lnTo>
                    <a:pt x="1685" y="3078"/>
                  </a:lnTo>
                  <a:cubicBezTo>
                    <a:pt x="1427" y="3118"/>
                    <a:pt x="1196" y="3241"/>
                    <a:pt x="1019" y="3431"/>
                  </a:cubicBezTo>
                  <a:cubicBezTo>
                    <a:pt x="897" y="3567"/>
                    <a:pt x="788" y="3716"/>
                    <a:pt x="693" y="3893"/>
                  </a:cubicBezTo>
                  <a:cubicBezTo>
                    <a:pt x="449" y="4342"/>
                    <a:pt x="285" y="4831"/>
                    <a:pt x="190" y="5347"/>
                  </a:cubicBezTo>
                  <a:cubicBezTo>
                    <a:pt x="109" y="5837"/>
                    <a:pt x="82" y="6326"/>
                    <a:pt x="82" y="6815"/>
                  </a:cubicBezTo>
                  <a:cubicBezTo>
                    <a:pt x="82" y="7250"/>
                    <a:pt x="68" y="7685"/>
                    <a:pt x="14" y="8120"/>
                  </a:cubicBezTo>
                  <a:cubicBezTo>
                    <a:pt x="14" y="8161"/>
                    <a:pt x="14" y="8202"/>
                    <a:pt x="14" y="8243"/>
                  </a:cubicBezTo>
                  <a:cubicBezTo>
                    <a:pt x="41" y="8406"/>
                    <a:pt x="54" y="8569"/>
                    <a:pt x="68" y="8718"/>
                  </a:cubicBezTo>
                  <a:cubicBezTo>
                    <a:pt x="68" y="9085"/>
                    <a:pt x="68" y="9452"/>
                    <a:pt x="41" y="9819"/>
                  </a:cubicBezTo>
                  <a:cubicBezTo>
                    <a:pt x="0" y="10309"/>
                    <a:pt x="41" y="10812"/>
                    <a:pt x="150" y="11287"/>
                  </a:cubicBezTo>
                  <a:cubicBezTo>
                    <a:pt x="150" y="11314"/>
                    <a:pt x="163" y="11342"/>
                    <a:pt x="163" y="11382"/>
                  </a:cubicBezTo>
                  <a:cubicBezTo>
                    <a:pt x="190" y="11912"/>
                    <a:pt x="299" y="12443"/>
                    <a:pt x="489" y="12959"/>
                  </a:cubicBezTo>
                  <a:cubicBezTo>
                    <a:pt x="666" y="13448"/>
                    <a:pt x="938" y="13897"/>
                    <a:pt x="1278" y="14291"/>
                  </a:cubicBezTo>
                  <a:cubicBezTo>
                    <a:pt x="1346" y="14386"/>
                    <a:pt x="1454" y="14454"/>
                    <a:pt x="1577" y="14481"/>
                  </a:cubicBezTo>
                  <a:cubicBezTo>
                    <a:pt x="1597" y="14486"/>
                    <a:pt x="1618" y="14490"/>
                    <a:pt x="1641" y="14490"/>
                  </a:cubicBezTo>
                  <a:cubicBezTo>
                    <a:pt x="1679" y="14490"/>
                    <a:pt x="1719" y="14480"/>
                    <a:pt x="1753" y="14454"/>
                  </a:cubicBezTo>
                  <a:lnTo>
                    <a:pt x="1699" y="14373"/>
                  </a:lnTo>
                  <a:cubicBezTo>
                    <a:pt x="1305" y="13720"/>
                    <a:pt x="992" y="13013"/>
                    <a:pt x="734" y="12293"/>
                  </a:cubicBezTo>
                  <a:cubicBezTo>
                    <a:pt x="598" y="11872"/>
                    <a:pt x="503" y="11437"/>
                    <a:pt x="435" y="10988"/>
                  </a:cubicBezTo>
                  <a:cubicBezTo>
                    <a:pt x="381" y="10485"/>
                    <a:pt x="367" y="9969"/>
                    <a:pt x="381" y="9466"/>
                  </a:cubicBezTo>
                  <a:cubicBezTo>
                    <a:pt x="394" y="8854"/>
                    <a:pt x="435" y="8243"/>
                    <a:pt x="394" y="7631"/>
                  </a:cubicBezTo>
                  <a:cubicBezTo>
                    <a:pt x="381" y="7522"/>
                    <a:pt x="381" y="7413"/>
                    <a:pt x="394" y="7318"/>
                  </a:cubicBezTo>
                  <a:cubicBezTo>
                    <a:pt x="408" y="7114"/>
                    <a:pt x="435" y="6924"/>
                    <a:pt x="449" y="6720"/>
                  </a:cubicBezTo>
                  <a:cubicBezTo>
                    <a:pt x="489" y="6299"/>
                    <a:pt x="503" y="5878"/>
                    <a:pt x="544" y="5456"/>
                  </a:cubicBezTo>
                  <a:cubicBezTo>
                    <a:pt x="584" y="5021"/>
                    <a:pt x="693" y="4613"/>
                    <a:pt x="884" y="4219"/>
                  </a:cubicBezTo>
                  <a:cubicBezTo>
                    <a:pt x="992" y="3988"/>
                    <a:pt x="1142" y="3771"/>
                    <a:pt x="1318" y="3594"/>
                  </a:cubicBezTo>
                  <a:cubicBezTo>
                    <a:pt x="1346" y="3553"/>
                    <a:pt x="1400" y="3526"/>
                    <a:pt x="1454" y="3526"/>
                  </a:cubicBezTo>
                  <a:cubicBezTo>
                    <a:pt x="1454" y="3540"/>
                    <a:pt x="1454" y="3567"/>
                    <a:pt x="1454" y="3594"/>
                  </a:cubicBezTo>
                  <a:cubicBezTo>
                    <a:pt x="1441" y="3662"/>
                    <a:pt x="1414" y="3744"/>
                    <a:pt x="1400" y="3812"/>
                  </a:cubicBezTo>
                  <a:cubicBezTo>
                    <a:pt x="1359" y="3988"/>
                    <a:pt x="1305" y="4138"/>
                    <a:pt x="1251" y="4314"/>
                  </a:cubicBezTo>
                  <a:cubicBezTo>
                    <a:pt x="1237" y="4369"/>
                    <a:pt x="1223" y="4437"/>
                    <a:pt x="1223" y="4505"/>
                  </a:cubicBezTo>
                  <a:cubicBezTo>
                    <a:pt x="1223" y="4577"/>
                    <a:pt x="1247" y="4610"/>
                    <a:pt x="1299" y="4610"/>
                  </a:cubicBezTo>
                  <a:cubicBezTo>
                    <a:pt x="1316" y="4610"/>
                    <a:pt x="1336" y="4606"/>
                    <a:pt x="1359" y="4600"/>
                  </a:cubicBezTo>
                  <a:cubicBezTo>
                    <a:pt x="1414" y="4573"/>
                    <a:pt x="1441" y="4532"/>
                    <a:pt x="1468" y="4478"/>
                  </a:cubicBezTo>
                  <a:cubicBezTo>
                    <a:pt x="1550" y="4260"/>
                    <a:pt x="1631" y="4043"/>
                    <a:pt x="1740" y="3825"/>
                  </a:cubicBezTo>
                  <a:cubicBezTo>
                    <a:pt x="2297" y="2711"/>
                    <a:pt x="3181" y="1800"/>
                    <a:pt x="4282" y="1215"/>
                  </a:cubicBezTo>
                  <a:cubicBezTo>
                    <a:pt x="4418" y="1147"/>
                    <a:pt x="4553" y="1093"/>
                    <a:pt x="4676" y="1012"/>
                  </a:cubicBezTo>
                  <a:cubicBezTo>
                    <a:pt x="5198" y="655"/>
                    <a:pt x="5828" y="465"/>
                    <a:pt x="6476" y="465"/>
                  </a:cubicBezTo>
                  <a:cubicBezTo>
                    <a:pt x="6519" y="465"/>
                    <a:pt x="6562" y="466"/>
                    <a:pt x="6606" y="468"/>
                  </a:cubicBezTo>
                  <a:cubicBezTo>
                    <a:pt x="7245" y="481"/>
                    <a:pt x="7884" y="631"/>
                    <a:pt x="8468" y="903"/>
                  </a:cubicBezTo>
                  <a:cubicBezTo>
                    <a:pt x="8509" y="903"/>
                    <a:pt x="8536" y="916"/>
                    <a:pt x="8563" y="944"/>
                  </a:cubicBezTo>
                  <a:cubicBezTo>
                    <a:pt x="9487" y="1514"/>
                    <a:pt x="10357" y="2194"/>
                    <a:pt x="11132" y="2982"/>
                  </a:cubicBezTo>
                  <a:cubicBezTo>
                    <a:pt x="11268" y="3118"/>
                    <a:pt x="11404" y="3268"/>
                    <a:pt x="11540" y="3417"/>
                  </a:cubicBezTo>
                  <a:cubicBezTo>
                    <a:pt x="11662" y="3567"/>
                    <a:pt x="11798" y="3757"/>
                    <a:pt x="11948" y="3920"/>
                  </a:cubicBezTo>
                  <a:cubicBezTo>
                    <a:pt x="12247" y="4246"/>
                    <a:pt x="12586" y="4532"/>
                    <a:pt x="12940" y="4804"/>
                  </a:cubicBezTo>
                  <a:cubicBezTo>
                    <a:pt x="13280" y="5076"/>
                    <a:pt x="13619" y="5361"/>
                    <a:pt x="13959" y="5633"/>
                  </a:cubicBezTo>
                  <a:cubicBezTo>
                    <a:pt x="14041" y="5701"/>
                    <a:pt x="14109" y="5782"/>
                    <a:pt x="14177" y="5878"/>
                  </a:cubicBezTo>
                  <a:cubicBezTo>
                    <a:pt x="14218" y="5932"/>
                    <a:pt x="14258" y="6000"/>
                    <a:pt x="14326" y="6041"/>
                  </a:cubicBezTo>
                  <a:cubicBezTo>
                    <a:pt x="14353" y="6081"/>
                    <a:pt x="14394" y="6109"/>
                    <a:pt x="14435" y="6136"/>
                  </a:cubicBezTo>
                  <a:cubicBezTo>
                    <a:pt x="14452" y="6143"/>
                    <a:pt x="14471" y="6146"/>
                    <a:pt x="14490" y="6146"/>
                  </a:cubicBezTo>
                  <a:cubicBezTo>
                    <a:pt x="14546" y="6146"/>
                    <a:pt x="14605" y="6115"/>
                    <a:pt x="14625" y="6054"/>
                  </a:cubicBezTo>
                  <a:cubicBezTo>
                    <a:pt x="14625" y="6027"/>
                    <a:pt x="14639" y="6000"/>
                    <a:pt x="14639" y="5973"/>
                  </a:cubicBezTo>
                  <a:cubicBezTo>
                    <a:pt x="14666" y="5687"/>
                    <a:pt x="14544" y="5429"/>
                    <a:pt x="14313" y="5266"/>
                  </a:cubicBezTo>
                  <a:cubicBezTo>
                    <a:pt x="14136" y="5103"/>
                    <a:pt x="13918" y="4953"/>
                    <a:pt x="13728" y="4790"/>
                  </a:cubicBezTo>
                  <a:cubicBezTo>
                    <a:pt x="13375" y="4464"/>
                    <a:pt x="13035" y="4124"/>
                    <a:pt x="12709" y="3771"/>
                  </a:cubicBezTo>
                  <a:cubicBezTo>
                    <a:pt x="12437" y="3485"/>
                    <a:pt x="12152" y="3200"/>
                    <a:pt x="11839" y="2942"/>
                  </a:cubicBezTo>
                  <a:cubicBezTo>
                    <a:pt x="11662" y="2779"/>
                    <a:pt x="11472" y="2629"/>
                    <a:pt x="11282" y="2479"/>
                  </a:cubicBezTo>
                  <a:cubicBezTo>
                    <a:pt x="11132" y="2344"/>
                    <a:pt x="10983" y="2208"/>
                    <a:pt x="10833" y="2072"/>
                  </a:cubicBezTo>
                  <a:cubicBezTo>
                    <a:pt x="10221" y="1542"/>
                    <a:pt x="9569" y="1093"/>
                    <a:pt x="8862" y="713"/>
                  </a:cubicBezTo>
                  <a:cubicBezTo>
                    <a:pt x="8115" y="318"/>
                    <a:pt x="7299" y="74"/>
                    <a:pt x="6456" y="6"/>
                  </a:cubicBezTo>
                  <a:cubicBezTo>
                    <a:pt x="6433" y="2"/>
                    <a:pt x="6409" y="1"/>
                    <a:pt x="638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0"/>
            <p:cNvSpPr/>
            <p:nvPr/>
          </p:nvSpPr>
          <p:spPr>
            <a:xfrm>
              <a:off x="4278400" y="3102050"/>
              <a:ext cx="425475" cy="85575"/>
            </a:xfrm>
            <a:custGeom>
              <a:avLst/>
              <a:gdLst/>
              <a:ahLst/>
              <a:cxnLst/>
              <a:rect l="l" t="t" r="r" b="b"/>
              <a:pathLst>
                <a:path w="17019" h="3423" extrusionOk="0">
                  <a:moveTo>
                    <a:pt x="7759" y="0"/>
                  </a:moveTo>
                  <a:cubicBezTo>
                    <a:pt x="7366" y="0"/>
                    <a:pt x="6973" y="28"/>
                    <a:pt x="6580" y="79"/>
                  </a:cubicBezTo>
                  <a:cubicBezTo>
                    <a:pt x="6009" y="147"/>
                    <a:pt x="5438" y="283"/>
                    <a:pt x="4894" y="459"/>
                  </a:cubicBezTo>
                  <a:cubicBezTo>
                    <a:pt x="4541" y="568"/>
                    <a:pt x="4201" y="704"/>
                    <a:pt x="3875" y="840"/>
                  </a:cubicBezTo>
                  <a:cubicBezTo>
                    <a:pt x="3508" y="1003"/>
                    <a:pt x="3154" y="1180"/>
                    <a:pt x="2801" y="1370"/>
                  </a:cubicBezTo>
                  <a:cubicBezTo>
                    <a:pt x="2067" y="1737"/>
                    <a:pt x="1347" y="2158"/>
                    <a:pt x="653" y="2607"/>
                  </a:cubicBezTo>
                  <a:cubicBezTo>
                    <a:pt x="436" y="2756"/>
                    <a:pt x="218" y="2906"/>
                    <a:pt x="1" y="3055"/>
                  </a:cubicBezTo>
                  <a:cubicBezTo>
                    <a:pt x="61" y="3224"/>
                    <a:pt x="149" y="3306"/>
                    <a:pt x="272" y="3306"/>
                  </a:cubicBezTo>
                  <a:cubicBezTo>
                    <a:pt x="317" y="3306"/>
                    <a:pt x="367" y="3295"/>
                    <a:pt x="422" y="3273"/>
                  </a:cubicBezTo>
                  <a:cubicBezTo>
                    <a:pt x="613" y="3191"/>
                    <a:pt x="789" y="3083"/>
                    <a:pt x="939" y="2960"/>
                  </a:cubicBezTo>
                  <a:cubicBezTo>
                    <a:pt x="1265" y="2716"/>
                    <a:pt x="1564" y="2444"/>
                    <a:pt x="1890" y="2226"/>
                  </a:cubicBezTo>
                  <a:cubicBezTo>
                    <a:pt x="2339" y="1914"/>
                    <a:pt x="2801" y="1642"/>
                    <a:pt x="3290" y="1411"/>
                  </a:cubicBezTo>
                  <a:cubicBezTo>
                    <a:pt x="3684" y="1220"/>
                    <a:pt x="4106" y="1057"/>
                    <a:pt x="4541" y="921"/>
                  </a:cubicBezTo>
                  <a:cubicBezTo>
                    <a:pt x="4785" y="853"/>
                    <a:pt x="5044" y="799"/>
                    <a:pt x="5288" y="731"/>
                  </a:cubicBezTo>
                  <a:cubicBezTo>
                    <a:pt x="5710" y="622"/>
                    <a:pt x="6131" y="554"/>
                    <a:pt x="6566" y="500"/>
                  </a:cubicBezTo>
                  <a:cubicBezTo>
                    <a:pt x="6906" y="459"/>
                    <a:pt x="7246" y="432"/>
                    <a:pt x="7585" y="405"/>
                  </a:cubicBezTo>
                  <a:cubicBezTo>
                    <a:pt x="7834" y="385"/>
                    <a:pt x="8068" y="372"/>
                    <a:pt x="8304" y="372"/>
                  </a:cubicBezTo>
                  <a:cubicBezTo>
                    <a:pt x="8390" y="372"/>
                    <a:pt x="8477" y="374"/>
                    <a:pt x="8564" y="378"/>
                  </a:cubicBezTo>
                  <a:cubicBezTo>
                    <a:pt x="9393" y="391"/>
                    <a:pt x="10222" y="486"/>
                    <a:pt x="11038" y="677"/>
                  </a:cubicBezTo>
                  <a:cubicBezTo>
                    <a:pt x="11989" y="881"/>
                    <a:pt x="12927" y="1152"/>
                    <a:pt x="13851" y="1492"/>
                  </a:cubicBezTo>
                  <a:cubicBezTo>
                    <a:pt x="14001" y="1547"/>
                    <a:pt x="14137" y="1628"/>
                    <a:pt x="14246" y="1750"/>
                  </a:cubicBezTo>
                  <a:cubicBezTo>
                    <a:pt x="14273" y="1778"/>
                    <a:pt x="14327" y="1832"/>
                    <a:pt x="14300" y="1886"/>
                  </a:cubicBezTo>
                  <a:cubicBezTo>
                    <a:pt x="14273" y="1941"/>
                    <a:pt x="14218" y="1954"/>
                    <a:pt x="14164" y="1954"/>
                  </a:cubicBezTo>
                  <a:cubicBezTo>
                    <a:pt x="13797" y="1954"/>
                    <a:pt x="13444" y="1859"/>
                    <a:pt x="13145" y="1683"/>
                  </a:cubicBezTo>
                  <a:cubicBezTo>
                    <a:pt x="13063" y="1628"/>
                    <a:pt x="12982" y="1587"/>
                    <a:pt x="12900" y="1560"/>
                  </a:cubicBezTo>
                  <a:cubicBezTo>
                    <a:pt x="12737" y="1519"/>
                    <a:pt x="12574" y="1465"/>
                    <a:pt x="12424" y="1424"/>
                  </a:cubicBezTo>
                  <a:cubicBezTo>
                    <a:pt x="11853" y="1275"/>
                    <a:pt x="11269" y="1152"/>
                    <a:pt x="10698" y="1071"/>
                  </a:cubicBezTo>
                  <a:cubicBezTo>
                    <a:pt x="10345" y="1003"/>
                    <a:pt x="9991" y="949"/>
                    <a:pt x="9624" y="921"/>
                  </a:cubicBezTo>
                  <a:cubicBezTo>
                    <a:pt x="9149" y="894"/>
                    <a:pt x="8659" y="867"/>
                    <a:pt x="8170" y="840"/>
                  </a:cubicBezTo>
                  <a:cubicBezTo>
                    <a:pt x="8069" y="834"/>
                    <a:pt x="7968" y="832"/>
                    <a:pt x="7867" y="832"/>
                  </a:cubicBezTo>
                  <a:cubicBezTo>
                    <a:pt x="7461" y="832"/>
                    <a:pt x="7053" y="875"/>
                    <a:pt x="6661" y="962"/>
                  </a:cubicBezTo>
                  <a:cubicBezTo>
                    <a:pt x="6539" y="1003"/>
                    <a:pt x="6416" y="1044"/>
                    <a:pt x="6308" y="1098"/>
                  </a:cubicBezTo>
                  <a:cubicBezTo>
                    <a:pt x="6321" y="1112"/>
                    <a:pt x="6335" y="1112"/>
                    <a:pt x="6362" y="1125"/>
                  </a:cubicBezTo>
                  <a:cubicBezTo>
                    <a:pt x="6484" y="1166"/>
                    <a:pt x="6607" y="1220"/>
                    <a:pt x="6743" y="1248"/>
                  </a:cubicBezTo>
                  <a:cubicBezTo>
                    <a:pt x="7087" y="1329"/>
                    <a:pt x="7446" y="1372"/>
                    <a:pt x="7803" y="1372"/>
                  </a:cubicBezTo>
                  <a:cubicBezTo>
                    <a:pt x="7926" y="1372"/>
                    <a:pt x="8048" y="1367"/>
                    <a:pt x="8170" y="1356"/>
                  </a:cubicBezTo>
                  <a:cubicBezTo>
                    <a:pt x="8360" y="1329"/>
                    <a:pt x="8537" y="1302"/>
                    <a:pt x="8727" y="1248"/>
                  </a:cubicBezTo>
                  <a:cubicBezTo>
                    <a:pt x="8801" y="1215"/>
                    <a:pt x="8880" y="1197"/>
                    <a:pt x="8961" y="1197"/>
                  </a:cubicBezTo>
                  <a:cubicBezTo>
                    <a:pt x="9014" y="1197"/>
                    <a:pt x="9068" y="1204"/>
                    <a:pt x="9121" y="1220"/>
                  </a:cubicBezTo>
                  <a:lnTo>
                    <a:pt x="9135" y="1220"/>
                  </a:lnTo>
                  <a:cubicBezTo>
                    <a:pt x="9624" y="1275"/>
                    <a:pt x="10127" y="1343"/>
                    <a:pt x="10616" y="1397"/>
                  </a:cubicBezTo>
                  <a:cubicBezTo>
                    <a:pt x="11119" y="1451"/>
                    <a:pt x="11609" y="1533"/>
                    <a:pt x="12084" y="1669"/>
                  </a:cubicBezTo>
                  <a:cubicBezTo>
                    <a:pt x="13226" y="1995"/>
                    <a:pt x="14341" y="2376"/>
                    <a:pt x="15442" y="2797"/>
                  </a:cubicBezTo>
                  <a:cubicBezTo>
                    <a:pt x="15931" y="2987"/>
                    <a:pt x="16420" y="3150"/>
                    <a:pt x="16883" y="3382"/>
                  </a:cubicBezTo>
                  <a:cubicBezTo>
                    <a:pt x="16923" y="3395"/>
                    <a:pt x="16978" y="3409"/>
                    <a:pt x="17018" y="3422"/>
                  </a:cubicBezTo>
                  <a:lnTo>
                    <a:pt x="17018" y="3368"/>
                  </a:lnTo>
                  <a:cubicBezTo>
                    <a:pt x="16991" y="3150"/>
                    <a:pt x="16883" y="2974"/>
                    <a:pt x="16706" y="2851"/>
                  </a:cubicBezTo>
                  <a:cubicBezTo>
                    <a:pt x="16502" y="2688"/>
                    <a:pt x="16271" y="2566"/>
                    <a:pt x="16026" y="2457"/>
                  </a:cubicBezTo>
                  <a:cubicBezTo>
                    <a:pt x="15768" y="2335"/>
                    <a:pt x="15496" y="2213"/>
                    <a:pt x="15224" y="2077"/>
                  </a:cubicBezTo>
                  <a:cubicBezTo>
                    <a:pt x="14966" y="1941"/>
                    <a:pt x="14735" y="1750"/>
                    <a:pt x="14545" y="1519"/>
                  </a:cubicBezTo>
                  <a:cubicBezTo>
                    <a:pt x="14531" y="1492"/>
                    <a:pt x="14490" y="1465"/>
                    <a:pt x="14463" y="1451"/>
                  </a:cubicBezTo>
                  <a:cubicBezTo>
                    <a:pt x="14123" y="1302"/>
                    <a:pt x="13770" y="1152"/>
                    <a:pt x="13416" y="1003"/>
                  </a:cubicBezTo>
                  <a:cubicBezTo>
                    <a:pt x="12152" y="514"/>
                    <a:pt x="10834" y="201"/>
                    <a:pt x="9488" y="106"/>
                  </a:cubicBezTo>
                  <a:cubicBezTo>
                    <a:pt x="9257" y="92"/>
                    <a:pt x="9013" y="92"/>
                    <a:pt x="8782" y="65"/>
                  </a:cubicBezTo>
                  <a:cubicBezTo>
                    <a:pt x="8441" y="21"/>
                    <a:pt x="8100" y="0"/>
                    <a:pt x="775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0"/>
            <p:cNvSpPr/>
            <p:nvPr/>
          </p:nvSpPr>
          <p:spPr>
            <a:xfrm>
              <a:off x="4248250" y="3215125"/>
              <a:ext cx="469550" cy="135650"/>
            </a:xfrm>
            <a:custGeom>
              <a:avLst/>
              <a:gdLst/>
              <a:ahLst/>
              <a:cxnLst/>
              <a:rect l="l" t="t" r="r" b="b"/>
              <a:pathLst>
                <a:path w="18782" h="5426" extrusionOk="0">
                  <a:moveTo>
                    <a:pt x="8955" y="0"/>
                  </a:moveTo>
                  <a:cubicBezTo>
                    <a:pt x="8601" y="0"/>
                    <a:pt x="8248" y="27"/>
                    <a:pt x="7894" y="95"/>
                  </a:cubicBezTo>
                  <a:cubicBezTo>
                    <a:pt x="7582" y="163"/>
                    <a:pt x="7269" y="245"/>
                    <a:pt x="6956" y="354"/>
                  </a:cubicBezTo>
                  <a:cubicBezTo>
                    <a:pt x="6657" y="462"/>
                    <a:pt x="6358" y="571"/>
                    <a:pt x="6059" y="666"/>
                  </a:cubicBezTo>
                  <a:cubicBezTo>
                    <a:pt x="5706" y="789"/>
                    <a:pt x="5353" y="911"/>
                    <a:pt x="4986" y="1033"/>
                  </a:cubicBezTo>
                  <a:cubicBezTo>
                    <a:pt x="4687" y="1128"/>
                    <a:pt x="4374" y="1224"/>
                    <a:pt x="4075" y="1305"/>
                  </a:cubicBezTo>
                  <a:cubicBezTo>
                    <a:pt x="4034" y="1319"/>
                    <a:pt x="4007" y="1332"/>
                    <a:pt x="3980" y="1360"/>
                  </a:cubicBezTo>
                  <a:cubicBezTo>
                    <a:pt x="3463" y="1740"/>
                    <a:pt x="2960" y="2121"/>
                    <a:pt x="2471" y="2515"/>
                  </a:cubicBezTo>
                  <a:cubicBezTo>
                    <a:pt x="1968" y="2923"/>
                    <a:pt x="1533" y="3398"/>
                    <a:pt x="1166" y="3928"/>
                  </a:cubicBezTo>
                  <a:cubicBezTo>
                    <a:pt x="1153" y="3942"/>
                    <a:pt x="1125" y="3969"/>
                    <a:pt x="1112" y="3983"/>
                  </a:cubicBezTo>
                  <a:cubicBezTo>
                    <a:pt x="867" y="4187"/>
                    <a:pt x="663" y="4404"/>
                    <a:pt x="459" y="4649"/>
                  </a:cubicBezTo>
                  <a:cubicBezTo>
                    <a:pt x="337" y="4798"/>
                    <a:pt x="215" y="4975"/>
                    <a:pt x="92" y="5138"/>
                  </a:cubicBezTo>
                  <a:cubicBezTo>
                    <a:pt x="65" y="5193"/>
                    <a:pt x="38" y="5260"/>
                    <a:pt x="24" y="5315"/>
                  </a:cubicBezTo>
                  <a:cubicBezTo>
                    <a:pt x="0" y="5376"/>
                    <a:pt x="30" y="5426"/>
                    <a:pt x="86" y="5426"/>
                  </a:cubicBezTo>
                  <a:cubicBezTo>
                    <a:pt x="92" y="5426"/>
                    <a:pt x="99" y="5425"/>
                    <a:pt x="106" y="5424"/>
                  </a:cubicBezTo>
                  <a:cubicBezTo>
                    <a:pt x="228" y="5424"/>
                    <a:pt x="337" y="5383"/>
                    <a:pt x="419" y="5301"/>
                  </a:cubicBezTo>
                  <a:cubicBezTo>
                    <a:pt x="622" y="5070"/>
                    <a:pt x="826" y="4839"/>
                    <a:pt x="1044" y="4594"/>
                  </a:cubicBezTo>
                  <a:cubicBezTo>
                    <a:pt x="1438" y="4146"/>
                    <a:pt x="1832" y="3670"/>
                    <a:pt x="2240" y="3222"/>
                  </a:cubicBezTo>
                  <a:cubicBezTo>
                    <a:pt x="2661" y="2746"/>
                    <a:pt x="3137" y="2338"/>
                    <a:pt x="3640" y="1971"/>
                  </a:cubicBezTo>
                  <a:cubicBezTo>
                    <a:pt x="3803" y="1849"/>
                    <a:pt x="3980" y="1740"/>
                    <a:pt x="4156" y="1659"/>
                  </a:cubicBezTo>
                  <a:cubicBezTo>
                    <a:pt x="4523" y="1495"/>
                    <a:pt x="4890" y="1360"/>
                    <a:pt x="5271" y="1224"/>
                  </a:cubicBezTo>
                  <a:cubicBezTo>
                    <a:pt x="5692" y="1060"/>
                    <a:pt x="6127" y="925"/>
                    <a:pt x="6576" y="816"/>
                  </a:cubicBezTo>
                  <a:cubicBezTo>
                    <a:pt x="6929" y="721"/>
                    <a:pt x="7283" y="639"/>
                    <a:pt x="7636" y="558"/>
                  </a:cubicBezTo>
                  <a:cubicBezTo>
                    <a:pt x="8166" y="449"/>
                    <a:pt x="8710" y="367"/>
                    <a:pt x="9254" y="327"/>
                  </a:cubicBezTo>
                  <a:cubicBezTo>
                    <a:pt x="9451" y="313"/>
                    <a:pt x="9648" y="306"/>
                    <a:pt x="9845" y="306"/>
                  </a:cubicBezTo>
                  <a:cubicBezTo>
                    <a:pt x="10042" y="306"/>
                    <a:pt x="10239" y="313"/>
                    <a:pt x="10436" y="327"/>
                  </a:cubicBezTo>
                  <a:cubicBezTo>
                    <a:pt x="10749" y="354"/>
                    <a:pt x="11048" y="408"/>
                    <a:pt x="11347" y="435"/>
                  </a:cubicBezTo>
                  <a:cubicBezTo>
                    <a:pt x="12285" y="544"/>
                    <a:pt x="13195" y="816"/>
                    <a:pt x="14011" y="1264"/>
                  </a:cubicBezTo>
                  <a:cubicBezTo>
                    <a:pt x="14242" y="1400"/>
                    <a:pt x="14487" y="1523"/>
                    <a:pt x="14731" y="1618"/>
                  </a:cubicBezTo>
                  <a:cubicBezTo>
                    <a:pt x="14813" y="1659"/>
                    <a:pt x="14881" y="1686"/>
                    <a:pt x="14949" y="1727"/>
                  </a:cubicBezTo>
                  <a:cubicBezTo>
                    <a:pt x="15424" y="1971"/>
                    <a:pt x="15873" y="2257"/>
                    <a:pt x="16294" y="2596"/>
                  </a:cubicBezTo>
                  <a:cubicBezTo>
                    <a:pt x="16716" y="2909"/>
                    <a:pt x="17123" y="3222"/>
                    <a:pt x="17572" y="3507"/>
                  </a:cubicBezTo>
                  <a:cubicBezTo>
                    <a:pt x="17857" y="3684"/>
                    <a:pt x="18170" y="3847"/>
                    <a:pt x="18483" y="3969"/>
                  </a:cubicBezTo>
                  <a:cubicBezTo>
                    <a:pt x="18512" y="3979"/>
                    <a:pt x="18534" y="3988"/>
                    <a:pt x="18558" y="3988"/>
                  </a:cubicBezTo>
                  <a:cubicBezTo>
                    <a:pt x="18569" y="3988"/>
                    <a:pt x="18579" y="3987"/>
                    <a:pt x="18591" y="3983"/>
                  </a:cubicBezTo>
                  <a:cubicBezTo>
                    <a:pt x="18646" y="3956"/>
                    <a:pt x="18687" y="3928"/>
                    <a:pt x="18727" y="3888"/>
                  </a:cubicBezTo>
                  <a:cubicBezTo>
                    <a:pt x="18755" y="3860"/>
                    <a:pt x="18768" y="3820"/>
                    <a:pt x="18782" y="3779"/>
                  </a:cubicBezTo>
                  <a:cubicBezTo>
                    <a:pt x="18755" y="3738"/>
                    <a:pt x="18727" y="3711"/>
                    <a:pt x="18700" y="3670"/>
                  </a:cubicBezTo>
                  <a:cubicBezTo>
                    <a:pt x="18632" y="3616"/>
                    <a:pt x="18551" y="3575"/>
                    <a:pt x="18483" y="3534"/>
                  </a:cubicBezTo>
                  <a:cubicBezTo>
                    <a:pt x="18224" y="3398"/>
                    <a:pt x="17966" y="3276"/>
                    <a:pt x="17722" y="3154"/>
                  </a:cubicBezTo>
                  <a:cubicBezTo>
                    <a:pt x="17518" y="3059"/>
                    <a:pt x="17314" y="2936"/>
                    <a:pt x="17137" y="2787"/>
                  </a:cubicBezTo>
                  <a:cubicBezTo>
                    <a:pt x="17056" y="2732"/>
                    <a:pt x="16988" y="2637"/>
                    <a:pt x="16947" y="2542"/>
                  </a:cubicBezTo>
                  <a:cubicBezTo>
                    <a:pt x="16920" y="2447"/>
                    <a:pt x="16852" y="2379"/>
                    <a:pt x="16770" y="2352"/>
                  </a:cubicBezTo>
                  <a:cubicBezTo>
                    <a:pt x="16743" y="2325"/>
                    <a:pt x="16702" y="2311"/>
                    <a:pt x="16675" y="2297"/>
                  </a:cubicBezTo>
                  <a:cubicBezTo>
                    <a:pt x="16213" y="2026"/>
                    <a:pt x="15751" y="1754"/>
                    <a:pt x="15289" y="1482"/>
                  </a:cubicBezTo>
                  <a:cubicBezTo>
                    <a:pt x="14758" y="1156"/>
                    <a:pt x="14201" y="897"/>
                    <a:pt x="13617" y="721"/>
                  </a:cubicBezTo>
                  <a:cubicBezTo>
                    <a:pt x="13589" y="707"/>
                    <a:pt x="13549" y="694"/>
                    <a:pt x="13522" y="680"/>
                  </a:cubicBezTo>
                  <a:cubicBezTo>
                    <a:pt x="13277" y="530"/>
                    <a:pt x="13005" y="422"/>
                    <a:pt x="12733" y="340"/>
                  </a:cubicBezTo>
                  <a:cubicBezTo>
                    <a:pt x="12393" y="231"/>
                    <a:pt x="12054" y="163"/>
                    <a:pt x="11714" y="123"/>
                  </a:cubicBezTo>
                  <a:cubicBezTo>
                    <a:pt x="11252" y="41"/>
                    <a:pt x="10789" y="0"/>
                    <a:pt x="10327" y="0"/>
                  </a:cubicBezTo>
                  <a:cubicBezTo>
                    <a:pt x="10173" y="5"/>
                    <a:pt x="10021" y="6"/>
                    <a:pt x="9869" y="6"/>
                  </a:cubicBezTo>
                  <a:cubicBezTo>
                    <a:pt x="9565" y="6"/>
                    <a:pt x="9263" y="0"/>
                    <a:pt x="895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a:off x="4299825" y="3302075"/>
              <a:ext cx="413225" cy="143500"/>
            </a:xfrm>
            <a:custGeom>
              <a:avLst/>
              <a:gdLst/>
              <a:ahLst/>
              <a:cxnLst/>
              <a:rect l="l" t="t" r="r" b="b"/>
              <a:pathLst>
                <a:path w="16529" h="5740" extrusionOk="0">
                  <a:moveTo>
                    <a:pt x="7978" y="0"/>
                  </a:moveTo>
                  <a:cubicBezTo>
                    <a:pt x="7595" y="0"/>
                    <a:pt x="7212" y="32"/>
                    <a:pt x="6837" y="97"/>
                  </a:cubicBezTo>
                  <a:cubicBezTo>
                    <a:pt x="6334" y="165"/>
                    <a:pt x="5859" y="287"/>
                    <a:pt x="5383" y="450"/>
                  </a:cubicBezTo>
                  <a:cubicBezTo>
                    <a:pt x="4961" y="600"/>
                    <a:pt x="4540" y="790"/>
                    <a:pt x="4146" y="994"/>
                  </a:cubicBezTo>
                  <a:cubicBezTo>
                    <a:pt x="3847" y="1144"/>
                    <a:pt x="3548" y="1320"/>
                    <a:pt x="3276" y="1524"/>
                  </a:cubicBezTo>
                  <a:cubicBezTo>
                    <a:pt x="2868" y="1850"/>
                    <a:pt x="2474" y="2204"/>
                    <a:pt x="2121" y="2598"/>
                  </a:cubicBezTo>
                  <a:cubicBezTo>
                    <a:pt x="1292" y="3495"/>
                    <a:pt x="585" y="4501"/>
                    <a:pt x="55" y="5602"/>
                  </a:cubicBezTo>
                  <a:cubicBezTo>
                    <a:pt x="27" y="5629"/>
                    <a:pt x="14" y="5670"/>
                    <a:pt x="0" y="5711"/>
                  </a:cubicBezTo>
                  <a:cubicBezTo>
                    <a:pt x="32" y="5730"/>
                    <a:pt x="66" y="5740"/>
                    <a:pt x="101" y="5740"/>
                  </a:cubicBezTo>
                  <a:cubicBezTo>
                    <a:pt x="141" y="5740"/>
                    <a:pt x="181" y="5726"/>
                    <a:pt x="218" y="5697"/>
                  </a:cubicBezTo>
                  <a:cubicBezTo>
                    <a:pt x="299" y="5643"/>
                    <a:pt x="367" y="5588"/>
                    <a:pt x="435" y="5507"/>
                  </a:cubicBezTo>
                  <a:cubicBezTo>
                    <a:pt x="530" y="5384"/>
                    <a:pt x="612" y="5249"/>
                    <a:pt x="693" y="5113"/>
                  </a:cubicBezTo>
                  <a:cubicBezTo>
                    <a:pt x="870" y="4800"/>
                    <a:pt x="1033" y="4474"/>
                    <a:pt x="1224" y="4161"/>
                  </a:cubicBezTo>
                  <a:cubicBezTo>
                    <a:pt x="1319" y="4012"/>
                    <a:pt x="1427" y="3862"/>
                    <a:pt x="1550" y="3726"/>
                  </a:cubicBezTo>
                  <a:cubicBezTo>
                    <a:pt x="1591" y="3672"/>
                    <a:pt x="1631" y="3617"/>
                    <a:pt x="1672" y="3563"/>
                  </a:cubicBezTo>
                  <a:cubicBezTo>
                    <a:pt x="2039" y="3074"/>
                    <a:pt x="2460" y="2625"/>
                    <a:pt x="2936" y="2217"/>
                  </a:cubicBezTo>
                  <a:cubicBezTo>
                    <a:pt x="3439" y="1782"/>
                    <a:pt x="3983" y="1388"/>
                    <a:pt x="4567" y="1049"/>
                  </a:cubicBezTo>
                  <a:cubicBezTo>
                    <a:pt x="5016" y="777"/>
                    <a:pt x="5505" y="586"/>
                    <a:pt x="6008" y="478"/>
                  </a:cubicBezTo>
                  <a:cubicBezTo>
                    <a:pt x="6331" y="403"/>
                    <a:pt x="6654" y="369"/>
                    <a:pt x="6976" y="369"/>
                  </a:cubicBezTo>
                  <a:cubicBezTo>
                    <a:pt x="7184" y="369"/>
                    <a:pt x="7391" y="383"/>
                    <a:pt x="7598" y="410"/>
                  </a:cubicBezTo>
                  <a:lnTo>
                    <a:pt x="7775" y="410"/>
                  </a:lnTo>
                  <a:cubicBezTo>
                    <a:pt x="7938" y="396"/>
                    <a:pt x="8115" y="382"/>
                    <a:pt x="8292" y="382"/>
                  </a:cubicBezTo>
                  <a:cubicBezTo>
                    <a:pt x="8713" y="382"/>
                    <a:pt x="9134" y="464"/>
                    <a:pt x="9528" y="614"/>
                  </a:cubicBezTo>
                  <a:cubicBezTo>
                    <a:pt x="10045" y="790"/>
                    <a:pt x="10521" y="1021"/>
                    <a:pt x="10983" y="1293"/>
                  </a:cubicBezTo>
                  <a:cubicBezTo>
                    <a:pt x="11146" y="1375"/>
                    <a:pt x="11309" y="1470"/>
                    <a:pt x="11459" y="1579"/>
                  </a:cubicBezTo>
                  <a:cubicBezTo>
                    <a:pt x="12641" y="2530"/>
                    <a:pt x="13810" y="3509"/>
                    <a:pt x="14952" y="4515"/>
                  </a:cubicBezTo>
                  <a:cubicBezTo>
                    <a:pt x="15319" y="4827"/>
                    <a:pt x="15672" y="5153"/>
                    <a:pt x="16039" y="5466"/>
                  </a:cubicBezTo>
                  <a:cubicBezTo>
                    <a:pt x="16066" y="5493"/>
                    <a:pt x="16107" y="5520"/>
                    <a:pt x="16134" y="5520"/>
                  </a:cubicBezTo>
                  <a:cubicBezTo>
                    <a:pt x="16161" y="5524"/>
                    <a:pt x="16189" y="5525"/>
                    <a:pt x="16216" y="5525"/>
                  </a:cubicBezTo>
                  <a:cubicBezTo>
                    <a:pt x="16297" y="5525"/>
                    <a:pt x="16376" y="5510"/>
                    <a:pt x="16447" y="5480"/>
                  </a:cubicBezTo>
                  <a:cubicBezTo>
                    <a:pt x="16501" y="5452"/>
                    <a:pt x="16528" y="5398"/>
                    <a:pt x="16501" y="5344"/>
                  </a:cubicBezTo>
                  <a:cubicBezTo>
                    <a:pt x="16474" y="5303"/>
                    <a:pt x="16447" y="5249"/>
                    <a:pt x="16406" y="5221"/>
                  </a:cubicBezTo>
                  <a:cubicBezTo>
                    <a:pt x="16297" y="5126"/>
                    <a:pt x="16202" y="5031"/>
                    <a:pt x="16093" y="4949"/>
                  </a:cubicBezTo>
                  <a:cubicBezTo>
                    <a:pt x="15903" y="4786"/>
                    <a:pt x="15699" y="4637"/>
                    <a:pt x="15509" y="4474"/>
                  </a:cubicBezTo>
                  <a:cubicBezTo>
                    <a:pt x="15414" y="4406"/>
                    <a:pt x="15346" y="4311"/>
                    <a:pt x="15292" y="4202"/>
                  </a:cubicBezTo>
                  <a:cubicBezTo>
                    <a:pt x="15278" y="4175"/>
                    <a:pt x="15251" y="4161"/>
                    <a:pt x="15237" y="4148"/>
                  </a:cubicBezTo>
                  <a:cubicBezTo>
                    <a:pt x="14789" y="3781"/>
                    <a:pt x="14367" y="3400"/>
                    <a:pt x="13932" y="3006"/>
                  </a:cubicBezTo>
                  <a:cubicBezTo>
                    <a:pt x="13484" y="2584"/>
                    <a:pt x="13008" y="2190"/>
                    <a:pt x="12519" y="1823"/>
                  </a:cubicBezTo>
                  <a:cubicBezTo>
                    <a:pt x="12179" y="1592"/>
                    <a:pt x="11839" y="1361"/>
                    <a:pt x="11499" y="1144"/>
                  </a:cubicBezTo>
                  <a:cubicBezTo>
                    <a:pt x="11295" y="1008"/>
                    <a:pt x="11092" y="872"/>
                    <a:pt x="10888" y="749"/>
                  </a:cubicBezTo>
                  <a:cubicBezTo>
                    <a:pt x="10439" y="478"/>
                    <a:pt x="9950" y="274"/>
                    <a:pt x="9447" y="151"/>
                  </a:cubicBezTo>
                  <a:cubicBezTo>
                    <a:pt x="8965" y="52"/>
                    <a:pt x="8471" y="0"/>
                    <a:pt x="7978"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a:off x="4233550" y="3083075"/>
              <a:ext cx="464875" cy="109975"/>
            </a:xfrm>
            <a:custGeom>
              <a:avLst/>
              <a:gdLst/>
              <a:ahLst/>
              <a:cxnLst/>
              <a:rect l="l" t="t" r="r" b="b"/>
              <a:pathLst>
                <a:path w="18595" h="4399" extrusionOk="0">
                  <a:moveTo>
                    <a:pt x="9716" y="0"/>
                  </a:moveTo>
                  <a:cubicBezTo>
                    <a:pt x="9432" y="0"/>
                    <a:pt x="9147" y="10"/>
                    <a:pt x="8863" y="36"/>
                  </a:cubicBezTo>
                  <a:cubicBezTo>
                    <a:pt x="8564" y="63"/>
                    <a:pt x="8278" y="90"/>
                    <a:pt x="7979" y="131"/>
                  </a:cubicBezTo>
                  <a:lnTo>
                    <a:pt x="6838" y="253"/>
                  </a:lnTo>
                  <a:cubicBezTo>
                    <a:pt x="6810" y="253"/>
                    <a:pt x="6770" y="267"/>
                    <a:pt x="6743" y="280"/>
                  </a:cubicBezTo>
                  <a:cubicBezTo>
                    <a:pt x="6226" y="552"/>
                    <a:pt x="5696" y="783"/>
                    <a:pt x="5152" y="960"/>
                  </a:cubicBezTo>
                  <a:cubicBezTo>
                    <a:pt x="4826" y="1082"/>
                    <a:pt x="4513" y="1205"/>
                    <a:pt x="4187" y="1341"/>
                  </a:cubicBezTo>
                  <a:cubicBezTo>
                    <a:pt x="3888" y="1449"/>
                    <a:pt x="3603" y="1612"/>
                    <a:pt x="3304" y="1762"/>
                  </a:cubicBezTo>
                  <a:cubicBezTo>
                    <a:pt x="2869" y="1966"/>
                    <a:pt x="2434" y="2224"/>
                    <a:pt x="2040" y="2509"/>
                  </a:cubicBezTo>
                  <a:cubicBezTo>
                    <a:pt x="1346" y="3012"/>
                    <a:pt x="708" y="3583"/>
                    <a:pt x="137" y="4222"/>
                  </a:cubicBezTo>
                  <a:lnTo>
                    <a:pt x="1" y="4372"/>
                  </a:lnTo>
                  <a:lnTo>
                    <a:pt x="14" y="4399"/>
                  </a:lnTo>
                  <a:cubicBezTo>
                    <a:pt x="82" y="4385"/>
                    <a:pt x="150" y="4372"/>
                    <a:pt x="205" y="4344"/>
                  </a:cubicBezTo>
                  <a:cubicBezTo>
                    <a:pt x="463" y="4249"/>
                    <a:pt x="708" y="4113"/>
                    <a:pt x="911" y="3937"/>
                  </a:cubicBezTo>
                  <a:cubicBezTo>
                    <a:pt x="1210" y="3706"/>
                    <a:pt x="1482" y="3447"/>
                    <a:pt x="1768" y="3216"/>
                  </a:cubicBezTo>
                  <a:cubicBezTo>
                    <a:pt x="1999" y="3026"/>
                    <a:pt x="2243" y="2822"/>
                    <a:pt x="2475" y="2632"/>
                  </a:cubicBezTo>
                  <a:cubicBezTo>
                    <a:pt x="2515" y="2605"/>
                    <a:pt x="2556" y="2577"/>
                    <a:pt x="2597" y="2564"/>
                  </a:cubicBezTo>
                  <a:cubicBezTo>
                    <a:pt x="3018" y="2387"/>
                    <a:pt x="3426" y="2197"/>
                    <a:pt x="3820" y="1993"/>
                  </a:cubicBezTo>
                  <a:cubicBezTo>
                    <a:pt x="4486" y="1653"/>
                    <a:pt x="5152" y="1286"/>
                    <a:pt x="5859" y="1001"/>
                  </a:cubicBezTo>
                  <a:cubicBezTo>
                    <a:pt x="6240" y="838"/>
                    <a:pt x="6634" y="702"/>
                    <a:pt x="7028" y="593"/>
                  </a:cubicBezTo>
                  <a:cubicBezTo>
                    <a:pt x="7504" y="484"/>
                    <a:pt x="7993" y="416"/>
                    <a:pt x="8482" y="376"/>
                  </a:cubicBezTo>
                  <a:cubicBezTo>
                    <a:pt x="8713" y="362"/>
                    <a:pt x="8958" y="348"/>
                    <a:pt x="9189" y="335"/>
                  </a:cubicBezTo>
                  <a:cubicBezTo>
                    <a:pt x="9318" y="328"/>
                    <a:pt x="9447" y="325"/>
                    <a:pt x="9575" y="325"/>
                  </a:cubicBezTo>
                  <a:cubicBezTo>
                    <a:pt x="9702" y="325"/>
                    <a:pt x="9828" y="328"/>
                    <a:pt x="9950" y="335"/>
                  </a:cubicBezTo>
                  <a:cubicBezTo>
                    <a:pt x="10086" y="348"/>
                    <a:pt x="10236" y="362"/>
                    <a:pt x="10372" y="376"/>
                  </a:cubicBezTo>
                  <a:cubicBezTo>
                    <a:pt x="10997" y="416"/>
                    <a:pt x="11622" y="443"/>
                    <a:pt x="12247" y="498"/>
                  </a:cubicBezTo>
                  <a:cubicBezTo>
                    <a:pt x="12927" y="552"/>
                    <a:pt x="13579" y="688"/>
                    <a:pt x="14218" y="892"/>
                  </a:cubicBezTo>
                  <a:cubicBezTo>
                    <a:pt x="14449" y="974"/>
                    <a:pt x="14667" y="1069"/>
                    <a:pt x="14898" y="1150"/>
                  </a:cubicBezTo>
                  <a:cubicBezTo>
                    <a:pt x="15414" y="1341"/>
                    <a:pt x="15917" y="1544"/>
                    <a:pt x="16393" y="1789"/>
                  </a:cubicBezTo>
                  <a:cubicBezTo>
                    <a:pt x="17018" y="2115"/>
                    <a:pt x="17630" y="2428"/>
                    <a:pt x="18255" y="2754"/>
                  </a:cubicBezTo>
                  <a:cubicBezTo>
                    <a:pt x="18323" y="2781"/>
                    <a:pt x="18405" y="2809"/>
                    <a:pt x="18486" y="2822"/>
                  </a:cubicBezTo>
                  <a:cubicBezTo>
                    <a:pt x="18513" y="2822"/>
                    <a:pt x="18541" y="2822"/>
                    <a:pt x="18568" y="2795"/>
                  </a:cubicBezTo>
                  <a:cubicBezTo>
                    <a:pt x="18595" y="2768"/>
                    <a:pt x="18581" y="2727"/>
                    <a:pt x="18554" y="2700"/>
                  </a:cubicBezTo>
                  <a:cubicBezTo>
                    <a:pt x="18500" y="2632"/>
                    <a:pt x="18432" y="2550"/>
                    <a:pt x="18377" y="2482"/>
                  </a:cubicBezTo>
                  <a:cubicBezTo>
                    <a:pt x="18038" y="2170"/>
                    <a:pt x="17671" y="1898"/>
                    <a:pt x="17277" y="1694"/>
                  </a:cubicBezTo>
                  <a:cubicBezTo>
                    <a:pt x="17168" y="1626"/>
                    <a:pt x="17059" y="1585"/>
                    <a:pt x="16937" y="1558"/>
                  </a:cubicBezTo>
                  <a:cubicBezTo>
                    <a:pt x="16828" y="1544"/>
                    <a:pt x="16719" y="1504"/>
                    <a:pt x="16610" y="1449"/>
                  </a:cubicBezTo>
                  <a:cubicBezTo>
                    <a:pt x="15333" y="838"/>
                    <a:pt x="13974" y="430"/>
                    <a:pt x="12587" y="212"/>
                  </a:cubicBezTo>
                  <a:cubicBezTo>
                    <a:pt x="11799" y="90"/>
                    <a:pt x="10997" y="22"/>
                    <a:pt x="10209" y="9"/>
                  </a:cubicBezTo>
                  <a:cubicBezTo>
                    <a:pt x="10044" y="4"/>
                    <a:pt x="9880" y="0"/>
                    <a:pt x="97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0"/>
            <p:cNvSpPr/>
            <p:nvPr/>
          </p:nvSpPr>
          <p:spPr>
            <a:xfrm>
              <a:off x="4221325" y="3000700"/>
              <a:ext cx="438725" cy="116175"/>
            </a:xfrm>
            <a:custGeom>
              <a:avLst/>
              <a:gdLst/>
              <a:ahLst/>
              <a:cxnLst/>
              <a:rect l="l" t="t" r="r" b="b"/>
              <a:pathLst>
                <a:path w="17549" h="4647" extrusionOk="0">
                  <a:moveTo>
                    <a:pt x="10276" y="1"/>
                  </a:moveTo>
                  <a:lnTo>
                    <a:pt x="9787" y="14"/>
                  </a:lnTo>
                  <a:cubicBezTo>
                    <a:pt x="9488" y="28"/>
                    <a:pt x="9175" y="41"/>
                    <a:pt x="8876" y="55"/>
                  </a:cubicBezTo>
                  <a:cubicBezTo>
                    <a:pt x="8577" y="82"/>
                    <a:pt x="8278" y="109"/>
                    <a:pt x="7979" y="137"/>
                  </a:cubicBezTo>
                  <a:cubicBezTo>
                    <a:pt x="7585" y="177"/>
                    <a:pt x="7177" y="259"/>
                    <a:pt x="6797" y="368"/>
                  </a:cubicBezTo>
                  <a:cubicBezTo>
                    <a:pt x="6661" y="408"/>
                    <a:pt x="6511" y="449"/>
                    <a:pt x="6375" y="490"/>
                  </a:cubicBezTo>
                  <a:cubicBezTo>
                    <a:pt x="6239" y="531"/>
                    <a:pt x="6049" y="585"/>
                    <a:pt x="5886" y="639"/>
                  </a:cubicBezTo>
                  <a:cubicBezTo>
                    <a:pt x="5437" y="775"/>
                    <a:pt x="5002" y="966"/>
                    <a:pt x="4567" y="1170"/>
                  </a:cubicBezTo>
                  <a:cubicBezTo>
                    <a:pt x="4024" y="1441"/>
                    <a:pt x="3480" y="1740"/>
                    <a:pt x="2950" y="2039"/>
                  </a:cubicBezTo>
                  <a:cubicBezTo>
                    <a:pt x="2896" y="2053"/>
                    <a:pt x="2855" y="2080"/>
                    <a:pt x="2814" y="2121"/>
                  </a:cubicBezTo>
                  <a:cubicBezTo>
                    <a:pt x="2651" y="2257"/>
                    <a:pt x="2474" y="2379"/>
                    <a:pt x="2284" y="2488"/>
                  </a:cubicBezTo>
                  <a:cubicBezTo>
                    <a:pt x="1985" y="2678"/>
                    <a:pt x="1672" y="2869"/>
                    <a:pt x="1373" y="3059"/>
                  </a:cubicBezTo>
                  <a:cubicBezTo>
                    <a:pt x="1251" y="3168"/>
                    <a:pt x="1115" y="3290"/>
                    <a:pt x="993" y="3399"/>
                  </a:cubicBezTo>
                  <a:cubicBezTo>
                    <a:pt x="802" y="3616"/>
                    <a:pt x="571" y="3793"/>
                    <a:pt x="381" y="4010"/>
                  </a:cubicBezTo>
                  <a:cubicBezTo>
                    <a:pt x="286" y="4119"/>
                    <a:pt x="0" y="4418"/>
                    <a:pt x="123" y="4581"/>
                  </a:cubicBezTo>
                  <a:cubicBezTo>
                    <a:pt x="156" y="4627"/>
                    <a:pt x="199" y="4647"/>
                    <a:pt x="249" y="4647"/>
                  </a:cubicBezTo>
                  <a:cubicBezTo>
                    <a:pt x="527" y="4647"/>
                    <a:pt x="1021" y="4035"/>
                    <a:pt x="1251" y="3793"/>
                  </a:cubicBezTo>
                  <a:cubicBezTo>
                    <a:pt x="1767" y="3276"/>
                    <a:pt x="2338" y="2828"/>
                    <a:pt x="2950" y="2461"/>
                  </a:cubicBezTo>
                  <a:cubicBezTo>
                    <a:pt x="3616" y="2039"/>
                    <a:pt x="4323" y="1672"/>
                    <a:pt x="5057" y="1387"/>
                  </a:cubicBezTo>
                  <a:cubicBezTo>
                    <a:pt x="5329" y="1265"/>
                    <a:pt x="5614" y="1170"/>
                    <a:pt x="5913" y="1074"/>
                  </a:cubicBezTo>
                  <a:cubicBezTo>
                    <a:pt x="6199" y="979"/>
                    <a:pt x="6457" y="898"/>
                    <a:pt x="6742" y="803"/>
                  </a:cubicBezTo>
                  <a:cubicBezTo>
                    <a:pt x="6946" y="735"/>
                    <a:pt x="7150" y="680"/>
                    <a:pt x="7354" y="612"/>
                  </a:cubicBezTo>
                  <a:cubicBezTo>
                    <a:pt x="7435" y="571"/>
                    <a:pt x="7544" y="558"/>
                    <a:pt x="7639" y="544"/>
                  </a:cubicBezTo>
                  <a:cubicBezTo>
                    <a:pt x="8020" y="504"/>
                    <a:pt x="8414" y="490"/>
                    <a:pt x="8795" y="449"/>
                  </a:cubicBezTo>
                  <a:cubicBezTo>
                    <a:pt x="9216" y="422"/>
                    <a:pt x="9637" y="368"/>
                    <a:pt x="10072" y="368"/>
                  </a:cubicBezTo>
                  <a:cubicBezTo>
                    <a:pt x="10121" y="366"/>
                    <a:pt x="10170" y="365"/>
                    <a:pt x="10218" y="365"/>
                  </a:cubicBezTo>
                  <a:cubicBezTo>
                    <a:pt x="10567" y="365"/>
                    <a:pt x="10923" y="408"/>
                    <a:pt x="11268" y="504"/>
                  </a:cubicBezTo>
                  <a:cubicBezTo>
                    <a:pt x="12125" y="735"/>
                    <a:pt x="13008" y="911"/>
                    <a:pt x="13892" y="1020"/>
                  </a:cubicBezTo>
                  <a:cubicBezTo>
                    <a:pt x="14055" y="1034"/>
                    <a:pt x="14204" y="1074"/>
                    <a:pt x="14340" y="1142"/>
                  </a:cubicBezTo>
                  <a:cubicBezTo>
                    <a:pt x="14408" y="1183"/>
                    <a:pt x="14476" y="1210"/>
                    <a:pt x="14558" y="1238"/>
                  </a:cubicBezTo>
                  <a:lnTo>
                    <a:pt x="15305" y="1469"/>
                  </a:lnTo>
                  <a:cubicBezTo>
                    <a:pt x="15577" y="1550"/>
                    <a:pt x="15849" y="1632"/>
                    <a:pt x="16121" y="1727"/>
                  </a:cubicBezTo>
                  <a:cubicBezTo>
                    <a:pt x="16515" y="1876"/>
                    <a:pt x="16855" y="2148"/>
                    <a:pt x="17086" y="2515"/>
                  </a:cubicBezTo>
                  <a:cubicBezTo>
                    <a:pt x="17086" y="2529"/>
                    <a:pt x="17113" y="2556"/>
                    <a:pt x="17140" y="2556"/>
                  </a:cubicBezTo>
                  <a:cubicBezTo>
                    <a:pt x="17249" y="2556"/>
                    <a:pt x="17358" y="2515"/>
                    <a:pt x="17453" y="2461"/>
                  </a:cubicBezTo>
                  <a:cubicBezTo>
                    <a:pt x="17521" y="2406"/>
                    <a:pt x="17548" y="2311"/>
                    <a:pt x="17507" y="2243"/>
                  </a:cubicBezTo>
                  <a:cubicBezTo>
                    <a:pt x="17480" y="2189"/>
                    <a:pt x="17453" y="2135"/>
                    <a:pt x="17412" y="2094"/>
                  </a:cubicBezTo>
                  <a:cubicBezTo>
                    <a:pt x="17344" y="2026"/>
                    <a:pt x="17276" y="1944"/>
                    <a:pt x="17195" y="1890"/>
                  </a:cubicBezTo>
                  <a:cubicBezTo>
                    <a:pt x="16964" y="1713"/>
                    <a:pt x="16719" y="1564"/>
                    <a:pt x="16447" y="1441"/>
                  </a:cubicBezTo>
                  <a:cubicBezTo>
                    <a:pt x="16311" y="1373"/>
                    <a:pt x="16175" y="1333"/>
                    <a:pt x="16026" y="1305"/>
                  </a:cubicBezTo>
                  <a:cubicBezTo>
                    <a:pt x="15985" y="1305"/>
                    <a:pt x="15958" y="1292"/>
                    <a:pt x="15931" y="1278"/>
                  </a:cubicBezTo>
                  <a:cubicBezTo>
                    <a:pt x="15319" y="1047"/>
                    <a:pt x="14694" y="857"/>
                    <a:pt x="14068" y="694"/>
                  </a:cubicBezTo>
                  <a:cubicBezTo>
                    <a:pt x="12872" y="395"/>
                    <a:pt x="11649" y="164"/>
                    <a:pt x="1042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a:off x="4459200" y="3407050"/>
              <a:ext cx="214775" cy="179500"/>
            </a:xfrm>
            <a:custGeom>
              <a:avLst/>
              <a:gdLst/>
              <a:ahLst/>
              <a:cxnLst/>
              <a:rect l="l" t="t" r="r" b="b"/>
              <a:pathLst>
                <a:path w="8591" h="7180" extrusionOk="0">
                  <a:moveTo>
                    <a:pt x="1851" y="0"/>
                  </a:moveTo>
                  <a:cubicBezTo>
                    <a:pt x="1828" y="0"/>
                    <a:pt x="1804" y="1"/>
                    <a:pt x="1781" y="3"/>
                  </a:cubicBezTo>
                  <a:cubicBezTo>
                    <a:pt x="1495" y="30"/>
                    <a:pt x="1210" y="139"/>
                    <a:pt x="979" y="316"/>
                  </a:cubicBezTo>
                  <a:cubicBezTo>
                    <a:pt x="517" y="669"/>
                    <a:pt x="177" y="1185"/>
                    <a:pt x="41" y="1756"/>
                  </a:cubicBezTo>
                  <a:cubicBezTo>
                    <a:pt x="14" y="1865"/>
                    <a:pt x="0" y="1987"/>
                    <a:pt x="0" y="2110"/>
                  </a:cubicBezTo>
                  <a:cubicBezTo>
                    <a:pt x="0" y="2599"/>
                    <a:pt x="54" y="3088"/>
                    <a:pt x="163" y="3564"/>
                  </a:cubicBezTo>
                  <a:cubicBezTo>
                    <a:pt x="299" y="4176"/>
                    <a:pt x="449" y="4774"/>
                    <a:pt x="598" y="5385"/>
                  </a:cubicBezTo>
                  <a:cubicBezTo>
                    <a:pt x="639" y="5549"/>
                    <a:pt x="775" y="5684"/>
                    <a:pt x="951" y="5739"/>
                  </a:cubicBezTo>
                  <a:cubicBezTo>
                    <a:pt x="965" y="5746"/>
                    <a:pt x="980" y="5749"/>
                    <a:pt x="996" y="5749"/>
                  </a:cubicBezTo>
                  <a:cubicBezTo>
                    <a:pt x="1042" y="5749"/>
                    <a:pt x="1091" y="5718"/>
                    <a:pt x="1101" y="5657"/>
                  </a:cubicBezTo>
                  <a:cubicBezTo>
                    <a:pt x="1128" y="5603"/>
                    <a:pt x="1128" y="5549"/>
                    <a:pt x="1142" y="5494"/>
                  </a:cubicBezTo>
                  <a:cubicBezTo>
                    <a:pt x="1128" y="5182"/>
                    <a:pt x="1033" y="4883"/>
                    <a:pt x="856" y="4624"/>
                  </a:cubicBezTo>
                  <a:cubicBezTo>
                    <a:pt x="829" y="4583"/>
                    <a:pt x="816" y="4543"/>
                    <a:pt x="802" y="4502"/>
                  </a:cubicBezTo>
                  <a:cubicBezTo>
                    <a:pt x="761" y="4366"/>
                    <a:pt x="720" y="4230"/>
                    <a:pt x="693" y="4081"/>
                  </a:cubicBezTo>
                  <a:cubicBezTo>
                    <a:pt x="598" y="3727"/>
                    <a:pt x="503" y="3360"/>
                    <a:pt x="435" y="2993"/>
                  </a:cubicBezTo>
                  <a:cubicBezTo>
                    <a:pt x="367" y="2667"/>
                    <a:pt x="353" y="2327"/>
                    <a:pt x="381" y="2001"/>
                  </a:cubicBezTo>
                  <a:cubicBezTo>
                    <a:pt x="435" y="1498"/>
                    <a:pt x="680" y="1022"/>
                    <a:pt x="1074" y="710"/>
                  </a:cubicBezTo>
                  <a:cubicBezTo>
                    <a:pt x="1278" y="533"/>
                    <a:pt x="1522" y="451"/>
                    <a:pt x="1794" y="451"/>
                  </a:cubicBezTo>
                  <a:cubicBezTo>
                    <a:pt x="1984" y="465"/>
                    <a:pt x="2175" y="533"/>
                    <a:pt x="2351" y="628"/>
                  </a:cubicBezTo>
                  <a:cubicBezTo>
                    <a:pt x="2569" y="750"/>
                    <a:pt x="2773" y="886"/>
                    <a:pt x="2950" y="1063"/>
                  </a:cubicBezTo>
                  <a:cubicBezTo>
                    <a:pt x="3276" y="1376"/>
                    <a:pt x="3588" y="1702"/>
                    <a:pt x="3874" y="2042"/>
                  </a:cubicBezTo>
                  <a:cubicBezTo>
                    <a:pt x="3887" y="2069"/>
                    <a:pt x="3901" y="2083"/>
                    <a:pt x="3915" y="2110"/>
                  </a:cubicBezTo>
                  <a:cubicBezTo>
                    <a:pt x="4146" y="2558"/>
                    <a:pt x="4417" y="2980"/>
                    <a:pt x="4730" y="3374"/>
                  </a:cubicBezTo>
                  <a:cubicBezTo>
                    <a:pt x="5097" y="3836"/>
                    <a:pt x="5491" y="4271"/>
                    <a:pt x="5899" y="4706"/>
                  </a:cubicBezTo>
                  <a:cubicBezTo>
                    <a:pt x="5926" y="4733"/>
                    <a:pt x="5953" y="4760"/>
                    <a:pt x="5981" y="4801"/>
                  </a:cubicBezTo>
                  <a:cubicBezTo>
                    <a:pt x="6103" y="5018"/>
                    <a:pt x="6280" y="5195"/>
                    <a:pt x="6484" y="5345"/>
                  </a:cubicBezTo>
                  <a:cubicBezTo>
                    <a:pt x="6728" y="5535"/>
                    <a:pt x="7000" y="5698"/>
                    <a:pt x="7231" y="5875"/>
                  </a:cubicBezTo>
                  <a:cubicBezTo>
                    <a:pt x="7394" y="5983"/>
                    <a:pt x="7544" y="6092"/>
                    <a:pt x="7693" y="6215"/>
                  </a:cubicBezTo>
                  <a:cubicBezTo>
                    <a:pt x="7829" y="6323"/>
                    <a:pt x="7938" y="6473"/>
                    <a:pt x="8033" y="6636"/>
                  </a:cubicBezTo>
                  <a:cubicBezTo>
                    <a:pt x="8115" y="6799"/>
                    <a:pt x="8142" y="6989"/>
                    <a:pt x="8128" y="7180"/>
                  </a:cubicBezTo>
                  <a:cubicBezTo>
                    <a:pt x="8183" y="7180"/>
                    <a:pt x="8237" y="7166"/>
                    <a:pt x="8278" y="7152"/>
                  </a:cubicBezTo>
                  <a:cubicBezTo>
                    <a:pt x="8468" y="7139"/>
                    <a:pt x="8590" y="6962"/>
                    <a:pt x="8563" y="6785"/>
                  </a:cubicBezTo>
                  <a:cubicBezTo>
                    <a:pt x="8550" y="6500"/>
                    <a:pt x="8373" y="6255"/>
                    <a:pt x="8115" y="6133"/>
                  </a:cubicBezTo>
                  <a:cubicBezTo>
                    <a:pt x="8060" y="6106"/>
                    <a:pt x="8006" y="6079"/>
                    <a:pt x="7965" y="6051"/>
                  </a:cubicBezTo>
                  <a:cubicBezTo>
                    <a:pt x="7639" y="5820"/>
                    <a:pt x="7326" y="5549"/>
                    <a:pt x="7041" y="5277"/>
                  </a:cubicBezTo>
                  <a:cubicBezTo>
                    <a:pt x="6212" y="4502"/>
                    <a:pt x="5451" y="3646"/>
                    <a:pt x="4798" y="2721"/>
                  </a:cubicBezTo>
                  <a:cubicBezTo>
                    <a:pt x="4458" y="2232"/>
                    <a:pt x="4105" y="1756"/>
                    <a:pt x="3724" y="1308"/>
                  </a:cubicBezTo>
                  <a:cubicBezTo>
                    <a:pt x="3317" y="846"/>
                    <a:pt x="2841" y="438"/>
                    <a:pt x="2311" y="125"/>
                  </a:cubicBezTo>
                  <a:cubicBezTo>
                    <a:pt x="2168" y="42"/>
                    <a:pt x="2015" y="0"/>
                    <a:pt x="185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a:off x="4390200" y="3339700"/>
              <a:ext cx="303825" cy="164950"/>
            </a:xfrm>
            <a:custGeom>
              <a:avLst/>
              <a:gdLst/>
              <a:ahLst/>
              <a:cxnLst/>
              <a:rect l="l" t="t" r="r" b="b"/>
              <a:pathLst>
                <a:path w="12153" h="6598" extrusionOk="0">
                  <a:moveTo>
                    <a:pt x="4130" y="0"/>
                  </a:moveTo>
                  <a:cubicBezTo>
                    <a:pt x="4049" y="0"/>
                    <a:pt x="3965" y="10"/>
                    <a:pt x="3888" y="19"/>
                  </a:cubicBezTo>
                  <a:cubicBezTo>
                    <a:pt x="3711" y="74"/>
                    <a:pt x="3535" y="128"/>
                    <a:pt x="3372" y="196"/>
                  </a:cubicBezTo>
                  <a:cubicBezTo>
                    <a:pt x="2774" y="400"/>
                    <a:pt x="2203" y="699"/>
                    <a:pt x="1700" y="1066"/>
                  </a:cubicBezTo>
                  <a:cubicBezTo>
                    <a:pt x="1102" y="1487"/>
                    <a:pt x="599" y="2058"/>
                    <a:pt x="259" y="2697"/>
                  </a:cubicBezTo>
                  <a:cubicBezTo>
                    <a:pt x="245" y="2738"/>
                    <a:pt x="205" y="2778"/>
                    <a:pt x="177" y="2819"/>
                  </a:cubicBezTo>
                  <a:cubicBezTo>
                    <a:pt x="123" y="2901"/>
                    <a:pt x="69" y="2996"/>
                    <a:pt x="28" y="3091"/>
                  </a:cubicBezTo>
                  <a:cubicBezTo>
                    <a:pt x="1" y="3159"/>
                    <a:pt x="1" y="3213"/>
                    <a:pt x="1" y="3281"/>
                  </a:cubicBezTo>
                  <a:cubicBezTo>
                    <a:pt x="1" y="3368"/>
                    <a:pt x="70" y="3429"/>
                    <a:pt x="147" y="3429"/>
                  </a:cubicBezTo>
                  <a:cubicBezTo>
                    <a:pt x="166" y="3429"/>
                    <a:pt x="186" y="3425"/>
                    <a:pt x="205" y="3417"/>
                  </a:cubicBezTo>
                  <a:cubicBezTo>
                    <a:pt x="259" y="3404"/>
                    <a:pt x="313" y="3377"/>
                    <a:pt x="354" y="3336"/>
                  </a:cubicBezTo>
                  <a:cubicBezTo>
                    <a:pt x="422" y="3254"/>
                    <a:pt x="477" y="3159"/>
                    <a:pt x="517" y="3077"/>
                  </a:cubicBezTo>
                  <a:cubicBezTo>
                    <a:pt x="572" y="2996"/>
                    <a:pt x="599" y="2901"/>
                    <a:pt x="640" y="2806"/>
                  </a:cubicBezTo>
                  <a:cubicBezTo>
                    <a:pt x="857" y="2316"/>
                    <a:pt x="1197" y="1881"/>
                    <a:pt x="1605" y="1528"/>
                  </a:cubicBezTo>
                  <a:cubicBezTo>
                    <a:pt x="2108" y="1093"/>
                    <a:pt x="2692" y="740"/>
                    <a:pt x="3317" y="481"/>
                  </a:cubicBezTo>
                  <a:cubicBezTo>
                    <a:pt x="3603" y="345"/>
                    <a:pt x="3929" y="291"/>
                    <a:pt x="4255" y="291"/>
                  </a:cubicBezTo>
                  <a:cubicBezTo>
                    <a:pt x="4649" y="305"/>
                    <a:pt x="5030" y="400"/>
                    <a:pt x="5397" y="563"/>
                  </a:cubicBezTo>
                  <a:cubicBezTo>
                    <a:pt x="5710" y="712"/>
                    <a:pt x="6022" y="876"/>
                    <a:pt x="6308" y="1079"/>
                  </a:cubicBezTo>
                  <a:cubicBezTo>
                    <a:pt x="6620" y="1297"/>
                    <a:pt x="6946" y="1514"/>
                    <a:pt x="7245" y="1745"/>
                  </a:cubicBezTo>
                  <a:cubicBezTo>
                    <a:pt x="7531" y="1977"/>
                    <a:pt x="7789" y="2235"/>
                    <a:pt x="8007" y="2534"/>
                  </a:cubicBezTo>
                  <a:cubicBezTo>
                    <a:pt x="8183" y="2765"/>
                    <a:pt x="8360" y="2996"/>
                    <a:pt x="8537" y="3227"/>
                  </a:cubicBezTo>
                  <a:cubicBezTo>
                    <a:pt x="8822" y="3608"/>
                    <a:pt x="9162" y="3934"/>
                    <a:pt x="9556" y="4178"/>
                  </a:cubicBezTo>
                  <a:cubicBezTo>
                    <a:pt x="9583" y="4206"/>
                    <a:pt x="9611" y="4219"/>
                    <a:pt x="9638" y="4260"/>
                  </a:cubicBezTo>
                  <a:cubicBezTo>
                    <a:pt x="9787" y="4477"/>
                    <a:pt x="9964" y="4695"/>
                    <a:pt x="10168" y="4885"/>
                  </a:cubicBezTo>
                  <a:cubicBezTo>
                    <a:pt x="10440" y="5116"/>
                    <a:pt x="10711" y="5361"/>
                    <a:pt x="10983" y="5592"/>
                  </a:cubicBezTo>
                  <a:cubicBezTo>
                    <a:pt x="11337" y="5891"/>
                    <a:pt x="11663" y="6217"/>
                    <a:pt x="11962" y="6571"/>
                  </a:cubicBezTo>
                  <a:cubicBezTo>
                    <a:pt x="11962" y="6584"/>
                    <a:pt x="11976" y="6598"/>
                    <a:pt x="11989" y="6598"/>
                  </a:cubicBezTo>
                  <a:lnTo>
                    <a:pt x="12016" y="6571"/>
                  </a:lnTo>
                  <a:cubicBezTo>
                    <a:pt x="12139" y="6421"/>
                    <a:pt x="12152" y="6217"/>
                    <a:pt x="12057" y="6041"/>
                  </a:cubicBezTo>
                  <a:cubicBezTo>
                    <a:pt x="12003" y="5918"/>
                    <a:pt x="11921" y="5810"/>
                    <a:pt x="11826" y="5714"/>
                  </a:cubicBezTo>
                  <a:cubicBezTo>
                    <a:pt x="11649" y="5565"/>
                    <a:pt x="11486" y="5415"/>
                    <a:pt x="11310" y="5266"/>
                  </a:cubicBezTo>
                  <a:cubicBezTo>
                    <a:pt x="11092" y="5076"/>
                    <a:pt x="10861" y="4885"/>
                    <a:pt x="10644" y="4681"/>
                  </a:cubicBezTo>
                  <a:cubicBezTo>
                    <a:pt x="10535" y="4573"/>
                    <a:pt x="10440" y="4450"/>
                    <a:pt x="10385" y="4314"/>
                  </a:cubicBezTo>
                  <a:cubicBezTo>
                    <a:pt x="10372" y="4287"/>
                    <a:pt x="10344" y="4260"/>
                    <a:pt x="10317" y="4246"/>
                  </a:cubicBezTo>
                  <a:cubicBezTo>
                    <a:pt x="10209" y="4151"/>
                    <a:pt x="10100" y="4056"/>
                    <a:pt x="9991" y="3961"/>
                  </a:cubicBezTo>
                  <a:cubicBezTo>
                    <a:pt x="9638" y="3621"/>
                    <a:pt x="9298" y="3268"/>
                    <a:pt x="8985" y="2887"/>
                  </a:cubicBezTo>
                  <a:cubicBezTo>
                    <a:pt x="8591" y="2411"/>
                    <a:pt x="8170" y="1977"/>
                    <a:pt x="7721" y="1569"/>
                  </a:cubicBezTo>
                  <a:cubicBezTo>
                    <a:pt x="7300" y="1188"/>
                    <a:pt x="6851" y="862"/>
                    <a:pt x="6362" y="590"/>
                  </a:cubicBezTo>
                  <a:cubicBezTo>
                    <a:pt x="5696" y="223"/>
                    <a:pt x="4976" y="33"/>
                    <a:pt x="4228" y="6"/>
                  </a:cubicBezTo>
                  <a:cubicBezTo>
                    <a:pt x="4196" y="2"/>
                    <a:pt x="4163" y="0"/>
                    <a:pt x="413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a:off x="4271275" y="3248075"/>
              <a:ext cx="382300" cy="138675"/>
            </a:xfrm>
            <a:custGeom>
              <a:avLst/>
              <a:gdLst/>
              <a:ahLst/>
              <a:cxnLst/>
              <a:rect l="l" t="t" r="r" b="b"/>
              <a:pathLst>
                <a:path w="15292" h="5547" extrusionOk="0">
                  <a:moveTo>
                    <a:pt x="8169" y="1"/>
                  </a:moveTo>
                  <a:cubicBezTo>
                    <a:pt x="7934" y="1"/>
                    <a:pt x="7698" y="19"/>
                    <a:pt x="7463" y="55"/>
                  </a:cubicBezTo>
                  <a:cubicBezTo>
                    <a:pt x="6960" y="123"/>
                    <a:pt x="6457" y="245"/>
                    <a:pt x="5954" y="409"/>
                  </a:cubicBezTo>
                  <a:cubicBezTo>
                    <a:pt x="5478" y="558"/>
                    <a:pt x="5016" y="735"/>
                    <a:pt x="4554" y="952"/>
                  </a:cubicBezTo>
                  <a:cubicBezTo>
                    <a:pt x="3766" y="1306"/>
                    <a:pt x="3032" y="1795"/>
                    <a:pt x="2379" y="2393"/>
                  </a:cubicBezTo>
                  <a:cubicBezTo>
                    <a:pt x="2338" y="2420"/>
                    <a:pt x="2311" y="2447"/>
                    <a:pt x="2284" y="2475"/>
                  </a:cubicBezTo>
                  <a:cubicBezTo>
                    <a:pt x="2080" y="2719"/>
                    <a:pt x="1876" y="2964"/>
                    <a:pt x="1659" y="3195"/>
                  </a:cubicBezTo>
                  <a:cubicBezTo>
                    <a:pt x="1319" y="3576"/>
                    <a:pt x="966" y="3929"/>
                    <a:pt x="653" y="4337"/>
                  </a:cubicBezTo>
                  <a:cubicBezTo>
                    <a:pt x="395" y="4663"/>
                    <a:pt x="191" y="5030"/>
                    <a:pt x="41" y="5424"/>
                  </a:cubicBezTo>
                  <a:cubicBezTo>
                    <a:pt x="28" y="5465"/>
                    <a:pt x="14" y="5492"/>
                    <a:pt x="0" y="5546"/>
                  </a:cubicBezTo>
                  <a:cubicBezTo>
                    <a:pt x="109" y="5546"/>
                    <a:pt x="232" y="5492"/>
                    <a:pt x="313" y="5424"/>
                  </a:cubicBezTo>
                  <a:cubicBezTo>
                    <a:pt x="395" y="5342"/>
                    <a:pt x="463" y="5261"/>
                    <a:pt x="517" y="5179"/>
                  </a:cubicBezTo>
                  <a:cubicBezTo>
                    <a:pt x="599" y="5057"/>
                    <a:pt x="667" y="4921"/>
                    <a:pt x="734" y="4785"/>
                  </a:cubicBezTo>
                  <a:cubicBezTo>
                    <a:pt x="816" y="4663"/>
                    <a:pt x="911" y="4486"/>
                    <a:pt x="1006" y="4350"/>
                  </a:cubicBezTo>
                  <a:cubicBezTo>
                    <a:pt x="1088" y="4228"/>
                    <a:pt x="1210" y="4146"/>
                    <a:pt x="1346" y="4106"/>
                  </a:cubicBezTo>
                  <a:cubicBezTo>
                    <a:pt x="1400" y="4078"/>
                    <a:pt x="1441" y="4051"/>
                    <a:pt x="1468" y="3997"/>
                  </a:cubicBezTo>
                  <a:cubicBezTo>
                    <a:pt x="1645" y="3779"/>
                    <a:pt x="1808" y="3562"/>
                    <a:pt x="1985" y="3344"/>
                  </a:cubicBezTo>
                  <a:cubicBezTo>
                    <a:pt x="2556" y="2638"/>
                    <a:pt x="3249" y="2026"/>
                    <a:pt x="4037" y="1537"/>
                  </a:cubicBezTo>
                  <a:cubicBezTo>
                    <a:pt x="4445" y="1292"/>
                    <a:pt x="4880" y="1088"/>
                    <a:pt x="5342" y="925"/>
                  </a:cubicBezTo>
                  <a:cubicBezTo>
                    <a:pt x="5641" y="830"/>
                    <a:pt x="5927" y="762"/>
                    <a:pt x="6226" y="694"/>
                  </a:cubicBezTo>
                  <a:cubicBezTo>
                    <a:pt x="6729" y="585"/>
                    <a:pt x="7232" y="476"/>
                    <a:pt x="7748" y="422"/>
                  </a:cubicBezTo>
                  <a:cubicBezTo>
                    <a:pt x="8237" y="354"/>
                    <a:pt x="8727" y="327"/>
                    <a:pt x="9230" y="327"/>
                  </a:cubicBezTo>
                  <a:cubicBezTo>
                    <a:pt x="9950" y="341"/>
                    <a:pt x="10670" y="449"/>
                    <a:pt x="11364" y="653"/>
                  </a:cubicBezTo>
                  <a:cubicBezTo>
                    <a:pt x="11418" y="680"/>
                    <a:pt x="11486" y="680"/>
                    <a:pt x="11554" y="694"/>
                  </a:cubicBezTo>
                  <a:cubicBezTo>
                    <a:pt x="11907" y="748"/>
                    <a:pt x="12274" y="816"/>
                    <a:pt x="12628" y="911"/>
                  </a:cubicBezTo>
                  <a:cubicBezTo>
                    <a:pt x="13375" y="1102"/>
                    <a:pt x="14068" y="1482"/>
                    <a:pt x="14639" y="1999"/>
                  </a:cubicBezTo>
                  <a:cubicBezTo>
                    <a:pt x="14653" y="2026"/>
                    <a:pt x="14667" y="2040"/>
                    <a:pt x="14680" y="2040"/>
                  </a:cubicBezTo>
                  <a:cubicBezTo>
                    <a:pt x="14794" y="2081"/>
                    <a:pt x="14909" y="2099"/>
                    <a:pt x="15023" y="2099"/>
                  </a:cubicBezTo>
                  <a:cubicBezTo>
                    <a:pt x="15058" y="2099"/>
                    <a:pt x="15093" y="2097"/>
                    <a:pt x="15129" y="2094"/>
                  </a:cubicBezTo>
                  <a:cubicBezTo>
                    <a:pt x="15224" y="2094"/>
                    <a:pt x="15292" y="1985"/>
                    <a:pt x="15237" y="1890"/>
                  </a:cubicBezTo>
                  <a:cubicBezTo>
                    <a:pt x="15210" y="1822"/>
                    <a:pt x="15169" y="1754"/>
                    <a:pt x="15115" y="1700"/>
                  </a:cubicBezTo>
                  <a:cubicBezTo>
                    <a:pt x="14911" y="1455"/>
                    <a:pt x="14639" y="1265"/>
                    <a:pt x="14327" y="1170"/>
                  </a:cubicBezTo>
                  <a:cubicBezTo>
                    <a:pt x="14300" y="1170"/>
                    <a:pt x="14259" y="1156"/>
                    <a:pt x="14232" y="1129"/>
                  </a:cubicBezTo>
                  <a:cubicBezTo>
                    <a:pt x="13865" y="925"/>
                    <a:pt x="13498" y="694"/>
                    <a:pt x="13117" y="490"/>
                  </a:cubicBezTo>
                  <a:cubicBezTo>
                    <a:pt x="12886" y="368"/>
                    <a:pt x="12628" y="259"/>
                    <a:pt x="12383" y="137"/>
                  </a:cubicBezTo>
                  <a:cubicBezTo>
                    <a:pt x="12315" y="109"/>
                    <a:pt x="12261" y="96"/>
                    <a:pt x="12193" y="96"/>
                  </a:cubicBezTo>
                  <a:cubicBezTo>
                    <a:pt x="12184" y="94"/>
                    <a:pt x="12176" y="93"/>
                    <a:pt x="12168" y="93"/>
                  </a:cubicBezTo>
                  <a:cubicBezTo>
                    <a:pt x="12119" y="93"/>
                    <a:pt x="12103" y="130"/>
                    <a:pt x="12138" y="177"/>
                  </a:cubicBezTo>
                  <a:cubicBezTo>
                    <a:pt x="12166" y="232"/>
                    <a:pt x="12206" y="300"/>
                    <a:pt x="12261" y="354"/>
                  </a:cubicBezTo>
                  <a:cubicBezTo>
                    <a:pt x="12301" y="409"/>
                    <a:pt x="12356" y="463"/>
                    <a:pt x="12410" y="517"/>
                  </a:cubicBezTo>
                  <a:cubicBezTo>
                    <a:pt x="12356" y="572"/>
                    <a:pt x="12288" y="585"/>
                    <a:pt x="12206" y="585"/>
                  </a:cubicBezTo>
                  <a:cubicBezTo>
                    <a:pt x="12138" y="585"/>
                    <a:pt x="12057" y="572"/>
                    <a:pt x="11989" y="558"/>
                  </a:cubicBezTo>
                  <a:cubicBezTo>
                    <a:pt x="11853" y="531"/>
                    <a:pt x="11717" y="490"/>
                    <a:pt x="11581" y="449"/>
                  </a:cubicBezTo>
                  <a:cubicBezTo>
                    <a:pt x="11486" y="422"/>
                    <a:pt x="11391" y="381"/>
                    <a:pt x="11309" y="354"/>
                  </a:cubicBezTo>
                  <a:cubicBezTo>
                    <a:pt x="10942" y="218"/>
                    <a:pt x="10562" y="137"/>
                    <a:pt x="10168" y="123"/>
                  </a:cubicBezTo>
                  <a:cubicBezTo>
                    <a:pt x="9624" y="96"/>
                    <a:pt x="9067" y="42"/>
                    <a:pt x="8523" y="14"/>
                  </a:cubicBezTo>
                  <a:cubicBezTo>
                    <a:pt x="8405" y="5"/>
                    <a:pt x="8287" y="1"/>
                    <a:pt x="8169"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4326675" y="3144525"/>
              <a:ext cx="386375" cy="82775"/>
            </a:xfrm>
            <a:custGeom>
              <a:avLst/>
              <a:gdLst/>
              <a:ahLst/>
              <a:cxnLst/>
              <a:rect l="l" t="t" r="r" b="b"/>
              <a:pathLst>
                <a:path w="15455" h="3311" extrusionOk="0">
                  <a:moveTo>
                    <a:pt x="7141" y="1"/>
                  </a:moveTo>
                  <a:cubicBezTo>
                    <a:pt x="6836" y="1"/>
                    <a:pt x="6530" y="36"/>
                    <a:pt x="6239" y="119"/>
                  </a:cubicBezTo>
                  <a:cubicBezTo>
                    <a:pt x="5913" y="201"/>
                    <a:pt x="5600" y="283"/>
                    <a:pt x="5287" y="391"/>
                  </a:cubicBezTo>
                  <a:cubicBezTo>
                    <a:pt x="4880" y="527"/>
                    <a:pt x="4485" y="663"/>
                    <a:pt x="4091" y="799"/>
                  </a:cubicBezTo>
                  <a:cubicBezTo>
                    <a:pt x="3887" y="881"/>
                    <a:pt x="3684" y="949"/>
                    <a:pt x="3466" y="989"/>
                  </a:cubicBezTo>
                  <a:cubicBezTo>
                    <a:pt x="3018" y="1085"/>
                    <a:pt x="2583" y="1248"/>
                    <a:pt x="2175" y="1451"/>
                  </a:cubicBezTo>
                  <a:cubicBezTo>
                    <a:pt x="1740" y="1669"/>
                    <a:pt x="1318" y="1927"/>
                    <a:pt x="924" y="2199"/>
                  </a:cubicBezTo>
                  <a:lnTo>
                    <a:pt x="82" y="2770"/>
                  </a:lnTo>
                  <a:cubicBezTo>
                    <a:pt x="14" y="2797"/>
                    <a:pt x="0" y="2851"/>
                    <a:pt x="14" y="2919"/>
                  </a:cubicBezTo>
                  <a:cubicBezTo>
                    <a:pt x="25" y="2964"/>
                    <a:pt x="73" y="2991"/>
                    <a:pt x="121" y="2991"/>
                  </a:cubicBezTo>
                  <a:cubicBezTo>
                    <a:pt x="130" y="2991"/>
                    <a:pt x="140" y="2990"/>
                    <a:pt x="150" y="2987"/>
                  </a:cubicBezTo>
                  <a:cubicBezTo>
                    <a:pt x="190" y="2987"/>
                    <a:pt x="245" y="2974"/>
                    <a:pt x="285" y="2960"/>
                  </a:cubicBezTo>
                  <a:cubicBezTo>
                    <a:pt x="394" y="2919"/>
                    <a:pt x="503" y="2865"/>
                    <a:pt x="598" y="2811"/>
                  </a:cubicBezTo>
                  <a:cubicBezTo>
                    <a:pt x="870" y="2661"/>
                    <a:pt x="1128" y="2498"/>
                    <a:pt x="1386" y="2335"/>
                  </a:cubicBezTo>
                  <a:cubicBezTo>
                    <a:pt x="1645" y="2185"/>
                    <a:pt x="1889" y="2050"/>
                    <a:pt x="2134" y="1900"/>
                  </a:cubicBezTo>
                  <a:cubicBezTo>
                    <a:pt x="2528" y="1655"/>
                    <a:pt x="2963" y="1479"/>
                    <a:pt x="3425" y="1370"/>
                  </a:cubicBezTo>
                  <a:cubicBezTo>
                    <a:pt x="3765" y="1275"/>
                    <a:pt x="4105" y="1180"/>
                    <a:pt x="4458" y="1085"/>
                  </a:cubicBezTo>
                  <a:cubicBezTo>
                    <a:pt x="4717" y="1017"/>
                    <a:pt x="4975" y="921"/>
                    <a:pt x="5233" y="799"/>
                  </a:cubicBezTo>
                  <a:cubicBezTo>
                    <a:pt x="5818" y="527"/>
                    <a:pt x="6443" y="364"/>
                    <a:pt x="7095" y="351"/>
                  </a:cubicBezTo>
                  <a:cubicBezTo>
                    <a:pt x="7158" y="349"/>
                    <a:pt x="7221" y="348"/>
                    <a:pt x="7284" y="348"/>
                  </a:cubicBezTo>
                  <a:cubicBezTo>
                    <a:pt x="7727" y="348"/>
                    <a:pt x="8176" y="390"/>
                    <a:pt x="8604" y="473"/>
                  </a:cubicBezTo>
                  <a:cubicBezTo>
                    <a:pt x="10167" y="785"/>
                    <a:pt x="11676" y="1275"/>
                    <a:pt x="13103" y="1954"/>
                  </a:cubicBezTo>
                  <a:cubicBezTo>
                    <a:pt x="13837" y="2294"/>
                    <a:pt x="14517" y="2729"/>
                    <a:pt x="15128" y="3259"/>
                  </a:cubicBezTo>
                  <a:cubicBezTo>
                    <a:pt x="15167" y="3289"/>
                    <a:pt x="15221" y="3311"/>
                    <a:pt x="15278" y="3311"/>
                  </a:cubicBezTo>
                  <a:cubicBezTo>
                    <a:pt x="15300" y="3311"/>
                    <a:pt x="15323" y="3308"/>
                    <a:pt x="15346" y="3300"/>
                  </a:cubicBezTo>
                  <a:cubicBezTo>
                    <a:pt x="15427" y="3286"/>
                    <a:pt x="15454" y="3246"/>
                    <a:pt x="15427" y="3137"/>
                  </a:cubicBezTo>
                  <a:cubicBezTo>
                    <a:pt x="15414" y="3083"/>
                    <a:pt x="15386" y="3042"/>
                    <a:pt x="15359" y="3001"/>
                  </a:cubicBezTo>
                  <a:cubicBezTo>
                    <a:pt x="15128" y="2675"/>
                    <a:pt x="14816" y="2403"/>
                    <a:pt x="14462" y="2213"/>
                  </a:cubicBezTo>
                  <a:cubicBezTo>
                    <a:pt x="13946" y="1982"/>
                    <a:pt x="13456" y="1723"/>
                    <a:pt x="12967" y="1479"/>
                  </a:cubicBezTo>
                  <a:cubicBezTo>
                    <a:pt x="12451" y="1207"/>
                    <a:pt x="11934" y="976"/>
                    <a:pt x="11390" y="799"/>
                  </a:cubicBezTo>
                  <a:cubicBezTo>
                    <a:pt x="11010" y="677"/>
                    <a:pt x="10616" y="595"/>
                    <a:pt x="10249" y="459"/>
                  </a:cubicBezTo>
                  <a:cubicBezTo>
                    <a:pt x="10181" y="446"/>
                    <a:pt x="10113" y="418"/>
                    <a:pt x="10045" y="405"/>
                  </a:cubicBezTo>
                  <a:cubicBezTo>
                    <a:pt x="9188" y="174"/>
                    <a:pt x="8305" y="38"/>
                    <a:pt x="7421" y="11"/>
                  </a:cubicBezTo>
                  <a:cubicBezTo>
                    <a:pt x="7328" y="4"/>
                    <a:pt x="7235" y="1"/>
                    <a:pt x="714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0"/>
            <p:cNvSpPr/>
            <p:nvPr/>
          </p:nvSpPr>
          <p:spPr>
            <a:xfrm>
              <a:off x="4416025" y="3381025"/>
              <a:ext cx="272425" cy="177400"/>
            </a:xfrm>
            <a:custGeom>
              <a:avLst/>
              <a:gdLst/>
              <a:ahLst/>
              <a:cxnLst/>
              <a:rect l="l" t="t" r="r" b="b"/>
              <a:pathLst>
                <a:path w="10897" h="7096" extrusionOk="0">
                  <a:moveTo>
                    <a:pt x="2689" y="0"/>
                  </a:moveTo>
                  <a:cubicBezTo>
                    <a:pt x="2540" y="0"/>
                    <a:pt x="2391" y="18"/>
                    <a:pt x="2244" y="52"/>
                  </a:cubicBezTo>
                  <a:cubicBezTo>
                    <a:pt x="2135" y="79"/>
                    <a:pt x="2026" y="120"/>
                    <a:pt x="1931" y="174"/>
                  </a:cubicBezTo>
                  <a:cubicBezTo>
                    <a:pt x="1387" y="541"/>
                    <a:pt x="925" y="1017"/>
                    <a:pt x="558" y="1574"/>
                  </a:cubicBezTo>
                  <a:cubicBezTo>
                    <a:pt x="273" y="1995"/>
                    <a:pt x="96" y="2471"/>
                    <a:pt x="28" y="2974"/>
                  </a:cubicBezTo>
                  <a:cubicBezTo>
                    <a:pt x="14" y="3056"/>
                    <a:pt x="1" y="3137"/>
                    <a:pt x="1" y="3232"/>
                  </a:cubicBezTo>
                  <a:cubicBezTo>
                    <a:pt x="82" y="3205"/>
                    <a:pt x="164" y="3151"/>
                    <a:pt x="205" y="3069"/>
                  </a:cubicBezTo>
                  <a:cubicBezTo>
                    <a:pt x="300" y="2947"/>
                    <a:pt x="381" y="2811"/>
                    <a:pt x="463" y="2675"/>
                  </a:cubicBezTo>
                  <a:cubicBezTo>
                    <a:pt x="640" y="2335"/>
                    <a:pt x="816" y="1995"/>
                    <a:pt x="1007" y="1656"/>
                  </a:cubicBezTo>
                  <a:cubicBezTo>
                    <a:pt x="1143" y="1397"/>
                    <a:pt x="1333" y="1153"/>
                    <a:pt x="1550" y="962"/>
                  </a:cubicBezTo>
                  <a:cubicBezTo>
                    <a:pt x="1618" y="908"/>
                    <a:pt x="1673" y="854"/>
                    <a:pt x="1727" y="786"/>
                  </a:cubicBezTo>
                  <a:cubicBezTo>
                    <a:pt x="1890" y="568"/>
                    <a:pt x="2135" y="432"/>
                    <a:pt x="2407" y="378"/>
                  </a:cubicBezTo>
                  <a:cubicBezTo>
                    <a:pt x="2474" y="368"/>
                    <a:pt x="2540" y="364"/>
                    <a:pt x="2605" y="364"/>
                  </a:cubicBezTo>
                  <a:cubicBezTo>
                    <a:pt x="2724" y="364"/>
                    <a:pt x="2841" y="379"/>
                    <a:pt x="2964" y="405"/>
                  </a:cubicBezTo>
                  <a:cubicBezTo>
                    <a:pt x="3195" y="446"/>
                    <a:pt x="3426" y="514"/>
                    <a:pt x="3644" y="609"/>
                  </a:cubicBezTo>
                  <a:cubicBezTo>
                    <a:pt x="4011" y="786"/>
                    <a:pt x="4378" y="949"/>
                    <a:pt x="4758" y="1125"/>
                  </a:cubicBezTo>
                  <a:cubicBezTo>
                    <a:pt x="4785" y="1139"/>
                    <a:pt x="4812" y="1153"/>
                    <a:pt x="4826" y="1166"/>
                  </a:cubicBezTo>
                  <a:cubicBezTo>
                    <a:pt x="5125" y="1397"/>
                    <a:pt x="5397" y="1656"/>
                    <a:pt x="5642" y="1927"/>
                  </a:cubicBezTo>
                  <a:cubicBezTo>
                    <a:pt x="5981" y="2308"/>
                    <a:pt x="6267" y="2716"/>
                    <a:pt x="6566" y="3124"/>
                  </a:cubicBezTo>
                  <a:cubicBezTo>
                    <a:pt x="6878" y="3545"/>
                    <a:pt x="7205" y="3953"/>
                    <a:pt x="7544" y="4347"/>
                  </a:cubicBezTo>
                  <a:cubicBezTo>
                    <a:pt x="7640" y="4442"/>
                    <a:pt x="7721" y="4551"/>
                    <a:pt x="7789" y="4659"/>
                  </a:cubicBezTo>
                  <a:cubicBezTo>
                    <a:pt x="7911" y="4795"/>
                    <a:pt x="8020" y="4945"/>
                    <a:pt x="8156" y="5094"/>
                  </a:cubicBezTo>
                  <a:cubicBezTo>
                    <a:pt x="8469" y="5421"/>
                    <a:pt x="8809" y="5720"/>
                    <a:pt x="9176" y="5991"/>
                  </a:cubicBezTo>
                  <a:cubicBezTo>
                    <a:pt x="9597" y="6304"/>
                    <a:pt x="10018" y="6603"/>
                    <a:pt x="10399" y="6943"/>
                  </a:cubicBezTo>
                  <a:cubicBezTo>
                    <a:pt x="10508" y="7024"/>
                    <a:pt x="10644" y="7079"/>
                    <a:pt x="10793" y="7092"/>
                  </a:cubicBezTo>
                  <a:cubicBezTo>
                    <a:pt x="10804" y="7094"/>
                    <a:pt x="10813" y="7095"/>
                    <a:pt x="10822" y="7095"/>
                  </a:cubicBezTo>
                  <a:cubicBezTo>
                    <a:pt x="10880" y="7095"/>
                    <a:pt x="10897" y="7056"/>
                    <a:pt x="10861" y="6997"/>
                  </a:cubicBezTo>
                  <a:cubicBezTo>
                    <a:pt x="10820" y="6929"/>
                    <a:pt x="10766" y="6861"/>
                    <a:pt x="10711" y="6807"/>
                  </a:cubicBezTo>
                  <a:cubicBezTo>
                    <a:pt x="10494" y="6562"/>
                    <a:pt x="10263" y="6331"/>
                    <a:pt x="10032" y="6100"/>
                  </a:cubicBezTo>
                  <a:cubicBezTo>
                    <a:pt x="10018" y="6087"/>
                    <a:pt x="9991" y="6073"/>
                    <a:pt x="9978" y="6059"/>
                  </a:cubicBezTo>
                  <a:cubicBezTo>
                    <a:pt x="9447" y="5733"/>
                    <a:pt x="8972" y="5325"/>
                    <a:pt x="8564" y="4863"/>
                  </a:cubicBezTo>
                  <a:cubicBezTo>
                    <a:pt x="8170" y="4428"/>
                    <a:pt x="7816" y="3966"/>
                    <a:pt x="7477" y="3504"/>
                  </a:cubicBezTo>
                  <a:cubicBezTo>
                    <a:pt x="7082" y="2974"/>
                    <a:pt x="6688" y="2444"/>
                    <a:pt x="6267" y="1955"/>
                  </a:cubicBezTo>
                  <a:cubicBezTo>
                    <a:pt x="5954" y="1574"/>
                    <a:pt x="5601" y="1234"/>
                    <a:pt x="5220" y="922"/>
                  </a:cubicBezTo>
                  <a:cubicBezTo>
                    <a:pt x="5166" y="881"/>
                    <a:pt x="5111" y="840"/>
                    <a:pt x="5057" y="813"/>
                  </a:cubicBezTo>
                  <a:cubicBezTo>
                    <a:pt x="4772" y="691"/>
                    <a:pt x="4473" y="568"/>
                    <a:pt x="4187" y="446"/>
                  </a:cubicBezTo>
                  <a:cubicBezTo>
                    <a:pt x="3902" y="310"/>
                    <a:pt x="3603" y="201"/>
                    <a:pt x="3304" y="106"/>
                  </a:cubicBezTo>
                  <a:cubicBezTo>
                    <a:pt x="3105" y="35"/>
                    <a:pt x="2898" y="0"/>
                    <a:pt x="26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4290300" y="3387150"/>
              <a:ext cx="72400" cy="266675"/>
            </a:xfrm>
            <a:custGeom>
              <a:avLst/>
              <a:gdLst/>
              <a:ahLst/>
              <a:cxnLst/>
              <a:rect l="l" t="t" r="r" b="b"/>
              <a:pathLst>
                <a:path w="2896" h="10667" extrusionOk="0">
                  <a:moveTo>
                    <a:pt x="634" y="8167"/>
                  </a:moveTo>
                  <a:cubicBezTo>
                    <a:pt x="676" y="8167"/>
                    <a:pt x="704" y="8208"/>
                    <a:pt x="721" y="8302"/>
                  </a:cubicBezTo>
                  <a:cubicBezTo>
                    <a:pt x="721" y="8343"/>
                    <a:pt x="707" y="8397"/>
                    <a:pt x="707" y="8451"/>
                  </a:cubicBezTo>
                  <a:cubicBezTo>
                    <a:pt x="707" y="8479"/>
                    <a:pt x="694" y="8492"/>
                    <a:pt x="667" y="8506"/>
                  </a:cubicBezTo>
                  <a:cubicBezTo>
                    <a:pt x="599" y="8546"/>
                    <a:pt x="531" y="8587"/>
                    <a:pt x="463" y="8614"/>
                  </a:cubicBezTo>
                  <a:cubicBezTo>
                    <a:pt x="444" y="8624"/>
                    <a:pt x="426" y="8628"/>
                    <a:pt x="411" y="8628"/>
                  </a:cubicBezTo>
                  <a:cubicBezTo>
                    <a:pt x="360" y="8628"/>
                    <a:pt x="333" y="8582"/>
                    <a:pt x="354" y="8519"/>
                  </a:cubicBezTo>
                  <a:cubicBezTo>
                    <a:pt x="381" y="8397"/>
                    <a:pt x="449" y="8288"/>
                    <a:pt x="544" y="8207"/>
                  </a:cubicBezTo>
                  <a:cubicBezTo>
                    <a:pt x="580" y="8181"/>
                    <a:pt x="609" y="8167"/>
                    <a:pt x="634" y="8167"/>
                  </a:cubicBezTo>
                  <a:close/>
                  <a:moveTo>
                    <a:pt x="2801" y="0"/>
                  </a:moveTo>
                  <a:cubicBezTo>
                    <a:pt x="2754" y="0"/>
                    <a:pt x="2711" y="18"/>
                    <a:pt x="2678" y="51"/>
                  </a:cubicBezTo>
                  <a:cubicBezTo>
                    <a:pt x="2597" y="92"/>
                    <a:pt x="2529" y="146"/>
                    <a:pt x="2474" y="214"/>
                  </a:cubicBezTo>
                  <a:cubicBezTo>
                    <a:pt x="2325" y="405"/>
                    <a:pt x="2189" y="581"/>
                    <a:pt x="2067" y="785"/>
                  </a:cubicBezTo>
                  <a:cubicBezTo>
                    <a:pt x="1876" y="1084"/>
                    <a:pt x="1713" y="1383"/>
                    <a:pt x="1537" y="1682"/>
                  </a:cubicBezTo>
                  <a:cubicBezTo>
                    <a:pt x="1509" y="1737"/>
                    <a:pt x="1469" y="1791"/>
                    <a:pt x="1428" y="1832"/>
                  </a:cubicBezTo>
                  <a:cubicBezTo>
                    <a:pt x="1156" y="2117"/>
                    <a:pt x="939" y="2444"/>
                    <a:pt x="789" y="2811"/>
                  </a:cubicBezTo>
                  <a:cubicBezTo>
                    <a:pt x="680" y="3082"/>
                    <a:pt x="599" y="3368"/>
                    <a:pt x="544" y="3653"/>
                  </a:cubicBezTo>
                  <a:cubicBezTo>
                    <a:pt x="463" y="4115"/>
                    <a:pt x="436" y="4578"/>
                    <a:pt x="436" y="5053"/>
                  </a:cubicBezTo>
                  <a:lnTo>
                    <a:pt x="436" y="5407"/>
                  </a:lnTo>
                  <a:cubicBezTo>
                    <a:pt x="408" y="5760"/>
                    <a:pt x="354" y="6100"/>
                    <a:pt x="273" y="6453"/>
                  </a:cubicBezTo>
                  <a:cubicBezTo>
                    <a:pt x="191" y="6793"/>
                    <a:pt x="123" y="7133"/>
                    <a:pt x="69" y="7486"/>
                  </a:cubicBezTo>
                  <a:cubicBezTo>
                    <a:pt x="1" y="7799"/>
                    <a:pt x="28" y="8125"/>
                    <a:pt x="123" y="8438"/>
                  </a:cubicBezTo>
                  <a:cubicBezTo>
                    <a:pt x="232" y="8723"/>
                    <a:pt x="422" y="8968"/>
                    <a:pt x="680" y="9131"/>
                  </a:cubicBezTo>
                  <a:cubicBezTo>
                    <a:pt x="735" y="9090"/>
                    <a:pt x="789" y="9049"/>
                    <a:pt x="830" y="8995"/>
                  </a:cubicBezTo>
                  <a:cubicBezTo>
                    <a:pt x="993" y="8832"/>
                    <a:pt x="1061" y="8587"/>
                    <a:pt x="993" y="8356"/>
                  </a:cubicBezTo>
                  <a:cubicBezTo>
                    <a:pt x="952" y="8207"/>
                    <a:pt x="898" y="8071"/>
                    <a:pt x="843" y="7935"/>
                  </a:cubicBezTo>
                  <a:cubicBezTo>
                    <a:pt x="762" y="7772"/>
                    <a:pt x="667" y="7595"/>
                    <a:pt x="599" y="7418"/>
                  </a:cubicBezTo>
                  <a:cubicBezTo>
                    <a:pt x="504" y="7201"/>
                    <a:pt x="490" y="6970"/>
                    <a:pt x="585" y="6752"/>
                  </a:cubicBezTo>
                  <a:cubicBezTo>
                    <a:pt x="599" y="6712"/>
                    <a:pt x="599" y="6684"/>
                    <a:pt x="599" y="6644"/>
                  </a:cubicBezTo>
                  <a:cubicBezTo>
                    <a:pt x="585" y="6195"/>
                    <a:pt x="599" y="5760"/>
                    <a:pt x="639" y="5325"/>
                  </a:cubicBezTo>
                  <a:cubicBezTo>
                    <a:pt x="721" y="4673"/>
                    <a:pt x="803" y="4034"/>
                    <a:pt x="871" y="3381"/>
                  </a:cubicBezTo>
                  <a:cubicBezTo>
                    <a:pt x="884" y="3286"/>
                    <a:pt x="911" y="3191"/>
                    <a:pt x="952" y="3096"/>
                  </a:cubicBezTo>
                  <a:cubicBezTo>
                    <a:pt x="979" y="3028"/>
                    <a:pt x="1006" y="2974"/>
                    <a:pt x="1047" y="2933"/>
                  </a:cubicBezTo>
                  <a:cubicBezTo>
                    <a:pt x="1083" y="2891"/>
                    <a:pt x="1121" y="2870"/>
                    <a:pt x="1156" y="2870"/>
                  </a:cubicBezTo>
                  <a:cubicBezTo>
                    <a:pt x="1202" y="2870"/>
                    <a:pt x="1242" y="2905"/>
                    <a:pt x="1265" y="2974"/>
                  </a:cubicBezTo>
                  <a:cubicBezTo>
                    <a:pt x="1265" y="2987"/>
                    <a:pt x="1278" y="3014"/>
                    <a:pt x="1278" y="3042"/>
                  </a:cubicBezTo>
                  <a:cubicBezTo>
                    <a:pt x="1292" y="3164"/>
                    <a:pt x="1292" y="3273"/>
                    <a:pt x="1278" y="3395"/>
                  </a:cubicBezTo>
                  <a:cubicBezTo>
                    <a:pt x="1238" y="3721"/>
                    <a:pt x="1197" y="4034"/>
                    <a:pt x="1156" y="4360"/>
                  </a:cubicBezTo>
                  <a:cubicBezTo>
                    <a:pt x="1034" y="5121"/>
                    <a:pt x="993" y="5896"/>
                    <a:pt x="1020" y="6671"/>
                  </a:cubicBezTo>
                  <a:cubicBezTo>
                    <a:pt x="1034" y="6970"/>
                    <a:pt x="1088" y="7269"/>
                    <a:pt x="1156" y="7568"/>
                  </a:cubicBezTo>
                  <a:cubicBezTo>
                    <a:pt x="1238" y="7826"/>
                    <a:pt x="1278" y="8112"/>
                    <a:pt x="1292" y="8383"/>
                  </a:cubicBezTo>
                  <a:cubicBezTo>
                    <a:pt x="1319" y="8791"/>
                    <a:pt x="1346" y="9199"/>
                    <a:pt x="1373" y="9593"/>
                  </a:cubicBezTo>
                  <a:cubicBezTo>
                    <a:pt x="1401" y="9906"/>
                    <a:pt x="1482" y="10205"/>
                    <a:pt x="1605" y="10490"/>
                  </a:cubicBezTo>
                  <a:cubicBezTo>
                    <a:pt x="1632" y="10558"/>
                    <a:pt x="1659" y="10612"/>
                    <a:pt x="1686" y="10667"/>
                  </a:cubicBezTo>
                  <a:cubicBezTo>
                    <a:pt x="1700" y="10640"/>
                    <a:pt x="1713" y="10612"/>
                    <a:pt x="1713" y="10585"/>
                  </a:cubicBezTo>
                  <a:cubicBezTo>
                    <a:pt x="1754" y="10259"/>
                    <a:pt x="1754" y="9933"/>
                    <a:pt x="1713" y="9607"/>
                  </a:cubicBezTo>
                  <a:cubicBezTo>
                    <a:pt x="1700" y="9362"/>
                    <a:pt x="1659" y="9104"/>
                    <a:pt x="1632" y="8859"/>
                  </a:cubicBezTo>
                  <a:cubicBezTo>
                    <a:pt x="1591" y="8560"/>
                    <a:pt x="1564" y="8261"/>
                    <a:pt x="1509" y="7962"/>
                  </a:cubicBezTo>
                  <a:cubicBezTo>
                    <a:pt x="1401" y="7350"/>
                    <a:pt x="1360" y="6725"/>
                    <a:pt x="1387" y="6100"/>
                  </a:cubicBezTo>
                  <a:cubicBezTo>
                    <a:pt x="1401" y="5515"/>
                    <a:pt x="1441" y="4931"/>
                    <a:pt x="1469" y="4346"/>
                  </a:cubicBezTo>
                  <a:cubicBezTo>
                    <a:pt x="1496" y="4143"/>
                    <a:pt x="1496" y="3939"/>
                    <a:pt x="1496" y="3721"/>
                  </a:cubicBezTo>
                  <a:cubicBezTo>
                    <a:pt x="1455" y="3395"/>
                    <a:pt x="1469" y="3069"/>
                    <a:pt x="1537" y="2743"/>
                  </a:cubicBezTo>
                  <a:cubicBezTo>
                    <a:pt x="1632" y="2267"/>
                    <a:pt x="1808" y="1805"/>
                    <a:pt x="2053" y="1383"/>
                  </a:cubicBezTo>
                  <a:cubicBezTo>
                    <a:pt x="2298" y="962"/>
                    <a:pt x="2570" y="541"/>
                    <a:pt x="2828" y="119"/>
                  </a:cubicBezTo>
                  <a:lnTo>
                    <a:pt x="2896" y="24"/>
                  </a:lnTo>
                  <a:cubicBezTo>
                    <a:pt x="2864" y="8"/>
                    <a:pt x="2831" y="0"/>
                    <a:pt x="280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0"/>
            <p:cNvSpPr/>
            <p:nvPr/>
          </p:nvSpPr>
          <p:spPr>
            <a:xfrm>
              <a:off x="4388175" y="3356300"/>
              <a:ext cx="175025" cy="233650"/>
            </a:xfrm>
            <a:custGeom>
              <a:avLst/>
              <a:gdLst/>
              <a:ahLst/>
              <a:cxnLst/>
              <a:rect l="l" t="t" r="r" b="b"/>
              <a:pathLst>
                <a:path w="7001" h="9346" extrusionOk="0">
                  <a:moveTo>
                    <a:pt x="4347" y="1"/>
                  </a:moveTo>
                  <a:cubicBezTo>
                    <a:pt x="4294" y="1"/>
                    <a:pt x="4240" y="3"/>
                    <a:pt x="4187" y="8"/>
                  </a:cubicBezTo>
                  <a:cubicBezTo>
                    <a:pt x="3847" y="48"/>
                    <a:pt x="3521" y="144"/>
                    <a:pt x="3222" y="293"/>
                  </a:cubicBezTo>
                  <a:cubicBezTo>
                    <a:pt x="2814" y="497"/>
                    <a:pt x="2420" y="742"/>
                    <a:pt x="2066" y="1027"/>
                  </a:cubicBezTo>
                  <a:cubicBezTo>
                    <a:pt x="1985" y="1095"/>
                    <a:pt x="1890" y="1163"/>
                    <a:pt x="1822" y="1245"/>
                  </a:cubicBezTo>
                  <a:cubicBezTo>
                    <a:pt x="992" y="2142"/>
                    <a:pt x="408" y="3243"/>
                    <a:pt x="150" y="4425"/>
                  </a:cubicBezTo>
                  <a:cubicBezTo>
                    <a:pt x="82" y="4724"/>
                    <a:pt x="27" y="5023"/>
                    <a:pt x="14" y="5336"/>
                  </a:cubicBezTo>
                  <a:cubicBezTo>
                    <a:pt x="0" y="5716"/>
                    <a:pt x="41" y="6111"/>
                    <a:pt x="109" y="6491"/>
                  </a:cubicBezTo>
                  <a:cubicBezTo>
                    <a:pt x="191" y="6926"/>
                    <a:pt x="299" y="7361"/>
                    <a:pt x="449" y="7782"/>
                  </a:cubicBezTo>
                  <a:cubicBezTo>
                    <a:pt x="612" y="8245"/>
                    <a:pt x="789" y="8707"/>
                    <a:pt x="952" y="9169"/>
                  </a:cubicBezTo>
                  <a:cubicBezTo>
                    <a:pt x="992" y="9264"/>
                    <a:pt x="1074" y="9332"/>
                    <a:pt x="1169" y="9346"/>
                  </a:cubicBezTo>
                  <a:lnTo>
                    <a:pt x="1224" y="9346"/>
                  </a:lnTo>
                  <a:cubicBezTo>
                    <a:pt x="1319" y="9346"/>
                    <a:pt x="1387" y="9305"/>
                    <a:pt x="1373" y="9210"/>
                  </a:cubicBezTo>
                  <a:cubicBezTo>
                    <a:pt x="1387" y="9142"/>
                    <a:pt x="1373" y="9087"/>
                    <a:pt x="1346" y="9019"/>
                  </a:cubicBezTo>
                  <a:cubicBezTo>
                    <a:pt x="1291" y="8843"/>
                    <a:pt x="1224" y="8652"/>
                    <a:pt x="1142" y="8476"/>
                  </a:cubicBezTo>
                  <a:cubicBezTo>
                    <a:pt x="1006" y="8231"/>
                    <a:pt x="925" y="7959"/>
                    <a:pt x="870" y="7674"/>
                  </a:cubicBezTo>
                  <a:cubicBezTo>
                    <a:pt x="870" y="7660"/>
                    <a:pt x="870" y="7646"/>
                    <a:pt x="857" y="7633"/>
                  </a:cubicBezTo>
                  <a:cubicBezTo>
                    <a:pt x="775" y="7361"/>
                    <a:pt x="693" y="7089"/>
                    <a:pt x="625" y="6817"/>
                  </a:cubicBezTo>
                  <a:cubicBezTo>
                    <a:pt x="476" y="6328"/>
                    <a:pt x="394" y="5812"/>
                    <a:pt x="381" y="5309"/>
                  </a:cubicBezTo>
                  <a:cubicBezTo>
                    <a:pt x="367" y="4874"/>
                    <a:pt x="435" y="4439"/>
                    <a:pt x="612" y="4045"/>
                  </a:cubicBezTo>
                  <a:cubicBezTo>
                    <a:pt x="693" y="3841"/>
                    <a:pt x="775" y="3637"/>
                    <a:pt x="857" y="3447"/>
                  </a:cubicBezTo>
                  <a:cubicBezTo>
                    <a:pt x="925" y="3297"/>
                    <a:pt x="979" y="3134"/>
                    <a:pt x="1047" y="2984"/>
                  </a:cubicBezTo>
                  <a:cubicBezTo>
                    <a:pt x="1224" y="2563"/>
                    <a:pt x="1468" y="2169"/>
                    <a:pt x="1754" y="1815"/>
                  </a:cubicBezTo>
                  <a:cubicBezTo>
                    <a:pt x="2039" y="1489"/>
                    <a:pt x="2379" y="1204"/>
                    <a:pt x="2732" y="959"/>
                  </a:cubicBezTo>
                  <a:cubicBezTo>
                    <a:pt x="3194" y="619"/>
                    <a:pt x="3725" y="429"/>
                    <a:pt x="4295" y="388"/>
                  </a:cubicBezTo>
                  <a:cubicBezTo>
                    <a:pt x="4323" y="387"/>
                    <a:pt x="4350" y="387"/>
                    <a:pt x="4378" y="387"/>
                  </a:cubicBezTo>
                  <a:cubicBezTo>
                    <a:pt x="4678" y="387"/>
                    <a:pt x="4986" y="454"/>
                    <a:pt x="5260" y="579"/>
                  </a:cubicBezTo>
                  <a:cubicBezTo>
                    <a:pt x="5288" y="592"/>
                    <a:pt x="5315" y="619"/>
                    <a:pt x="5342" y="633"/>
                  </a:cubicBezTo>
                  <a:lnTo>
                    <a:pt x="5342" y="660"/>
                  </a:lnTo>
                  <a:cubicBezTo>
                    <a:pt x="5288" y="674"/>
                    <a:pt x="5233" y="687"/>
                    <a:pt x="5179" y="701"/>
                  </a:cubicBezTo>
                  <a:cubicBezTo>
                    <a:pt x="5002" y="728"/>
                    <a:pt x="4839" y="742"/>
                    <a:pt x="4662" y="769"/>
                  </a:cubicBezTo>
                  <a:cubicBezTo>
                    <a:pt x="4635" y="769"/>
                    <a:pt x="4608" y="769"/>
                    <a:pt x="4581" y="782"/>
                  </a:cubicBezTo>
                  <a:cubicBezTo>
                    <a:pt x="5410" y="1027"/>
                    <a:pt x="6225" y="1299"/>
                    <a:pt x="6932" y="1843"/>
                  </a:cubicBezTo>
                  <a:cubicBezTo>
                    <a:pt x="7000" y="1720"/>
                    <a:pt x="7000" y="1571"/>
                    <a:pt x="6946" y="1448"/>
                  </a:cubicBezTo>
                  <a:cubicBezTo>
                    <a:pt x="6864" y="1299"/>
                    <a:pt x="6756" y="1149"/>
                    <a:pt x="6633" y="1041"/>
                  </a:cubicBezTo>
                  <a:cubicBezTo>
                    <a:pt x="6389" y="810"/>
                    <a:pt x="6117" y="619"/>
                    <a:pt x="5818" y="456"/>
                  </a:cubicBezTo>
                  <a:cubicBezTo>
                    <a:pt x="5587" y="334"/>
                    <a:pt x="5342" y="239"/>
                    <a:pt x="5097" y="144"/>
                  </a:cubicBezTo>
                  <a:cubicBezTo>
                    <a:pt x="4861" y="54"/>
                    <a:pt x="4606" y="1"/>
                    <a:pt x="434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4402450" y="3283200"/>
              <a:ext cx="311950" cy="126925"/>
            </a:xfrm>
            <a:custGeom>
              <a:avLst/>
              <a:gdLst/>
              <a:ahLst/>
              <a:cxnLst/>
              <a:rect l="l" t="t" r="r" b="b"/>
              <a:pathLst>
                <a:path w="12478" h="5077" extrusionOk="0">
                  <a:moveTo>
                    <a:pt x="3824" y="1"/>
                  </a:moveTo>
                  <a:cubicBezTo>
                    <a:pt x="3542" y="1"/>
                    <a:pt x="3261" y="25"/>
                    <a:pt x="2990" y="77"/>
                  </a:cubicBezTo>
                  <a:cubicBezTo>
                    <a:pt x="2854" y="118"/>
                    <a:pt x="2705" y="132"/>
                    <a:pt x="2583" y="186"/>
                  </a:cubicBezTo>
                  <a:cubicBezTo>
                    <a:pt x="2148" y="322"/>
                    <a:pt x="1713" y="471"/>
                    <a:pt x="1291" y="621"/>
                  </a:cubicBezTo>
                  <a:cubicBezTo>
                    <a:pt x="1047" y="703"/>
                    <a:pt x="816" y="771"/>
                    <a:pt x="571" y="866"/>
                  </a:cubicBezTo>
                  <a:cubicBezTo>
                    <a:pt x="421" y="920"/>
                    <a:pt x="272" y="988"/>
                    <a:pt x="122" y="1056"/>
                  </a:cubicBezTo>
                  <a:cubicBezTo>
                    <a:pt x="95" y="1070"/>
                    <a:pt x="68" y="1083"/>
                    <a:pt x="41" y="1110"/>
                  </a:cubicBezTo>
                  <a:cubicBezTo>
                    <a:pt x="0" y="1151"/>
                    <a:pt x="14" y="1192"/>
                    <a:pt x="68" y="1205"/>
                  </a:cubicBezTo>
                  <a:cubicBezTo>
                    <a:pt x="109" y="1219"/>
                    <a:pt x="163" y="1219"/>
                    <a:pt x="204" y="1219"/>
                  </a:cubicBezTo>
                  <a:cubicBezTo>
                    <a:pt x="462" y="1205"/>
                    <a:pt x="720" y="1137"/>
                    <a:pt x="938" y="1029"/>
                  </a:cubicBezTo>
                  <a:cubicBezTo>
                    <a:pt x="1332" y="852"/>
                    <a:pt x="1740" y="703"/>
                    <a:pt x="2161" y="594"/>
                  </a:cubicBezTo>
                  <a:cubicBezTo>
                    <a:pt x="2637" y="458"/>
                    <a:pt x="3140" y="390"/>
                    <a:pt x="3629" y="376"/>
                  </a:cubicBezTo>
                  <a:cubicBezTo>
                    <a:pt x="3687" y="375"/>
                    <a:pt x="3745" y="374"/>
                    <a:pt x="3803" y="374"/>
                  </a:cubicBezTo>
                  <a:cubicBezTo>
                    <a:pt x="4329" y="374"/>
                    <a:pt x="4853" y="431"/>
                    <a:pt x="5355" y="553"/>
                  </a:cubicBezTo>
                  <a:cubicBezTo>
                    <a:pt x="5722" y="621"/>
                    <a:pt x="6076" y="730"/>
                    <a:pt x="6416" y="879"/>
                  </a:cubicBezTo>
                  <a:cubicBezTo>
                    <a:pt x="6715" y="1015"/>
                    <a:pt x="7014" y="1165"/>
                    <a:pt x="7313" y="1328"/>
                  </a:cubicBezTo>
                  <a:cubicBezTo>
                    <a:pt x="8251" y="1871"/>
                    <a:pt x="9134" y="2497"/>
                    <a:pt x="9963" y="3204"/>
                  </a:cubicBezTo>
                  <a:cubicBezTo>
                    <a:pt x="10643" y="3774"/>
                    <a:pt x="11309" y="4372"/>
                    <a:pt x="11948" y="4984"/>
                  </a:cubicBezTo>
                  <a:cubicBezTo>
                    <a:pt x="12024" y="5043"/>
                    <a:pt x="12116" y="5076"/>
                    <a:pt x="12210" y="5076"/>
                  </a:cubicBezTo>
                  <a:cubicBezTo>
                    <a:pt x="12268" y="5076"/>
                    <a:pt x="12326" y="5064"/>
                    <a:pt x="12383" y="5038"/>
                  </a:cubicBezTo>
                  <a:cubicBezTo>
                    <a:pt x="12451" y="5011"/>
                    <a:pt x="12478" y="4930"/>
                    <a:pt x="12437" y="4862"/>
                  </a:cubicBezTo>
                  <a:cubicBezTo>
                    <a:pt x="12410" y="4807"/>
                    <a:pt x="12383" y="4767"/>
                    <a:pt x="12342" y="4726"/>
                  </a:cubicBezTo>
                  <a:cubicBezTo>
                    <a:pt x="12138" y="4522"/>
                    <a:pt x="11934" y="4318"/>
                    <a:pt x="11717" y="4128"/>
                  </a:cubicBezTo>
                  <a:cubicBezTo>
                    <a:pt x="11078" y="3530"/>
                    <a:pt x="10385" y="3000"/>
                    <a:pt x="9691" y="2483"/>
                  </a:cubicBezTo>
                  <a:cubicBezTo>
                    <a:pt x="9406" y="2266"/>
                    <a:pt x="9121" y="2048"/>
                    <a:pt x="8849" y="1817"/>
                  </a:cubicBezTo>
                  <a:cubicBezTo>
                    <a:pt x="8550" y="1572"/>
                    <a:pt x="8223" y="1341"/>
                    <a:pt x="7884" y="1137"/>
                  </a:cubicBezTo>
                  <a:cubicBezTo>
                    <a:pt x="6796" y="485"/>
                    <a:pt x="5559" y="91"/>
                    <a:pt x="4295" y="23"/>
                  </a:cubicBezTo>
                  <a:cubicBezTo>
                    <a:pt x="4139" y="8"/>
                    <a:pt x="3981" y="1"/>
                    <a:pt x="3824"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4478550" y="3430075"/>
              <a:ext cx="179800" cy="153500"/>
            </a:xfrm>
            <a:custGeom>
              <a:avLst/>
              <a:gdLst/>
              <a:ahLst/>
              <a:cxnLst/>
              <a:rect l="l" t="t" r="r" b="b"/>
              <a:pathLst>
                <a:path w="7192" h="6140" extrusionOk="0">
                  <a:moveTo>
                    <a:pt x="1015" y="0"/>
                  </a:moveTo>
                  <a:cubicBezTo>
                    <a:pt x="701" y="0"/>
                    <a:pt x="420" y="171"/>
                    <a:pt x="273" y="441"/>
                  </a:cubicBezTo>
                  <a:cubicBezTo>
                    <a:pt x="177" y="604"/>
                    <a:pt x="110" y="767"/>
                    <a:pt x="82" y="958"/>
                  </a:cubicBezTo>
                  <a:cubicBezTo>
                    <a:pt x="1" y="1311"/>
                    <a:pt x="1" y="1678"/>
                    <a:pt x="55" y="2045"/>
                  </a:cubicBezTo>
                  <a:cubicBezTo>
                    <a:pt x="82" y="2371"/>
                    <a:pt x="191" y="2684"/>
                    <a:pt x="341" y="2969"/>
                  </a:cubicBezTo>
                  <a:cubicBezTo>
                    <a:pt x="436" y="3146"/>
                    <a:pt x="517" y="3350"/>
                    <a:pt x="572" y="3554"/>
                  </a:cubicBezTo>
                  <a:cubicBezTo>
                    <a:pt x="653" y="3798"/>
                    <a:pt x="748" y="4057"/>
                    <a:pt x="816" y="4301"/>
                  </a:cubicBezTo>
                  <a:cubicBezTo>
                    <a:pt x="871" y="4437"/>
                    <a:pt x="939" y="4560"/>
                    <a:pt x="1034" y="4682"/>
                  </a:cubicBezTo>
                  <a:cubicBezTo>
                    <a:pt x="1083" y="4748"/>
                    <a:pt x="1162" y="4784"/>
                    <a:pt x="1241" y="4784"/>
                  </a:cubicBezTo>
                  <a:cubicBezTo>
                    <a:pt x="1293" y="4784"/>
                    <a:pt x="1344" y="4768"/>
                    <a:pt x="1387" y="4736"/>
                  </a:cubicBezTo>
                  <a:cubicBezTo>
                    <a:pt x="1374" y="4695"/>
                    <a:pt x="1374" y="4655"/>
                    <a:pt x="1360" y="4600"/>
                  </a:cubicBezTo>
                  <a:cubicBezTo>
                    <a:pt x="1278" y="4274"/>
                    <a:pt x="1156" y="3948"/>
                    <a:pt x="1020" y="3635"/>
                  </a:cubicBezTo>
                  <a:cubicBezTo>
                    <a:pt x="830" y="3187"/>
                    <a:pt x="612" y="2765"/>
                    <a:pt x="477" y="2303"/>
                  </a:cubicBezTo>
                  <a:cubicBezTo>
                    <a:pt x="354" y="1963"/>
                    <a:pt x="300" y="1610"/>
                    <a:pt x="300" y="1257"/>
                  </a:cubicBezTo>
                  <a:cubicBezTo>
                    <a:pt x="300" y="1012"/>
                    <a:pt x="381" y="781"/>
                    <a:pt x="517" y="604"/>
                  </a:cubicBezTo>
                  <a:cubicBezTo>
                    <a:pt x="612" y="455"/>
                    <a:pt x="789" y="373"/>
                    <a:pt x="966" y="373"/>
                  </a:cubicBezTo>
                  <a:cubicBezTo>
                    <a:pt x="1143" y="387"/>
                    <a:pt x="1319" y="441"/>
                    <a:pt x="1469" y="550"/>
                  </a:cubicBezTo>
                  <a:cubicBezTo>
                    <a:pt x="1931" y="822"/>
                    <a:pt x="2298" y="1243"/>
                    <a:pt x="2502" y="1746"/>
                  </a:cubicBezTo>
                  <a:cubicBezTo>
                    <a:pt x="2515" y="1773"/>
                    <a:pt x="2529" y="1814"/>
                    <a:pt x="2556" y="1841"/>
                  </a:cubicBezTo>
                  <a:cubicBezTo>
                    <a:pt x="2882" y="2317"/>
                    <a:pt x="3209" y="2793"/>
                    <a:pt x="3535" y="3255"/>
                  </a:cubicBezTo>
                  <a:cubicBezTo>
                    <a:pt x="3956" y="3866"/>
                    <a:pt x="4432" y="4424"/>
                    <a:pt x="4962" y="4940"/>
                  </a:cubicBezTo>
                  <a:cubicBezTo>
                    <a:pt x="5451" y="5402"/>
                    <a:pt x="6009" y="5783"/>
                    <a:pt x="6620" y="6068"/>
                  </a:cubicBezTo>
                  <a:cubicBezTo>
                    <a:pt x="6733" y="6113"/>
                    <a:pt x="6864" y="6140"/>
                    <a:pt x="6991" y="6140"/>
                  </a:cubicBezTo>
                  <a:cubicBezTo>
                    <a:pt x="7017" y="6140"/>
                    <a:pt x="7043" y="6139"/>
                    <a:pt x="7069" y="6136"/>
                  </a:cubicBezTo>
                  <a:cubicBezTo>
                    <a:pt x="7078" y="6139"/>
                    <a:pt x="7087" y="6140"/>
                    <a:pt x="7097" y="6140"/>
                  </a:cubicBezTo>
                  <a:cubicBezTo>
                    <a:pt x="7141" y="6140"/>
                    <a:pt x="7180" y="6113"/>
                    <a:pt x="7191" y="6068"/>
                  </a:cubicBezTo>
                  <a:cubicBezTo>
                    <a:pt x="7191" y="6055"/>
                    <a:pt x="7191" y="6055"/>
                    <a:pt x="7177" y="6041"/>
                  </a:cubicBezTo>
                  <a:lnTo>
                    <a:pt x="7123" y="6014"/>
                  </a:lnTo>
                  <a:cubicBezTo>
                    <a:pt x="6199" y="5470"/>
                    <a:pt x="5356" y="4777"/>
                    <a:pt x="4649" y="3962"/>
                  </a:cubicBezTo>
                  <a:cubicBezTo>
                    <a:pt x="4310" y="3581"/>
                    <a:pt x="3983" y="3187"/>
                    <a:pt x="3657" y="2779"/>
                  </a:cubicBezTo>
                  <a:cubicBezTo>
                    <a:pt x="3480" y="2534"/>
                    <a:pt x="3317" y="2276"/>
                    <a:pt x="3154" y="2031"/>
                  </a:cubicBezTo>
                  <a:cubicBezTo>
                    <a:pt x="2937" y="1705"/>
                    <a:pt x="2733" y="1365"/>
                    <a:pt x="2515" y="1053"/>
                  </a:cubicBezTo>
                  <a:cubicBezTo>
                    <a:pt x="2284" y="699"/>
                    <a:pt x="1985" y="414"/>
                    <a:pt x="1645" y="183"/>
                  </a:cubicBezTo>
                  <a:cubicBezTo>
                    <a:pt x="1482" y="74"/>
                    <a:pt x="1306" y="6"/>
                    <a:pt x="1115" y="6"/>
                  </a:cubicBezTo>
                  <a:cubicBezTo>
                    <a:pt x="1081" y="2"/>
                    <a:pt x="1048" y="0"/>
                    <a:pt x="101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4247500" y="3232975"/>
              <a:ext cx="314950" cy="163275"/>
            </a:xfrm>
            <a:custGeom>
              <a:avLst/>
              <a:gdLst/>
              <a:ahLst/>
              <a:cxnLst/>
              <a:rect l="l" t="t" r="r" b="b"/>
              <a:pathLst>
                <a:path w="12598" h="6531" extrusionOk="0">
                  <a:moveTo>
                    <a:pt x="9600" y="0"/>
                  </a:moveTo>
                  <a:cubicBezTo>
                    <a:pt x="9208" y="0"/>
                    <a:pt x="8815" y="21"/>
                    <a:pt x="8427" y="61"/>
                  </a:cubicBezTo>
                  <a:cubicBezTo>
                    <a:pt x="8047" y="102"/>
                    <a:pt x="7666" y="170"/>
                    <a:pt x="7299" y="265"/>
                  </a:cubicBezTo>
                  <a:cubicBezTo>
                    <a:pt x="6878" y="374"/>
                    <a:pt x="6470" y="523"/>
                    <a:pt x="6076" y="713"/>
                  </a:cubicBezTo>
                  <a:cubicBezTo>
                    <a:pt x="6035" y="741"/>
                    <a:pt x="5994" y="754"/>
                    <a:pt x="5953" y="768"/>
                  </a:cubicBezTo>
                  <a:cubicBezTo>
                    <a:pt x="5478" y="863"/>
                    <a:pt x="5016" y="1013"/>
                    <a:pt x="4594" y="1216"/>
                  </a:cubicBezTo>
                  <a:cubicBezTo>
                    <a:pt x="3779" y="1597"/>
                    <a:pt x="3072" y="2168"/>
                    <a:pt x="2555" y="2875"/>
                  </a:cubicBezTo>
                  <a:cubicBezTo>
                    <a:pt x="2447" y="3011"/>
                    <a:pt x="2351" y="3133"/>
                    <a:pt x="2243" y="3255"/>
                  </a:cubicBezTo>
                  <a:cubicBezTo>
                    <a:pt x="2012" y="3500"/>
                    <a:pt x="1781" y="3731"/>
                    <a:pt x="1550" y="3962"/>
                  </a:cubicBezTo>
                  <a:cubicBezTo>
                    <a:pt x="1210" y="4288"/>
                    <a:pt x="911" y="4642"/>
                    <a:pt x="625" y="5009"/>
                  </a:cubicBezTo>
                  <a:cubicBezTo>
                    <a:pt x="340" y="5389"/>
                    <a:pt x="136" y="5838"/>
                    <a:pt x="41" y="6313"/>
                  </a:cubicBezTo>
                  <a:cubicBezTo>
                    <a:pt x="27" y="6381"/>
                    <a:pt x="14" y="6449"/>
                    <a:pt x="0" y="6531"/>
                  </a:cubicBezTo>
                  <a:cubicBezTo>
                    <a:pt x="41" y="6517"/>
                    <a:pt x="68" y="6504"/>
                    <a:pt x="95" y="6490"/>
                  </a:cubicBezTo>
                  <a:cubicBezTo>
                    <a:pt x="177" y="6436"/>
                    <a:pt x="258" y="6368"/>
                    <a:pt x="340" y="6300"/>
                  </a:cubicBezTo>
                  <a:cubicBezTo>
                    <a:pt x="462" y="6164"/>
                    <a:pt x="571" y="6014"/>
                    <a:pt x="639" y="5851"/>
                  </a:cubicBezTo>
                  <a:cubicBezTo>
                    <a:pt x="748" y="5647"/>
                    <a:pt x="829" y="5430"/>
                    <a:pt x="938" y="5226"/>
                  </a:cubicBezTo>
                  <a:cubicBezTo>
                    <a:pt x="1006" y="5090"/>
                    <a:pt x="1087" y="4941"/>
                    <a:pt x="1183" y="4818"/>
                  </a:cubicBezTo>
                  <a:cubicBezTo>
                    <a:pt x="1618" y="4329"/>
                    <a:pt x="2039" y="3853"/>
                    <a:pt x="2474" y="3364"/>
                  </a:cubicBezTo>
                  <a:cubicBezTo>
                    <a:pt x="2909" y="2888"/>
                    <a:pt x="3385" y="2440"/>
                    <a:pt x="3901" y="2046"/>
                  </a:cubicBezTo>
                  <a:cubicBezTo>
                    <a:pt x="4309" y="1746"/>
                    <a:pt x="4744" y="1502"/>
                    <a:pt x="5219" y="1312"/>
                  </a:cubicBezTo>
                  <a:cubicBezTo>
                    <a:pt x="5355" y="1271"/>
                    <a:pt x="5491" y="1230"/>
                    <a:pt x="5614" y="1176"/>
                  </a:cubicBezTo>
                  <a:cubicBezTo>
                    <a:pt x="5885" y="1067"/>
                    <a:pt x="6144" y="945"/>
                    <a:pt x="6416" y="836"/>
                  </a:cubicBezTo>
                  <a:cubicBezTo>
                    <a:pt x="6878" y="632"/>
                    <a:pt x="7353" y="482"/>
                    <a:pt x="7843" y="374"/>
                  </a:cubicBezTo>
                  <a:cubicBezTo>
                    <a:pt x="8149" y="313"/>
                    <a:pt x="8462" y="282"/>
                    <a:pt x="8772" y="282"/>
                  </a:cubicBezTo>
                  <a:cubicBezTo>
                    <a:pt x="8875" y="282"/>
                    <a:pt x="8978" y="285"/>
                    <a:pt x="9080" y="292"/>
                  </a:cubicBezTo>
                  <a:cubicBezTo>
                    <a:pt x="9216" y="306"/>
                    <a:pt x="9338" y="319"/>
                    <a:pt x="9474" y="319"/>
                  </a:cubicBezTo>
                  <a:cubicBezTo>
                    <a:pt x="9619" y="319"/>
                    <a:pt x="9770" y="313"/>
                    <a:pt x="9923" y="313"/>
                  </a:cubicBezTo>
                  <a:cubicBezTo>
                    <a:pt x="9999" y="313"/>
                    <a:pt x="10076" y="315"/>
                    <a:pt x="10153" y="319"/>
                  </a:cubicBezTo>
                  <a:cubicBezTo>
                    <a:pt x="10602" y="333"/>
                    <a:pt x="11051" y="414"/>
                    <a:pt x="11485" y="482"/>
                  </a:cubicBezTo>
                  <a:cubicBezTo>
                    <a:pt x="11812" y="537"/>
                    <a:pt x="12138" y="564"/>
                    <a:pt x="12464" y="605"/>
                  </a:cubicBezTo>
                  <a:cubicBezTo>
                    <a:pt x="12474" y="606"/>
                    <a:pt x="12483" y="607"/>
                    <a:pt x="12492" y="607"/>
                  </a:cubicBezTo>
                  <a:cubicBezTo>
                    <a:pt x="12567" y="607"/>
                    <a:pt x="12597" y="556"/>
                    <a:pt x="12573" y="482"/>
                  </a:cubicBezTo>
                  <a:cubicBezTo>
                    <a:pt x="12559" y="442"/>
                    <a:pt x="12532" y="401"/>
                    <a:pt x="12505" y="374"/>
                  </a:cubicBezTo>
                  <a:cubicBezTo>
                    <a:pt x="12437" y="333"/>
                    <a:pt x="12383" y="292"/>
                    <a:pt x="12315" y="279"/>
                  </a:cubicBezTo>
                  <a:cubicBezTo>
                    <a:pt x="12179" y="224"/>
                    <a:pt x="12029" y="197"/>
                    <a:pt x="11893" y="183"/>
                  </a:cubicBezTo>
                  <a:cubicBezTo>
                    <a:pt x="11418" y="129"/>
                    <a:pt x="10928" y="75"/>
                    <a:pt x="10439" y="34"/>
                  </a:cubicBezTo>
                  <a:cubicBezTo>
                    <a:pt x="10161" y="11"/>
                    <a:pt x="9880" y="0"/>
                    <a:pt x="960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4435050" y="3265925"/>
              <a:ext cx="281725" cy="115975"/>
            </a:xfrm>
            <a:custGeom>
              <a:avLst/>
              <a:gdLst/>
              <a:ahLst/>
              <a:cxnLst/>
              <a:rect l="l" t="t" r="r" b="b"/>
              <a:pathLst>
                <a:path w="11269" h="4639" extrusionOk="0">
                  <a:moveTo>
                    <a:pt x="2366" y="0"/>
                  </a:moveTo>
                  <a:cubicBezTo>
                    <a:pt x="2108" y="0"/>
                    <a:pt x="1850" y="7"/>
                    <a:pt x="1591" y="21"/>
                  </a:cubicBezTo>
                  <a:cubicBezTo>
                    <a:pt x="1265" y="48"/>
                    <a:pt x="939" y="129"/>
                    <a:pt x="626" y="265"/>
                  </a:cubicBezTo>
                  <a:cubicBezTo>
                    <a:pt x="382" y="374"/>
                    <a:pt x="178" y="537"/>
                    <a:pt x="1" y="741"/>
                  </a:cubicBezTo>
                  <a:cubicBezTo>
                    <a:pt x="80" y="798"/>
                    <a:pt x="178" y="826"/>
                    <a:pt x="280" y="826"/>
                  </a:cubicBezTo>
                  <a:cubicBezTo>
                    <a:pt x="300" y="826"/>
                    <a:pt x="320" y="825"/>
                    <a:pt x="341" y="823"/>
                  </a:cubicBezTo>
                  <a:cubicBezTo>
                    <a:pt x="545" y="795"/>
                    <a:pt x="735" y="741"/>
                    <a:pt x="925" y="646"/>
                  </a:cubicBezTo>
                  <a:cubicBezTo>
                    <a:pt x="1156" y="510"/>
                    <a:pt x="1415" y="415"/>
                    <a:pt x="1673" y="333"/>
                  </a:cubicBezTo>
                  <a:cubicBezTo>
                    <a:pt x="1775" y="299"/>
                    <a:pt x="1880" y="282"/>
                    <a:pt x="1985" y="282"/>
                  </a:cubicBezTo>
                  <a:cubicBezTo>
                    <a:pt x="2091" y="282"/>
                    <a:pt x="2196" y="299"/>
                    <a:pt x="2298" y="333"/>
                  </a:cubicBezTo>
                  <a:cubicBezTo>
                    <a:pt x="2325" y="333"/>
                    <a:pt x="2346" y="339"/>
                    <a:pt x="2370" y="339"/>
                  </a:cubicBezTo>
                  <a:cubicBezTo>
                    <a:pt x="2381" y="339"/>
                    <a:pt x="2393" y="338"/>
                    <a:pt x="2407" y="333"/>
                  </a:cubicBezTo>
                  <a:cubicBezTo>
                    <a:pt x="2566" y="313"/>
                    <a:pt x="2732" y="301"/>
                    <a:pt x="2896" y="301"/>
                  </a:cubicBezTo>
                  <a:cubicBezTo>
                    <a:pt x="2955" y="301"/>
                    <a:pt x="3015" y="303"/>
                    <a:pt x="3073" y="306"/>
                  </a:cubicBezTo>
                  <a:cubicBezTo>
                    <a:pt x="3535" y="333"/>
                    <a:pt x="3983" y="428"/>
                    <a:pt x="4418" y="564"/>
                  </a:cubicBezTo>
                  <a:cubicBezTo>
                    <a:pt x="4894" y="700"/>
                    <a:pt x="5370" y="850"/>
                    <a:pt x="5846" y="986"/>
                  </a:cubicBezTo>
                  <a:cubicBezTo>
                    <a:pt x="5886" y="999"/>
                    <a:pt x="5914" y="1013"/>
                    <a:pt x="5941" y="1027"/>
                  </a:cubicBezTo>
                  <a:cubicBezTo>
                    <a:pt x="6308" y="1230"/>
                    <a:pt x="6661" y="1407"/>
                    <a:pt x="7015" y="1625"/>
                  </a:cubicBezTo>
                  <a:cubicBezTo>
                    <a:pt x="8279" y="2372"/>
                    <a:pt x="9461" y="3242"/>
                    <a:pt x="10549" y="4221"/>
                  </a:cubicBezTo>
                  <a:cubicBezTo>
                    <a:pt x="10684" y="4343"/>
                    <a:pt x="10820" y="4465"/>
                    <a:pt x="10956" y="4588"/>
                  </a:cubicBezTo>
                  <a:cubicBezTo>
                    <a:pt x="10989" y="4621"/>
                    <a:pt x="11037" y="4639"/>
                    <a:pt x="11085" y="4639"/>
                  </a:cubicBezTo>
                  <a:cubicBezTo>
                    <a:pt x="11116" y="4639"/>
                    <a:pt x="11147" y="4631"/>
                    <a:pt x="11174" y="4615"/>
                  </a:cubicBezTo>
                  <a:cubicBezTo>
                    <a:pt x="11242" y="4574"/>
                    <a:pt x="11269" y="4506"/>
                    <a:pt x="11242" y="4425"/>
                  </a:cubicBezTo>
                  <a:cubicBezTo>
                    <a:pt x="11228" y="4343"/>
                    <a:pt x="11187" y="4262"/>
                    <a:pt x="11106" y="4221"/>
                  </a:cubicBezTo>
                  <a:cubicBezTo>
                    <a:pt x="10712" y="3949"/>
                    <a:pt x="10331" y="3650"/>
                    <a:pt x="9978" y="3324"/>
                  </a:cubicBezTo>
                  <a:cubicBezTo>
                    <a:pt x="9638" y="3011"/>
                    <a:pt x="9284" y="2698"/>
                    <a:pt x="8931" y="2386"/>
                  </a:cubicBezTo>
                  <a:cubicBezTo>
                    <a:pt x="8564" y="2073"/>
                    <a:pt x="8170" y="1801"/>
                    <a:pt x="7735" y="1584"/>
                  </a:cubicBezTo>
                  <a:cubicBezTo>
                    <a:pt x="7681" y="1570"/>
                    <a:pt x="7626" y="1529"/>
                    <a:pt x="7585" y="1489"/>
                  </a:cubicBezTo>
                  <a:cubicBezTo>
                    <a:pt x="7286" y="1285"/>
                    <a:pt x="6974" y="1095"/>
                    <a:pt x="6648" y="931"/>
                  </a:cubicBezTo>
                  <a:cubicBezTo>
                    <a:pt x="6063" y="646"/>
                    <a:pt x="5451" y="428"/>
                    <a:pt x="4813" y="293"/>
                  </a:cubicBezTo>
                  <a:cubicBezTo>
                    <a:pt x="4269" y="157"/>
                    <a:pt x="3698" y="62"/>
                    <a:pt x="3141" y="21"/>
                  </a:cubicBezTo>
                  <a:cubicBezTo>
                    <a:pt x="2883" y="7"/>
                    <a:pt x="2624" y="0"/>
                    <a:pt x="236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0"/>
            <p:cNvSpPr/>
            <p:nvPr/>
          </p:nvSpPr>
          <p:spPr>
            <a:xfrm>
              <a:off x="4209425" y="3143075"/>
              <a:ext cx="241300" cy="166875"/>
            </a:xfrm>
            <a:custGeom>
              <a:avLst/>
              <a:gdLst/>
              <a:ahLst/>
              <a:cxnLst/>
              <a:rect l="l" t="t" r="r" b="b"/>
              <a:pathLst>
                <a:path w="9652" h="6675" extrusionOk="0">
                  <a:moveTo>
                    <a:pt x="9651" y="1"/>
                  </a:moveTo>
                  <a:lnTo>
                    <a:pt x="9243" y="28"/>
                  </a:lnTo>
                  <a:cubicBezTo>
                    <a:pt x="8781" y="69"/>
                    <a:pt x="8333" y="164"/>
                    <a:pt x="7884" y="300"/>
                  </a:cubicBezTo>
                  <a:cubicBezTo>
                    <a:pt x="7544" y="409"/>
                    <a:pt x="7232" y="531"/>
                    <a:pt x="6906" y="667"/>
                  </a:cubicBezTo>
                  <a:cubicBezTo>
                    <a:pt x="6688" y="748"/>
                    <a:pt x="6484" y="843"/>
                    <a:pt x="6280" y="952"/>
                  </a:cubicBezTo>
                  <a:cubicBezTo>
                    <a:pt x="6063" y="1075"/>
                    <a:pt x="5859" y="1210"/>
                    <a:pt x="5655" y="1346"/>
                  </a:cubicBezTo>
                  <a:cubicBezTo>
                    <a:pt x="4527" y="2053"/>
                    <a:pt x="3467" y="2855"/>
                    <a:pt x="2461" y="3725"/>
                  </a:cubicBezTo>
                  <a:cubicBezTo>
                    <a:pt x="2203" y="3942"/>
                    <a:pt x="1958" y="4174"/>
                    <a:pt x="1700" y="4391"/>
                  </a:cubicBezTo>
                  <a:cubicBezTo>
                    <a:pt x="1496" y="4554"/>
                    <a:pt x="1278" y="4731"/>
                    <a:pt x="1074" y="4894"/>
                  </a:cubicBezTo>
                  <a:cubicBezTo>
                    <a:pt x="843" y="5071"/>
                    <a:pt x="640" y="5275"/>
                    <a:pt x="449" y="5492"/>
                  </a:cubicBezTo>
                  <a:cubicBezTo>
                    <a:pt x="191" y="5791"/>
                    <a:pt x="41" y="6172"/>
                    <a:pt x="14" y="6566"/>
                  </a:cubicBezTo>
                  <a:cubicBezTo>
                    <a:pt x="1" y="6593"/>
                    <a:pt x="1" y="6634"/>
                    <a:pt x="14" y="6675"/>
                  </a:cubicBezTo>
                  <a:cubicBezTo>
                    <a:pt x="82" y="6593"/>
                    <a:pt x="123" y="6511"/>
                    <a:pt x="177" y="6457"/>
                  </a:cubicBezTo>
                  <a:cubicBezTo>
                    <a:pt x="408" y="6185"/>
                    <a:pt x="653" y="5941"/>
                    <a:pt x="898" y="5682"/>
                  </a:cubicBezTo>
                  <a:cubicBezTo>
                    <a:pt x="1170" y="5424"/>
                    <a:pt x="1428" y="5139"/>
                    <a:pt x="1673" y="4853"/>
                  </a:cubicBezTo>
                  <a:cubicBezTo>
                    <a:pt x="1686" y="4826"/>
                    <a:pt x="1713" y="4799"/>
                    <a:pt x="1754" y="4772"/>
                  </a:cubicBezTo>
                  <a:cubicBezTo>
                    <a:pt x="2121" y="4459"/>
                    <a:pt x="2488" y="4133"/>
                    <a:pt x="2869" y="3820"/>
                  </a:cubicBezTo>
                  <a:cubicBezTo>
                    <a:pt x="3698" y="3127"/>
                    <a:pt x="4568" y="2475"/>
                    <a:pt x="5465" y="1876"/>
                  </a:cubicBezTo>
                  <a:cubicBezTo>
                    <a:pt x="5995" y="1537"/>
                    <a:pt x="6539" y="1224"/>
                    <a:pt x="7109" y="952"/>
                  </a:cubicBezTo>
                  <a:cubicBezTo>
                    <a:pt x="7436" y="803"/>
                    <a:pt x="7789" y="680"/>
                    <a:pt x="8156" y="612"/>
                  </a:cubicBezTo>
                  <a:cubicBezTo>
                    <a:pt x="8469" y="531"/>
                    <a:pt x="8768" y="449"/>
                    <a:pt x="9080" y="368"/>
                  </a:cubicBezTo>
                  <a:cubicBezTo>
                    <a:pt x="9230" y="327"/>
                    <a:pt x="9379" y="245"/>
                    <a:pt x="9502" y="150"/>
                  </a:cubicBezTo>
                  <a:cubicBezTo>
                    <a:pt x="9556" y="123"/>
                    <a:pt x="9610" y="69"/>
                    <a:pt x="965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0"/>
            <p:cNvSpPr/>
            <p:nvPr/>
          </p:nvSpPr>
          <p:spPr>
            <a:xfrm>
              <a:off x="4280800" y="3174475"/>
              <a:ext cx="265400" cy="107950"/>
            </a:xfrm>
            <a:custGeom>
              <a:avLst/>
              <a:gdLst/>
              <a:ahLst/>
              <a:cxnLst/>
              <a:rect l="l" t="t" r="r" b="b"/>
              <a:pathLst>
                <a:path w="10616" h="4318" extrusionOk="0">
                  <a:moveTo>
                    <a:pt x="7595" y="0"/>
                  </a:moveTo>
                  <a:cubicBezTo>
                    <a:pt x="7433" y="0"/>
                    <a:pt x="7270" y="8"/>
                    <a:pt x="7109" y="22"/>
                  </a:cubicBezTo>
                  <a:cubicBezTo>
                    <a:pt x="6715" y="63"/>
                    <a:pt x="6334" y="186"/>
                    <a:pt x="5981" y="362"/>
                  </a:cubicBezTo>
                  <a:cubicBezTo>
                    <a:pt x="5926" y="389"/>
                    <a:pt x="5858" y="417"/>
                    <a:pt x="5804" y="430"/>
                  </a:cubicBezTo>
                  <a:cubicBezTo>
                    <a:pt x="5410" y="512"/>
                    <a:pt x="5029" y="648"/>
                    <a:pt x="4662" y="811"/>
                  </a:cubicBezTo>
                  <a:cubicBezTo>
                    <a:pt x="4105" y="1055"/>
                    <a:pt x="3575" y="1354"/>
                    <a:pt x="3072" y="1694"/>
                  </a:cubicBezTo>
                  <a:cubicBezTo>
                    <a:pt x="2719" y="1912"/>
                    <a:pt x="2365" y="2170"/>
                    <a:pt x="2053" y="2455"/>
                  </a:cubicBezTo>
                  <a:cubicBezTo>
                    <a:pt x="1781" y="2714"/>
                    <a:pt x="1482" y="2931"/>
                    <a:pt x="1183" y="3162"/>
                  </a:cubicBezTo>
                  <a:cubicBezTo>
                    <a:pt x="897" y="3380"/>
                    <a:pt x="625" y="3624"/>
                    <a:pt x="367" y="3869"/>
                  </a:cubicBezTo>
                  <a:cubicBezTo>
                    <a:pt x="231" y="4005"/>
                    <a:pt x="109" y="4154"/>
                    <a:pt x="0" y="4318"/>
                  </a:cubicBezTo>
                  <a:lnTo>
                    <a:pt x="41" y="4318"/>
                  </a:lnTo>
                  <a:cubicBezTo>
                    <a:pt x="258" y="4277"/>
                    <a:pt x="462" y="4182"/>
                    <a:pt x="639" y="4046"/>
                  </a:cubicBezTo>
                  <a:cubicBezTo>
                    <a:pt x="924" y="3815"/>
                    <a:pt x="1210" y="3584"/>
                    <a:pt x="1495" y="3353"/>
                  </a:cubicBezTo>
                  <a:cubicBezTo>
                    <a:pt x="2120" y="2822"/>
                    <a:pt x="2759" y="2292"/>
                    <a:pt x="3439" y="1830"/>
                  </a:cubicBezTo>
                  <a:cubicBezTo>
                    <a:pt x="3616" y="1694"/>
                    <a:pt x="3806" y="1586"/>
                    <a:pt x="3996" y="1477"/>
                  </a:cubicBezTo>
                  <a:cubicBezTo>
                    <a:pt x="4472" y="1259"/>
                    <a:pt x="4975" y="1069"/>
                    <a:pt x="5478" y="906"/>
                  </a:cubicBezTo>
                  <a:cubicBezTo>
                    <a:pt x="5845" y="797"/>
                    <a:pt x="6212" y="702"/>
                    <a:pt x="6592" y="620"/>
                  </a:cubicBezTo>
                  <a:cubicBezTo>
                    <a:pt x="7136" y="512"/>
                    <a:pt x="7693" y="444"/>
                    <a:pt x="8251" y="430"/>
                  </a:cubicBezTo>
                  <a:cubicBezTo>
                    <a:pt x="8390" y="423"/>
                    <a:pt x="8530" y="420"/>
                    <a:pt x="8670" y="420"/>
                  </a:cubicBezTo>
                  <a:cubicBezTo>
                    <a:pt x="9092" y="420"/>
                    <a:pt x="9515" y="451"/>
                    <a:pt x="9922" y="512"/>
                  </a:cubicBezTo>
                  <a:cubicBezTo>
                    <a:pt x="10042" y="532"/>
                    <a:pt x="10161" y="544"/>
                    <a:pt x="10281" y="544"/>
                  </a:cubicBezTo>
                  <a:cubicBezTo>
                    <a:pt x="10324" y="544"/>
                    <a:pt x="10368" y="543"/>
                    <a:pt x="10412" y="539"/>
                  </a:cubicBezTo>
                  <a:cubicBezTo>
                    <a:pt x="10480" y="539"/>
                    <a:pt x="10561" y="525"/>
                    <a:pt x="10616" y="498"/>
                  </a:cubicBezTo>
                  <a:cubicBezTo>
                    <a:pt x="10575" y="444"/>
                    <a:pt x="10520" y="417"/>
                    <a:pt x="10466" y="417"/>
                  </a:cubicBezTo>
                  <a:cubicBezTo>
                    <a:pt x="10235" y="362"/>
                    <a:pt x="10018" y="294"/>
                    <a:pt x="9800" y="267"/>
                  </a:cubicBezTo>
                  <a:cubicBezTo>
                    <a:pt x="9352" y="186"/>
                    <a:pt x="8903" y="131"/>
                    <a:pt x="8454" y="77"/>
                  </a:cubicBezTo>
                  <a:cubicBezTo>
                    <a:pt x="8176" y="25"/>
                    <a:pt x="7886" y="0"/>
                    <a:pt x="759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4494875" y="3456125"/>
              <a:ext cx="140025" cy="162025"/>
            </a:xfrm>
            <a:custGeom>
              <a:avLst/>
              <a:gdLst/>
              <a:ahLst/>
              <a:cxnLst/>
              <a:rect l="l" t="t" r="r" b="b"/>
              <a:pathLst>
                <a:path w="5601" h="6481" extrusionOk="0">
                  <a:moveTo>
                    <a:pt x="155" y="1"/>
                  </a:moveTo>
                  <a:cubicBezTo>
                    <a:pt x="129" y="1"/>
                    <a:pt x="103" y="8"/>
                    <a:pt x="82" y="24"/>
                  </a:cubicBezTo>
                  <a:cubicBezTo>
                    <a:pt x="0" y="65"/>
                    <a:pt x="0" y="79"/>
                    <a:pt x="14" y="187"/>
                  </a:cubicBezTo>
                  <a:cubicBezTo>
                    <a:pt x="68" y="527"/>
                    <a:pt x="163" y="853"/>
                    <a:pt x="272" y="1180"/>
                  </a:cubicBezTo>
                  <a:cubicBezTo>
                    <a:pt x="476" y="1832"/>
                    <a:pt x="761" y="2471"/>
                    <a:pt x="1115" y="3055"/>
                  </a:cubicBezTo>
                  <a:cubicBezTo>
                    <a:pt x="1441" y="3572"/>
                    <a:pt x="1808" y="4075"/>
                    <a:pt x="2189" y="4551"/>
                  </a:cubicBezTo>
                  <a:cubicBezTo>
                    <a:pt x="2284" y="4659"/>
                    <a:pt x="2379" y="4754"/>
                    <a:pt x="2474" y="4850"/>
                  </a:cubicBezTo>
                  <a:cubicBezTo>
                    <a:pt x="3058" y="5420"/>
                    <a:pt x="3752" y="5855"/>
                    <a:pt x="4513" y="6141"/>
                  </a:cubicBezTo>
                  <a:cubicBezTo>
                    <a:pt x="4594" y="6182"/>
                    <a:pt x="4676" y="6222"/>
                    <a:pt x="4757" y="6277"/>
                  </a:cubicBezTo>
                  <a:cubicBezTo>
                    <a:pt x="4907" y="6399"/>
                    <a:pt x="5097" y="6481"/>
                    <a:pt x="5288" y="6481"/>
                  </a:cubicBezTo>
                  <a:cubicBezTo>
                    <a:pt x="5424" y="6481"/>
                    <a:pt x="5546" y="6399"/>
                    <a:pt x="5600" y="6277"/>
                  </a:cubicBezTo>
                  <a:lnTo>
                    <a:pt x="5478" y="6209"/>
                  </a:lnTo>
                  <a:cubicBezTo>
                    <a:pt x="4594" y="5747"/>
                    <a:pt x="3738" y="5230"/>
                    <a:pt x="2923" y="4659"/>
                  </a:cubicBezTo>
                  <a:cubicBezTo>
                    <a:pt x="2759" y="4537"/>
                    <a:pt x="2610" y="4387"/>
                    <a:pt x="2501" y="4211"/>
                  </a:cubicBezTo>
                  <a:cubicBezTo>
                    <a:pt x="2257" y="3830"/>
                    <a:pt x="1985" y="3463"/>
                    <a:pt x="1713" y="3096"/>
                  </a:cubicBezTo>
                  <a:cubicBezTo>
                    <a:pt x="1400" y="2675"/>
                    <a:pt x="1156" y="2199"/>
                    <a:pt x="979" y="1696"/>
                  </a:cubicBezTo>
                  <a:cubicBezTo>
                    <a:pt x="979" y="1655"/>
                    <a:pt x="965" y="1601"/>
                    <a:pt x="938" y="1574"/>
                  </a:cubicBezTo>
                  <a:cubicBezTo>
                    <a:pt x="816" y="1424"/>
                    <a:pt x="734" y="1248"/>
                    <a:pt x="680" y="1057"/>
                  </a:cubicBezTo>
                  <a:cubicBezTo>
                    <a:pt x="598" y="826"/>
                    <a:pt x="530" y="595"/>
                    <a:pt x="449" y="364"/>
                  </a:cubicBezTo>
                  <a:cubicBezTo>
                    <a:pt x="408" y="255"/>
                    <a:pt x="340" y="147"/>
                    <a:pt x="258" y="52"/>
                  </a:cubicBezTo>
                  <a:cubicBezTo>
                    <a:pt x="234" y="19"/>
                    <a:pt x="194" y="1"/>
                    <a:pt x="15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4370500" y="3435650"/>
              <a:ext cx="111150" cy="262975"/>
            </a:xfrm>
            <a:custGeom>
              <a:avLst/>
              <a:gdLst/>
              <a:ahLst/>
              <a:cxnLst/>
              <a:rect l="l" t="t" r="r" b="b"/>
              <a:pathLst>
                <a:path w="4446" h="10519" extrusionOk="0">
                  <a:moveTo>
                    <a:pt x="639" y="1"/>
                  </a:moveTo>
                  <a:cubicBezTo>
                    <a:pt x="626" y="28"/>
                    <a:pt x="598" y="55"/>
                    <a:pt x="585" y="82"/>
                  </a:cubicBezTo>
                  <a:cubicBezTo>
                    <a:pt x="449" y="273"/>
                    <a:pt x="340" y="490"/>
                    <a:pt x="259" y="721"/>
                  </a:cubicBezTo>
                  <a:cubicBezTo>
                    <a:pt x="68" y="1333"/>
                    <a:pt x="0" y="1972"/>
                    <a:pt x="55" y="2624"/>
                  </a:cubicBezTo>
                  <a:cubicBezTo>
                    <a:pt x="68" y="2882"/>
                    <a:pt x="109" y="3154"/>
                    <a:pt x="136" y="3412"/>
                  </a:cubicBezTo>
                  <a:cubicBezTo>
                    <a:pt x="177" y="3861"/>
                    <a:pt x="272" y="4296"/>
                    <a:pt x="422" y="4731"/>
                  </a:cubicBezTo>
                  <a:cubicBezTo>
                    <a:pt x="544" y="5098"/>
                    <a:pt x="680" y="5478"/>
                    <a:pt x="816" y="5845"/>
                  </a:cubicBezTo>
                  <a:cubicBezTo>
                    <a:pt x="979" y="6253"/>
                    <a:pt x="1142" y="6661"/>
                    <a:pt x="1319" y="7055"/>
                  </a:cubicBezTo>
                  <a:cubicBezTo>
                    <a:pt x="1604" y="7653"/>
                    <a:pt x="1931" y="8224"/>
                    <a:pt x="2311" y="8781"/>
                  </a:cubicBezTo>
                  <a:cubicBezTo>
                    <a:pt x="2665" y="9284"/>
                    <a:pt x="3099" y="9746"/>
                    <a:pt x="3589" y="10127"/>
                  </a:cubicBezTo>
                  <a:cubicBezTo>
                    <a:pt x="3657" y="10168"/>
                    <a:pt x="3725" y="10236"/>
                    <a:pt x="3779" y="10304"/>
                  </a:cubicBezTo>
                  <a:cubicBezTo>
                    <a:pt x="3820" y="10358"/>
                    <a:pt x="3874" y="10412"/>
                    <a:pt x="3929" y="10453"/>
                  </a:cubicBezTo>
                  <a:cubicBezTo>
                    <a:pt x="3998" y="10493"/>
                    <a:pt x="4075" y="10518"/>
                    <a:pt x="4154" y="10518"/>
                  </a:cubicBezTo>
                  <a:cubicBezTo>
                    <a:pt x="4183" y="10518"/>
                    <a:pt x="4212" y="10515"/>
                    <a:pt x="4241" y="10507"/>
                  </a:cubicBezTo>
                  <a:cubicBezTo>
                    <a:pt x="4336" y="10494"/>
                    <a:pt x="4404" y="10426"/>
                    <a:pt x="4432" y="10344"/>
                  </a:cubicBezTo>
                  <a:cubicBezTo>
                    <a:pt x="4445" y="10249"/>
                    <a:pt x="4391" y="10154"/>
                    <a:pt x="4309" y="10127"/>
                  </a:cubicBezTo>
                  <a:cubicBezTo>
                    <a:pt x="4214" y="10086"/>
                    <a:pt x="4105" y="10059"/>
                    <a:pt x="4010" y="10045"/>
                  </a:cubicBezTo>
                  <a:cubicBezTo>
                    <a:pt x="3929" y="10032"/>
                    <a:pt x="3861" y="9991"/>
                    <a:pt x="3806" y="9937"/>
                  </a:cubicBezTo>
                  <a:cubicBezTo>
                    <a:pt x="3385" y="9529"/>
                    <a:pt x="2991" y="9080"/>
                    <a:pt x="2665" y="8591"/>
                  </a:cubicBezTo>
                  <a:cubicBezTo>
                    <a:pt x="2270" y="8020"/>
                    <a:pt x="1917" y="7408"/>
                    <a:pt x="1604" y="6797"/>
                  </a:cubicBezTo>
                  <a:cubicBezTo>
                    <a:pt x="1210" y="6049"/>
                    <a:pt x="898" y="5261"/>
                    <a:pt x="680" y="4459"/>
                  </a:cubicBezTo>
                  <a:cubicBezTo>
                    <a:pt x="612" y="4241"/>
                    <a:pt x="571" y="4024"/>
                    <a:pt x="503" y="3806"/>
                  </a:cubicBezTo>
                  <a:cubicBezTo>
                    <a:pt x="395" y="3426"/>
                    <a:pt x="327" y="3032"/>
                    <a:pt x="340" y="2624"/>
                  </a:cubicBezTo>
                  <a:cubicBezTo>
                    <a:pt x="354" y="2189"/>
                    <a:pt x="395" y="1740"/>
                    <a:pt x="463" y="1306"/>
                  </a:cubicBezTo>
                  <a:lnTo>
                    <a:pt x="653" y="137"/>
                  </a:lnTo>
                  <a:cubicBezTo>
                    <a:pt x="653" y="82"/>
                    <a:pt x="653" y="41"/>
                    <a:pt x="66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4495875" y="3162100"/>
              <a:ext cx="227025" cy="100975"/>
            </a:xfrm>
            <a:custGeom>
              <a:avLst/>
              <a:gdLst/>
              <a:ahLst/>
              <a:cxnLst/>
              <a:rect l="l" t="t" r="r" b="b"/>
              <a:pathLst>
                <a:path w="9081" h="4039" extrusionOk="0">
                  <a:moveTo>
                    <a:pt x="1" y="1"/>
                  </a:moveTo>
                  <a:cubicBezTo>
                    <a:pt x="15" y="69"/>
                    <a:pt x="55" y="123"/>
                    <a:pt x="123" y="178"/>
                  </a:cubicBezTo>
                  <a:cubicBezTo>
                    <a:pt x="218" y="259"/>
                    <a:pt x="341" y="327"/>
                    <a:pt x="477" y="354"/>
                  </a:cubicBezTo>
                  <a:cubicBezTo>
                    <a:pt x="667" y="395"/>
                    <a:pt x="857" y="422"/>
                    <a:pt x="1048" y="436"/>
                  </a:cubicBezTo>
                  <a:cubicBezTo>
                    <a:pt x="1333" y="477"/>
                    <a:pt x="1632" y="490"/>
                    <a:pt x="1931" y="531"/>
                  </a:cubicBezTo>
                  <a:cubicBezTo>
                    <a:pt x="2176" y="558"/>
                    <a:pt x="2407" y="640"/>
                    <a:pt x="2611" y="776"/>
                  </a:cubicBezTo>
                  <a:cubicBezTo>
                    <a:pt x="2651" y="803"/>
                    <a:pt x="2679" y="816"/>
                    <a:pt x="2719" y="816"/>
                  </a:cubicBezTo>
                  <a:lnTo>
                    <a:pt x="3358" y="993"/>
                  </a:lnTo>
                  <a:cubicBezTo>
                    <a:pt x="3725" y="1088"/>
                    <a:pt x="4092" y="1183"/>
                    <a:pt x="4446" y="1292"/>
                  </a:cubicBezTo>
                  <a:cubicBezTo>
                    <a:pt x="4921" y="1442"/>
                    <a:pt x="5343" y="1686"/>
                    <a:pt x="5696" y="2026"/>
                  </a:cubicBezTo>
                  <a:cubicBezTo>
                    <a:pt x="5723" y="2040"/>
                    <a:pt x="5751" y="2067"/>
                    <a:pt x="5778" y="2081"/>
                  </a:cubicBezTo>
                  <a:cubicBezTo>
                    <a:pt x="6240" y="2298"/>
                    <a:pt x="6688" y="2570"/>
                    <a:pt x="7110" y="2869"/>
                  </a:cubicBezTo>
                  <a:cubicBezTo>
                    <a:pt x="7450" y="3100"/>
                    <a:pt x="7776" y="3331"/>
                    <a:pt x="8116" y="3548"/>
                  </a:cubicBezTo>
                  <a:cubicBezTo>
                    <a:pt x="8374" y="3712"/>
                    <a:pt x="8646" y="3848"/>
                    <a:pt x="8904" y="3997"/>
                  </a:cubicBezTo>
                  <a:cubicBezTo>
                    <a:pt x="8939" y="4023"/>
                    <a:pt x="8974" y="4038"/>
                    <a:pt x="9013" y="4038"/>
                  </a:cubicBezTo>
                  <a:cubicBezTo>
                    <a:pt x="9034" y="4038"/>
                    <a:pt x="9057" y="4034"/>
                    <a:pt x="9081" y="4024"/>
                  </a:cubicBezTo>
                  <a:cubicBezTo>
                    <a:pt x="9067" y="4011"/>
                    <a:pt x="9053" y="3983"/>
                    <a:pt x="9040" y="3956"/>
                  </a:cubicBezTo>
                  <a:cubicBezTo>
                    <a:pt x="8999" y="3902"/>
                    <a:pt x="8958" y="3834"/>
                    <a:pt x="8904" y="3793"/>
                  </a:cubicBezTo>
                  <a:cubicBezTo>
                    <a:pt x="8754" y="3616"/>
                    <a:pt x="8591" y="3467"/>
                    <a:pt x="8428" y="3304"/>
                  </a:cubicBezTo>
                  <a:cubicBezTo>
                    <a:pt x="8156" y="3046"/>
                    <a:pt x="7857" y="2815"/>
                    <a:pt x="7531" y="2624"/>
                  </a:cubicBezTo>
                  <a:cubicBezTo>
                    <a:pt x="7001" y="2339"/>
                    <a:pt x="6484" y="2013"/>
                    <a:pt x="5954" y="1714"/>
                  </a:cubicBezTo>
                  <a:cubicBezTo>
                    <a:pt x="5370" y="1374"/>
                    <a:pt x="4758" y="1075"/>
                    <a:pt x="4133" y="844"/>
                  </a:cubicBezTo>
                  <a:cubicBezTo>
                    <a:pt x="3589" y="640"/>
                    <a:pt x="3046" y="490"/>
                    <a:pt x="2488" y="327"/>
                  </a:cubicBezTo>
                  <a:cubicBezTo>
                    <a:pt x="1809" y="137"/>
                    <a:pt x="1116" y="28"/>
                    <a:pt x="42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4204000" y="3130175"/>
              <a:ext cx="220900" cy="151575"/>
            </a:xfrm>
            <a:custGeom>
              <a:avLst/>
              <a:gdLst/>
              <a:ahLst/>
              <a:cxnLst/>
              <a:rect l="l" t="t" r="r" b="b"/>
              <a:pathLst>
                <a:path w="8836" h="6063" extrusionOk="0">
                  <a:moveTo>
                    <a:pt x="8726" y="0"/>
                  </a:moveTo>
                  <a:cubicBezTo>
                    <a:pt x="8591" y="0"/>
                    <a:pt x="8468" y="0"/>
                    <a:pt x="8346" y="14"/>
                  </a:cubicBezTo>
                  <a:cubicBezTo>
                    <a:pt x="8060" y="41"/>
                    <a:pt x="7775" y="109"/>
                    <a:pt x="7517" y="204"/>
                  </a:cubicBezTo>
                  <a:cubicBezTo>
                    <a:pt x="7340" y="259"/>
                    <a:pt x="7191" y="326"/>
                    <a:pt x="7027" y="394"/>
                  </a:cubicBezTo>
                  <a:cubicBezTo>
                    <a:pt x="6552" y="571"/>
                    <a:pt x="6090" y="802"/>
                    <a:pt x="5655" y="1074"/>
                  </a:cubicBezTo>
                  <a:cubicBezTo>
                    <a:pt x="5125" y="1414"/>
                    <a:pt x="4622" y="1781"/>
                    <a:pt x="4132" y="2175"/>
                  </a:cubicBezTo>
                  <a:cubicBezTo>
                    <a:pt x="3616" y="2569"/>
                    <a:pt x="3126" y="2963"/>
                    <a:pt x="2583" y="3317"/>
                  </a:cubicBezTo>
                  <a:cubicBezTo>
                    <a:pt x="2556" y="3330"/>
                    <a:pt x="2542" y="3358"/>
                    <a:pt x="2515" y="3385"/>
                  </a:cubicBezTo>
                  <a:cubicBezTo>
                    <a:pt x="2365" y="3507"/>
                    <a:pt x="2216" y="3643"/>
                    <a:pt x="2053" y="3752"/>
                  </a:cubicBezTo>
                  <a:cubicBezTo>
                    <a:pt x="1767" y="3969"/>
                    <a:pt x="1482" y="4159"/>
                    <a:pt x="1210" y="4363"/>
                  </a:cubicBezTo>
                  <a:cubicBezTo>
                    <a:pt x="911" y="4567"/>
                    <a:pt x="653" y="4798"/>
                    <a:pt x="435" y="5070"/>
                  </a:cubicBezTo>
                  <a:cubicBezTo>
                    <a:pt x="218" y="5328"/>
                    <a:pt x="68" y="5627"/>
                    <a:pt x="14" y="5954"/>
                  </a:cubicBezTo>
                  <a:cubicBezTo>
                    <a:pt x="14" y="5994"/>
                    <a:pt x="14" y="6035"/>
                    <a:pt x="0" y="6062"/>
                  </a:cubicBezTo>
                  <a:lnTo>
                    <a:pt x="27" y="6062"/>
                  </a:lnTo>
                  <a:cubicBezTo>
                    <a:pt x="191" y="5926"/>
                    <a:pt x="340" y="5777"/>
                    <a:pt x="503" y="5614"/>
                  </a:cubicBezTo>
                  <a:cubicBezTo>
                    <a:pt x="884" y="5260"/>
                    <a:pt x="1264" y="4893"/>
                    <a:pt x="1645" y="4526"/>
                  </a:cubicBezTo>
                  <a:cubicBezTo>
                    <a:pt x="1740" y="4431"/>
                    <a:pt x="1849" y="4350"/>
                    <a:pt x="1971" y="4268"/>
                  </a:cubicBezTo>
                  <a:cubicBezTo>
                    <a:pt x="2257" y="4078"/>
                    <a:pt x="2542" y="3874"/>
                    <a:pt x="2814" y="3643"/>
                  </a:cubicBezTo>
                  <a:cubicBezTo>
                    <a:pt x="3194" y="3330"/>
                    <a:pt x="3561" y="3004"/>
                    <a:pt x="3928" y="2692"/>
                  </a:cubicBezTo>
                  <a:cubicBezTo>
                    <a:pt x="4309" y="2352"/>
                    <a:pt x="4730" y="2053"/>
                    <a:pt x="5179" y="1808"/>
                  </a:cubicBezTo>
                  <a:cubicBezTo>
                    <a:pt x="5247" y="1767"/>
                    <a:pt x="5315" y="1726"/>
                    <a:pt x="5383" y="1686"/>
                  </a:cubicBezTo>
                  <a:cubicBezTo>
                    <a:pt x="6117" y="1156"/>
                    <a:pt x="6946" y="748"/>
                    <a:pt x="7816" y="490"/>
                  </a:cubicBezTo>
                  <a:cubicBezTo>
                    <a:pt x="8020" y="422"/>
                    <a:pt x="8237" y="354"/>
                    <a:pt x="8441" y="286"/>
                  </a:cubicBezTo>
                  <a:cubicBezTo>
                    <a:pt x="8550" y="245"/>
                    <a:pt x="8658" y="191"/>
                    <a:pt x="8754" y="136"/>
                  </a:cubicBezTo>
                  <a:cubicBezTo>
                    <a:pt x="8794" y="123"/>
                    <a:pt x="8835" y="95"/>
                    <a:pt x="8835" y="27"/>
                  </a:cubicBezTo>
                  <a:cubicBezTo>
                    <a:pt x="8794" y="14"/>
                    <a:pt x="8754" y="0"/>
                    <a:pt x="872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0"/>
            <p:cNvSpPr/>
            <p:nvPr/>
          </p:nvSpPr>
          <p:spPr>
            <a:xfrm>
              <a:off x="4360975" y="3194950"/>
              <a:ext cx="261350" cy="40575"/>
            </a:xfrm>
            <a:custGeom>
              <a:avLst/>
              <a:gdLst/>
              <a:ahLst/>
              <a:cxnLst/>
              <a:rect l="l" t="t" r="r" b="b"/>
              <a:pathLst>
                <a:path w="10454" h="1623" extrusionOk="0">
                  <a:moveTo>
                    <a:pt x="5238" y="1"/>
                  </a:moveTo>
                  <a:cubicBezTo>
                    <a:pt x="4865" y="1"/>
                    <a:pt x="4488" y="21"/>
                    <a:pt x="4119" y="73"/>
                  </a:cubicBezTo>
                  <a:cubicBezTo>
                    <a:pt x="3698" y="114"/>
                    <a:pt x="3290" y="209"/>
                    <a:pt x="2882" y="332"/>
                  </a:cubicBezTo>
                  <a:cubicBezTo>
                    <a:pt x="2475" y="454"/>
                    <a:pt x="2067" y="590"/>
                    <a:pt x="1659" y="753"/>
                  </a:cubicBezTo>
                  <a:cubicBezTo>
                    <a:pt x="1115" y="957"/>
                    <a:pt x="585" y="1229"/>
                    <a:pt x="96" y="1541"/>
                  </a:cubicBezTo>
                  <a:lnTo>
                    <a:pt x="1" y="1609"/>
                  </a:lnTo>
                  <a:cubicBezTo>
                    <a:pt x="42" y="1609"/>
                    <a:pt x="55" y="1623"/>
                    <a:pt x="82" y="1623"/>
                  </a:cubicBezTo>
                  <a:cubicBezTo>
                    <a:pt x="273" y="1623"/>
                    <a:pt x="463" y="1582"/>
                    <a:pt x="653" y="1528"/>
                  </a:cubicBezTo>
                  <a:cubicBezTo>
                    <a:pt x="912" y="1433"/>
                    <a:pt x="1156" y="1310"/>
                    <a:pt x="1401" y="1188"/>
                  </a:cubicBezTo>
                  <a:cubicBezTo>
                    <a:pt x="1659" y="1038"/>
                    <a:pt x="1931" y="916"/>
                    <a:pt x="2203" y="821"/>
                  </a:cubicBezTo>
                  <a:cubicBezTo>
                    <a:pt x="2393" y="767"/>
                    <a:pt x="2597" y="726"/>
                    <a:pt x="2801" y="671"/>
                  </a:cubicBezTo>
                  <a:cubicBezTo>
                    <a:pt x="3168" y="576"/>
                    <a:pt x="3548" y="508"/>
                    <a:pt x="3943" y="468"/>
                  </a:cubicBezTo>
                  <a:cubicBezTo>
                    <a:pt x="4310" y="440"/>
                    <a:pt x="4677" y="413"/>
                    <a:pt x="5044" y="400"/>
                  </a:cubicBezTo>
                  <a:cubicBezTo>
                    <a:pt x="5188" y="396"/>
                    <a:pt x="5333" y="395"/>
                    <a:pt x="5479" y="395"/>
                  </a:cubicBezTo>
                  <a:cubicBezTo>
                    <a:pt x="5950" y="395"/>
                    <a:pt x="6425" y="412"/>
                    <a:pt x="6892" y="454"/>
                  </a:cubicBezTo>
                  <a:cubicBezTo>
                    <a:pt x="7123" y="468"/>
                    <a:pt x="7341" y="495"/>
                    <a:pt x="7572" y="495"/>
                  </a:cubicBezTo>
                  <a:cubicBezTo>
                    <a:pt x="7803" y="495"/>
                    <a:pt x="8007" y="481"/>
                    <a:pt x="8238" y="481"/>
                  </a:cubicBezTo>
                  <a:cubicBezTo>
                    <a:pt x="8303" y="479"/>
                    <a:pt x="8369" y="477"/>
                    <a:pt x="8434" y="477"/>
                  </a:cubicBezTo>
                  <a:cubicBezTo>
                    <a:pt x="9089" y="477"/>
                    <a:pt x="9740" y="601"/>
                    <a:pt x="10358" y="848"/>
                  </a:cubicBezTo>
                  <a:cubicBezTo>
                    <a:pt x="10453" y="753"/>
                    <a:pt x="10453" y="699"/>
                    <a:pt x="10358" y="631"/>
                  </a:cubicBezTo>
                  <a:cubicBezTo>
                    <a:pt x="10317" y="603"/>
                    <a:pt x="10290" y="576"/>
                    <a:pt x="10249" y="563"/>
                  </a:cubicBezTo>
                  <a:cubicBezTo>
                    <a:pt x="10127" y="508"/>
                    <a:pt x="10005" y="468"/>
                    <a:pt x="9882" y="427"/>
                  </a:cubicBezTo>
                  <a:cubicBezTo>
                    <a:pt x="9380" y="277"/>
                    <a:pt x="8863" y="196"/>
                    <a:pt x="8346" y="141"/>
                  </a:cubicBezTo>
                  <a:cubicBezTo>
                    <a:pt x="8102" y="114"/>
                    <a:pt x="7844" y="114"/>
                    <a:pt x="7585" y="101"/>
                  </a:cubicBezTo>
                  <a:cubicBezTo>
                    <a:pt x="6906" y="73"/>
                    <a:pt x="6240" y="33"/>
                    <a:pt x="5560" y="5"/>
                  </a:cubicBezTo>
                  <a:cubicBezTo>
                    <a:pt x="5453" y="2"/>
                    <a:pt x="5346" y="1"/>
                    <a:pt x="523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4354200" y="3508100"/>
              <a:ext cx="111800" cy="202475"/>
            </a:xfrm>
            <a:custGeom>
              <a:avLst/>
              <a:gdLst/>
              <a:ahLst/>
              <a:cxnLst/>
              <a:rect l="l" t="t" r="r" b="b"/>
              <a:pathLst>
                <a:path w="4472" h="8099" extrusionOk="0">
                  <a:moveTo>
                    <a:pt x="240" y="0"/>
                  </a:moveTo>
                  <a:cubicBezTo>
                    <a:pt x="184" y="0"/>
                    <a:pt x="127" y="37"/>
                    <a:pt x="109" y="93"/>
                  </a:cubicBezTo>
                  <a:cubicBezTo>
                    <a:pt x="68" y="174"/>
                    <a:pt x="54" y="270"/>
                    <a:pt x="41" y="351"/>
                  </a:cubicBezTo>
                  <a:cubicBezTo>
                    <a:pt x="0" y="759"/>
                    <a:pt x="41" y="1167"/>
                    <a:pt x="163" y="1547"/>
                  </a:cubicBezTo>
                  <a:cubicBezTo>
                    <a:pt x="204" y="1642"/>
                    <a:pt x="245" y="1751"/>
                    <a:pt x="299" y="1846"/>
                  </a:cubicBezTo>
                  <a:cubicBezTo>
                    <a:pt x="326" y="1901"/>
                    <a:pt x="367" y="1955"/>
                    <a:pt x="394" y="2009"/>
                  </a:cubicBezTo>
                  <a:cubicBezTo>
                    <a:pt x="584" y="2417"/>
                    <a:pt x="734" y="2839"/>
                    <a:pt x="870" y="3260"/>
                  </a:cubicBezTo>
                  <a:cubicBezTo>
                    <a:pt x="1033" y="3749"/>
                    <a:pt x="1183" y="4239"/>
                    <a:pt x="1346" y="4728"/>
                  </a:cubicBezTo>
                  <a:cubicBezTo>
                    <a:pt x="1495" y="5176"/>
                    <a:pt x="1699" y="5598"/>
                    <a:pt x="1971" y="5992"/>
                  </a:cubicBezTo>
                  <a:cubicBezTo>
                    <a:pt x="2229" y="6373"/>
                    <a:pt x="2515" y="6740"/>
                    <a:pt x="2841" y="7093"/>
                  </a:cubicBezTo>
                  <a:cubicBezTo>
                    <a:pt x="3126" y="7406"/>
                    <a:pt x="3480" y="7664"/>
                    <a:pt x="3860" y="7854"/>
                  </a:cubicBezTo>
                  <a:cubicBezTo>
                    <a:pt x="4023" y="7936"/>
                    <a:pt x="4200" y="8004"/>
                    <a:pt x="4363" y="8085"/>
                  </a:cubicBezTo>
                  <a:cubicBezTo>
                    <a:pt x="4390" y="8085"/>
                    <a:pt x="4431" y="8099"/>
                    <a:pt x="4458" y="8099"/>
                  </a:cubicBezTo>
                  <a:lnTo>
                    <a:pt x="4472" y="8072"/>
                  </a:lnTo>
                  <a:cubicBezTo>
                    <a:pt x="4458" y="8044"/>
                    <a:pt x="4458" y="8031"/>
                    <a:pt x="4445" y="8004"/>
                  </a:cubicBezTo>
                  <a:cubicBezTo>
                    <a:pt x="4377" y="7922"/>
                    <a:pt x="4295" y="7841"/>
                    <a:pt x="4227" y="7773"/>
                  </a:cubicBezTo>
                  <a:cubicBezTo>
                    <a:pt x="4105" y="7664"/>
                    <a:pt x="3969" y="7569"/>
                    <a:pt x="3847" y="7474"/>
                  </a:cubicBezTo>
                  <a:cubicBezTo>
                    <a:pt x="3412" y="7161"/>
                    <a:pt x="3031" y="6780"/>
                    <a:pt x="2718" y="6345"/>
                  </a:cubicBezTo>
                  <a:cubicBezTo>
                    <a:pt x="2351" y="5856"/>
                    <a:pt x="2039" y="5326"/>
                    <a:pt x="1753" y="4782"/>
                  </a:cubicBezTo>
                  <a:cubicBezTo>
                    <a:pt x="1740" y="4755"/>
                    <a:pt x="1726" y="4714"/>
                    <a:pt x="1726" y="4687"/>
                  </a:cubicBezTo>
                  <a:cubicBezTo>
                    <a:pt x="1617" y="4320"/>
                    <a:pt x="1482" y="3967"/>
                    <a:pt x="1346" y="3613"/>
                  </a:cubicBezTo>
                  <a:cubicBezTo>
                    <a:pt x="1142" y="3070"/>
                    <a:pt x="924" y="2540"/>
                    <a:pt x="734" y="1996"/>
                  </a:cubicBezTo>
                  <a:cubicBezTo>
                    <a:pt x="503" y="1398"/>
                    <a:pt x="381" y="773"/>
                    <a:pt x="367" y="134"/>
                  </a:cubicBezTo>
                  <a:cubicBezTo>
                    <a:pt x="381" y="93"/>
                    <a:pt x="353" y="52"/>
                    <a:pt x="313" y="25"/>
                  </a:cubicBezTo>
                  <a:cubicBezTo>
                    <a:pt x="291" y="8"/>
                    <a:pt x="266" y="0"/>
                    <a:pt x="24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4524425" y="3482300"/>
              <a:ext cx="140025" cy="124650"/>
            </a:xfrm>
            <a:custGeom>
              <a:avLst/>
              <a:gdLst/>
              <a:ahLst/>
              <a:cxnLst/>
              <a:rect l="l" t="t" r="r" b="b"/>
              <a:pathLst>
                <a:path w="5601" h="4986" extrusionOk="0">
                  <a:moveTo>
                    <a:pt x="198" y="0"/>
                  </a:moveTo>
                  <a:cubicBezTo>
                    <a:pt x="130" y="0"/>
                    <a:pt x="62" y="17"/>
                    <a:pt x="1" y="51"/>
                  </a:cubicBezTo>
                  <a:cubicBezTo>
                    <a:pt x="1" y="78"/>
                    <a:pt x="14" y="92"/>
                    <a:pt x="14" y="119"/>
                  </a:cubicBezTo>
                  <a:cubicBezTo>
                    <a:pt x="232" y="636"/>
                    <a:pt x="504" y="1125"/>
                    <a:pt x="830" y="1573"/>
                  </a:cubicBezTo>
                  <a:cubicBezTo>
                    <a:pt x="1210" y="2117"/>
                    <a:pt x="1645" y="2634"/>
                    <a:pt x="2067" y="3137"/>
                  </a:cubicBezTo>
                  <a:cubicBezTo>
                    <a:pt x="2121" y="3205"/>
                    <a:pt x="2175" y="3259"/>
                    <a:pt x="2243" y="3313"/>
                  </a:cubicBezTo>
                  <a:cubicBezTo>
                    <a:pt x="2570" y="3626"/>
                    <a:pt x="2937" y="3884"/>
                    <a:pt x="3331" y="4102"/>
                  </a:cubicBezTo>
                  <a:cubicBezTo>
                    <a:pt x="3888" y="4428"/>
                    <a:pt x="4473" y="4700"/>
                    <a:pt x="5071" y="4931"/>
                  </a:cubicBezTo>
                  <a:cubicBezTo>
                    <a:pt x="5152" y="4958"/>
                    <a:pt x="5261" y="4972"/>
                    <a:pt x="5356" y="4985"/>
                  </a:cubicBezTo>
                  <a:cubicBezTo>
                    <a:pt x="5410" y="4985"/>
                    <a:pt x="5465" y="4958"/>
                    <a:pt x="5506" y="4931"/>
                  </a:cubicBezTo>
                  <a:cubicBezTo>
                    <a:pt x="5574" y="4904"/>
                    <a:pt x="5601" y="4822"/>
                    <a:pt x="5560" y="4768"/>
                  </a:cubicBezTo>
                  <a:cubicBezTo>
                    <a:pt x="5533" y="4713"/>
                    <a:pt x="5492" y="4659"/>
                    <a:pt x="5438" y="4618"/>
                  </a:cubicBezTo>
                  <a:cubicBezTo>
                    <a:pt x="5356" y="4564"/>
                    <a:pt x="5261" y="4537"/>
                    <a:pt x="5179" y="4509"/>
                  </a:cubicBezTo>
                  <a:cubicBezTo>
                    <a:pt x="4350" y="4265"/>
                    <a:pt x="3575" y="3857"/>
                    <a:pt x="2923" y="3300"/>
                  </a:cubicBezTo>
                  <a:cubicBezTo>
                    <a:pt x="2488" y="2933"/>
                    <a:pt x="2135" y="2484"/>
                    <a:pt x="1904" y="1981"/>
                  </a:cubicBezTo>
                  <a:cubicBezTo>
                    <a:pt x="1890" y="1940"/>
                    <a:pt x="1849" y="1913"/>
                    <a:pt x="1808" y="1913"/>
                  </a:cubicBezTo>
                  <a:cubicBezTo>
                    <a:pt x="1673" y="1900"/>
                    <a:pt x="1564" y="1832"/>
                    <a:pt x="1469" y="1737"/>
                  </a:cubicBezTo>
                  <a:cubicBezTo>
                    <a:pt x="1374" y="1641"/>
                    <a:pt x="1292" y="1546"/>
                    <a:pt x="1224" y="1438"/>
                  </a:cubicBezTo>
                  <a:cubicBezTo>
                    <a:pt x="1102" y="1234"/>
                    <a:pt x="1007" y="1030"/>
                    <a:pt x="911" y="812"/>
                  </a:cubicBezTo>
                  <a:cubicBezTo>
                    <a:pt x="830" y="622"/>
                    <a:pt x="721" y="432"/>
                    <a:pt x="612" y="255"/>
                  </a:cubicBezTo>
                  <a:cubicBezTo>
                    <a:pt x="558" y="173"/>
                    <a:pt x="476" y="106"/>
                    <a:pt x="395" y="51"/>
                  </a:cubicBezTo>
                  <a:cubicBezTo>
                    <a:pt x="334" y="17"/>
                    <a:pt x="266" y="0"/>
                    <a:pt x="198"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4250200" y="3302800"/>
              <a:ext cx="122700" cy="190700"/>
            </a:xfrm>
            <a:custGeom>
              <a:avLst/>
              <a:gdLst/>
              <a:ahLst/>
              <a:cxnLst/>
              <a:rect l="l" t="t" r="r" b="b"/>
              <a:pathLst>
                <a:path w="4908" h="7628" extrusionOk="0">
                  <a:moveTo>
                    <a:pt x="4731" y="0"/>
                  </a:moveTo>
                  <a:cubicBezTo>
                    <a:pt x="4687" y="0"/>
                    <a:pt x="4645" y="18"/>
                    <a:pt x="4609" y="54"/>
                  </a:cubicBezTo>
                  <a:cubicBezTo>
                    <a:pt x="4432" y="190"/>
                    <a:pt x="4255" y="326"/>
                    <a:pt x="4078" y="462"/>
                  </a:cubicBezTo>
                  <a:cubicBezTo>
                    <a:pt x="3045" y="1346"/>
                    <a:pt x="2162" y="2406"/>
                    <a:pt x="1469" y="3588"/>
                  </a:cubicBezTo>
                  <a:cubicBezTo>
                    <a:pt x="1346" y="3806"/>
                    <a:pt x="1224" y="4023"/>
                    <a:pt x="1115" y="4254"/>
                  </a:cubicBezTo>
                  <a:cubicBezTo>
                    <a:pt x="939" y="4594"/>
                    <a:pt x="803" y="4920"/>
                    <a:pt x="640" y="5247"/>
                  </a:cubicBezTo>
                  <a:cubicBezTo>
                    <a:pt x="463" y="5587"/>
                    <a:pt x="313" y="5940"/>
                    <a:pt x="177" y="6293"/>
                  </a:cubicBezTo>
                  <a:cubicBezTo>
                    <a:pt x="69" y="6620"/>
                    <a:pt x="1" y="6959"/>
                    <a:pt x="14" y="7313"/>
                  </a:cubicBezTo>
                  <a:cubicBezTo>
                    <a:pt x="14" y="7408"/>
                    <a:pt x="28" y="7517"/>
                    <a:pt x="42" y="7625"/>
                  </a:cubicBezTo>
                  <a:cubicBezTo>
                    <a:pt x="50" y="7627"/>
                    <a:pt x="59" y="7628"/>
                    <a:pt x="68" y="7628"/>
                  </a:cubicBezTo>
                  <a:cubicBezTo>
                    <a:pt x="127" y="7628"/>
                    <a:pt x="183" y="7591"/>
                    <a:pt x="218" y="7544"/>
                  </a:cubicBezTo>
                  <a:cubicBezTo>
                    <a:pt x="273" y="7476"/>
                    <a:pt x="313" y="7394"/>
                    <a:pt x="313" y="7313"/>
                  </a:cubicBezTo>
                  <a:cubicBezTo>
                    <a:pt x="354" y="7014"/>
                    <a:pt x="422" y="6715"/>
                    <a:pt x="531" y="6443"/>
                  </a:cubicBezTo>
                  <a:cubicBezTo>
                    <a:pt x="612" y="6198"/>
                    <a:pt x="694" y="5953"/>
                    <a:pt x="803" y="5709"/>
                  </a:cubicBezTo>
                  <a:cubicBezTo>
                    <a:pt x="1007" y="5233"/>
                    <a:pt x="1224" y="4757"/>
                    <a:pt x="1387" y="4268"/>
                  </a:cubicBezTo>
                  <a:cubicBezTo>
                    <a:pt x="1414" y="4227"/>
                    <a:pt x="1428" y="4200"/>
                    <a:pt x="1455" y="4173"/>
                  </a:cubicBezTo>
                  <a:cubicBezTo>
                    <a:pt x="1591" y="3996"/>
                    <a:pt x="1741" y="3833"/>
                    <a:pt x="1863" y="3643"/>
                  </a:cubicBezTo>
                  <a:cubicBezTo>
                    <a:pt x="2108" y="3289"/>
                    <a:pt x="2352" y="2922"/>
                    <a:pt x="2583" y="2555"/>
                  </a:cubicBezTo>
                  <a:cubicBezTo>
                    <a:pt x="2910" y="2039"/>
                    <a:pt x="3317" y="1577"/>
                    <a:pt x="3793" y="1196"/>
                  </a:cubicBezTo>
                  <a:cubicBezTo>
                    <a:pt x="4024" y="1006"/>
                    <a:pt x="4242" y="816"/>
                    <a:pt x="4473" y="612"/>
                  </a:cubicBezTo>
                  <a:cubicBezTo>
                    <a:pt x="4581" y="517"/>
                    <a:pt x="4677" y="408"/>
                    <a:pt x="4785" y="299"/>
                  </a:cubicBezTo>
                  <a:cubicBezTo>
                    <a:pt x="4812" y="245"/>
                    <a:pt x="4853" y="190"/>
                    <a:pt x="4867" y="136"/>
                  </a:cubicBezTo>
                  <a:cubicBezTo>
                    <a:pt x="4908" y="82"/>
                    <a:pt x="4867" y="14"/>
                    <a:pt x="4799" y="14"/>
                  </a:cubicBezTo>
                  <a:cubicBezTo>
                    <a:pt x="4776" y="5"/>
                    <a:pt x="4754" y="0"/>
                    <a:pt x="473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4573700" y="3406100"/>
              <a:ext cx="119650" cy="124050"/>
            </a:xfrm>
            <a:custGeom>
              <a:avLst/>
              <a:gdLst/>
              <a:ahLst/>
              <a:cxnLst/>
              <a:rect l="l" t="t" r="r" b="b"/>
              <a:pathLst>
                <a:path w="4786" h="4962" extrusionOk="0">
                  <a:moveTo>
                    <a:pt x="82" y="0"/>
                  </a:moveTo>
                  <a:cubicBezTo>
                    <a:pt x="28" y="68"/>
                    <a:pt x="1" y="150"/>
                    <a:pt x="14" y="231"/>
                  </a:cubicBezTo>
                  <a:cubicBezTo>
                    <a:pt x="41" y="367"/>
                    <a:pt x="96" y="489"/>
                    <a:pt x="164" y="598"/>
                  </a:cubicBezTo>
                  <a:cubicBezTo>
                    <a:pt x="300" y="829"/>
                    <a:pt x="463" y="1047"/>
                    <a:pt x="653" y="1251"/>
                  </a:cubicBezTo>
                  <a:cubicBezTo>
                    <a:pt x="871" y="1536"/>
                    <a:pt x="1102" y="1808"/>
                    <a:pt x="1333" y="2080"/>
                  </a:cubicBezTo>
                  <a:cubicBezTo>
                    <a:pt x="1401" y="2161"/>
                    <a:pt x="1469" y="2256"/>
                    <a:pt x="1537" y="2324"/>
                  </a:cubicBezTo>
                  <a:cubicBezTo>
                    <a:pt x="2135" y="2950"/>
                    <a:pt x="2733" y="3548"/>
                    <a:pt x="3358" y="4132"/>
                  </a:cubicBezTo>
                  <a:cubicBezTo>
                    <a:pt x="3643" y="4390"/>
                    <a:pt x="3915" y="4649"/>
                    <a:pt x="4214" y="4907"/>
                  </a:cubicBezTo>
                  <a:cubicBezTo>
                    <a:pt x="4228" y="4948"/>
                    <a:pt x="4269" y="4961"/>
                    <a:pt x="4309" y="4961"/>
                  </a:cubicBezTo>
                  <a:cubicBezTo>
                    <a:pt x="4391" y="4961"/>
                    <a:pt x="4486" y="4961"/>
                    <a:pt x="4568" y="4948"/>
                  </a:cubicBezTo>
                  <a:cubicBezTo>
                    <a:pt x="4649" y="4948"/>
                    <a:pt x="4731" y="4907"/>
                    <a:pt x="4785" y="4839"/>
                  </a:cubicBezTo>
                  <a:cubicBezTo>
                    <a:pt x="4758" y="4812"/>
                    <a:pt x="4731" y="4785"/>
                    <a:pt x="4690" y="4757"/>
                  </a:cubicBezTo>
                  <a:cubicBezTo>
                    <a:pt x="4418" y="4499"/>
                    <a:pt x="4160" y="4241"/>
                    <a:pt x="3888" y="4010"/>
                  </a:cubicBezTo>
                  <a:cubicBezTo>
                    <a:pt x="3249" y="3493"/>
                    <a:pt x="2678" y="2922"/>
                    <a:pt x="2162" y="2297"/>
                  </a:cubicBezTo>
                  <a:cubicBezTo>
                    <a:pt x="1890" y="1957"/>
                    <a:pt x="1604" y="1618"/>
                    <a:pt x="1333" y="1278"/>
                  </a:cubicBezTo>
                  <a:cubicBezTo>
                    <a:pt x="1034" y="884"/>
                    <a:pt x="694" y="517"/>
                    <a:pt x="313" y="190"/>
                  </a:cubicBezTo>
                  <a:cubicBezTo>
                    <a:pt x="245" y="122"/>
                    <a:pt x="164" y="68"/>
                    <a:pt x="8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4406175" y="3473925"/>
              <a:ext cx="50325" cy="124525"/>
            </a:xfrm>
            <a:custGeom>
              <a:avLst/>
              <a:gdLst/>
              <a:ahLst/>
              <a:cxnLst/>
              <a:rect l="l" t="t" r="r" b="b"/>
              <a:pathLst>
                <a:path w="2013" h="4981" extrusionOk="0">
                  <a:moveTo>
                    <a:pt x="389" y="0"/>
                  </a:moveTo>
                  <a:cubicBezTo>
                    <a:pt x="370" y="0"/>
                    <a:pt x="349" y="11"/>
                    <a:pt x="327" y="33"/>
                  </a:cubicBezTo>
                  <a:cubicBezTo>
                    <a:pt x="286" y="74"/>
                    <a:pt x="259" y="114"/>
                    <a:pt x="232" y="169"/>
                  </a:cubicBezTo>
                  <a:cubicBezTo>
                    <a:pt x="96" y="427"/>
                    <a:pt x="14" y="712"/>
                    <a:pt x="14" y="998"/>
                  </a:cubicBezTo>
                  <a:cubicBezTo>
                    <a:pt x="1" y="1147"/>
                    <a:pt x="28" y="1310"/>
                    <a:pt x="96" y="1446"/>
                  </a:cubicBezTo>
                  <a:cubicBezTo>
                    <a:pt x="123" y="1487"/>
                    <a:pt x="137" y="1541"/>
                    <a:pt x="150" y="1582"/>
                  </a:cubicBezTo>
                  <a:cubicBezTo>
                    <a:pt x="218" y="1976"/>
                    <a:pt x="313" y="2371"/>
                    <a:pt x="422" y="2751"/>
                  </a:cubicBezTo>
                  <a:cubicBezTo>
                    <a:pt x="667" y="3499"/>
                    <a:pt x="1020" y="4219"/>
                    <a:pt x="1482" y="4858"/>
                  </a:cubicBezTo>
                  <a:cubicBezTo>
                    <a:pt x="1509" y="4899"/>
                    <a:pt x="1550" y="4940"/>
                    <a:pt x="1577" y="4980"/>
                  </a:cubicBezTo>
                  <a:cubicBezTo>
                    <a:pt x="1700" y="4967"/>
                    <a:pt x="1808" y="4912"/>
                    <a:pt x="1890" y="4831"/>
                  </a:cubicBezTo>
                  <a:cubicBezTo>
                    <a:pt x="2012" y="4749"/>
                    <a:pt x="1999" y="4586"/>
                    <a:pt x="1876" y="4518"/>
                  </a:cubicBezTo>
                  <a:cubicBezTo>
                    <a:pt x="1849" y="4491"/>
                    <a:pt x="1836" y="4464"/>
                    <a:pt x="1822" y="4423"/>
                  </a:cubicBezTo>
                  <a:cubicBezTo>
                    <a:pt x="1795" y="4178"/>
                    <a:pt x="1768" y="3934"/>
                    <a:pt x="1713" y="3689"/>
                  </a:cubicBezTo>
                  <a:cubicBezTo>
                    <a:pt x="1605" y="3227"/>
                    <a:pt x="1496" y="2778"/>
                    <a:pt x="1387" y="2316"/>
                  </a:cubicBezTo>
                  <a:lnTo>
                    <a:pt x="1265" y="1773"/>
                  </a:lnTo>
                  <a:lnTo>
                    <a:pt x="1142" y="1773"/>
                  </a:lnTo>
                  <a:cubicBezTo>
                    <a:pt x="1135" y="1772"/>
                    <a:pt x="1127" y="1771"/>
                    <a:pt x="1119" y="1771"/>
                  </a:cubicBezTo>
                  <a:cubicBezTo>
                    <a:pt x="1010" y="1771"/>
                    <a:pt x="938" y="1861"/>
                    <a:pt x="938" y="1963"/>
                  </a:cubicBezTo>
                  <a:cubicBezTo>
                    <a:pt x="938" y="2031"/>
                    <a:pt x="952" y="2112"/>
                    <a:pt x="966" y="2180"/>
                  </a:cubicBezTo>
                  <a:cubicBezTo>
                    <a:pt x="993" y="2289"/>
                    <a:pt x="1034" y="2384"/>
                    <a:pt x="1074" y="2493"/>
                  </a:cubicBezTo>
                  <a:cubicBezTo>
                    <a:pt x="1156" y="2710"/>
                    <a:pt x="1251" y="2928"/>
                    <a:pt x="1333" y="3159"/>
                  </a:cubicBezTo>
                  <a:cubicBezTo>
                    <a:pt x="1360" y="3254"/>
                    <a:pt x="1387" y="3349"/>
                    <a:pt x="1387" y="3458"/>
                  </a:cubicBezTo>
                  <a:cubicBezTo>
                    <a:pt x="1387" y="3608"/>
                    <a:pt x="1333" y="3662"/>
                    <a:pt x="1183" y="3689"/>
                  </a:cubicBezTo>
                  <a:lnTo>
                    <a:pt x="1129" y="3689"/>
                  </a:lnTo>
                  <a:cubicBezTo>
                    <a:pt x="1034" y="3689"/>
                    <a:pt x="1034" y="3689"/>
                    <a:pt x="1006" y="3608"/>
                  </a:cubicBezTo>
                  <a:cubicBezTo>
                    <a:pt x="857" y="3227"/>
                    <a:pt x="735" y="2833"/>
                    <a:pt x="639" y="2439"/>
                  </a:cubicBezTo>
                  <a:cubicBezTo>
                    <a:pt x="517" y="1936"/>
                    <a:pt x="463" y="1419"/>
                    <a:pt x="449" y="916"/>
                  </a:cubicBezTo>
                  <a:cubicBezTo>
                    <a:pt x="449" y="699"/>
                    <a:pt x="476" y="481"/>
                    <a:pt x="476" y="277"/>
                  </a:cubicBezTo>
                  <a:cubicBezTo>
                    <a:pt x="476" y="209"/>
                    <a:pt x="476" y="141"/>
                    <a:pt x="449" y="74"/>
                  </a:cubicBezTo>
                  <a:cubicBezTo>
                    <a:pt x="441" y="25"/>
                    <a:pt x="418" y="0"/>
                    <a:pt x="3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0"/>
            <p:cNvSpPr/>
            <p:nvPr/>
          </p:nvSpPr>
          <p:spPr>
            <a:xfrm>
              <a:off x="4523400" y="3568600"/>
              <a:ext cx="101300" cy="68375"/>
            </a:xfrm>
            <a:custGeom>
              <a:avLst/>
              <a:gdLst/>
              <a:ahLst/>
              <a:cxnLst/>
              <a:rect l="l" t="t" r="r" b="b"/>
              <a:pathLst>
                <a:path w="4052" h="2735" extrusionOk="0">
                  <a:moveTo>
                    <a:pt x="395" y="1"/>
                  </a:moveTo>
                  <a:cubicBezTo>
                    <a:pt x="341" y="1"/>
                    <a:pt x="286" y="18"/>
                    <a:pt x="246" y="52"/>
                  </a:cubicBezTo>
                  <a:cubicBezTo>
                    <a:pt x="178" y="106"/>
                    <a:pt x="123" y="188"/>
                    <a:pt x="96" y="283"/>
                  </a:cubicBezTo>
                  <a:cubicBezTo>
                    <a:pt x="1" y="554"/>
                    <a:pt x="96" y="854"/>
                    <a:pt x="341" y="1017"/>
                  </a:cubicBezTo>
                  <a:cubicBezTo>
                    <a:pt x="653" y="1234"/>
                    <a:pt x="952" y="1452"/>
                    <a:pt x="1265" y="1642"/>
                  </a:cubicBezTo>
                  <a:cubicBezTo>
                    <a:pt x="1958" y="2090"/>
                    <a:pt x="2706" y="2444"/>
                    <a:pt x="3481" y="2688"/>
                  </a:cubicBezTo>
                  <a:cubicBezTo>
                    <a:pt x="3572" y="2719"/>
                    <a:pt x="3672" y="2734"/>
                    <a:pt x="3767" y="2734"/>
                  </a:cubicBezTo>
                  <a:cubicBezTo>
                    <a:pt x="3799" y="2734"/>
                    <a:pt x="3831" y="2733"/>
                    <a:pt x="3861" y="2729"/>
                  </a:cubicBezTo>
                  <a:cubicBezTo>
                    <a:pt x="3929" y="2716"/>
                    <a:pt x="3983" y="2702"/>
                    <a:pt x="4051" y="2675"/>
                  </a:cubicBezTo>
                  <a:cubicBezTo>
                    <a:pt x="3997" y="2621"/>
                    <a:pt x="3970" y="2593"/>
                    <a:pt x="3943" y="2566"/>
                  </a:cubicBezTo>
                  <a:cubicBezTo>
                    <a:pt x="3684" y="2349"/>
                    <a:pt x="3413" y="2158"/>
                    <a:pt x="3114" y="2009"/>
                  </a:cubicBezTo>
                  <a:cubicBezTo>
                    <a:pt x="2774" y="1846"/>
                    <a:pt x="2407" y="1669"/>
                    <a:pt x="2067" y="1492"/>
                  </a:cubicBezTo>
                  <a:cubicBezTo>
                    <a:pt x="1727" y="1329"/>
                    <a:pt x="1428" y="1125"/>
                    <a:pt x="1156" y="881"/>
                  </a:cubicBezTo>
                  <a:cubicBezTo>
                    <a:pt x="966" y="718"/>
                    <a:pt x="803" y="514"/>
                    <a:pt x="708" y="283"/>
                  </a:cubicBezTo>
                  <a:cubicBezTo>
                    <a:pt x="681" y="188"/>
                    <a:pt x="626" y="106"/>
                    <a:pt x="545" y="52"/>
                  </a:cubicBezTo>
                  <a:cubicBezTo>
                    <a:pt x="504" y="18"/>
                    <a:pt x="449" y="1"/>
                    <a:pt x="39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4244425" y="2961275"/>
              <a:ext cx="172650" cy="79900"/>
            </a:xfrm>
            <a:custGeom>
              <a:avLst/>
              <a:gdLst/>
              <a:ahLst/>
              <a:cxnLst/>
              <a:rect l="l" t="t" r="r" b="b"/>
              <a:pathLst>
                <a:path w="6906" h="3196" extrusionOk="0">
                  <a:moveTo>
                    <a:pt x="6152" y="0"/>
                  </a:moveTo>
                  <a:cubicBezTo>
                    <a:pt x="5781" y="0"/>
                    <a:pt x="5416" y="52"/>
                    <a:pt x="5057" y="150"/>
                  </a:cubicBezTo>
                  <a:cubicBezTo>
                    <a:pt x="4921" y="191"/>
                    <a:pt x="4772" y="218"/>
                    <a:pt x="4636" y="273"/>
                  </a:cubicBezTo>
                  <a:cubicBezTo>
                    <a:pt x="4309" y="382"/>
                    <a:pt x="3997" y="517"/>
                    <a:pt x="3698" y="667"/>
                  </a:cubicBezTo>
                  <a:cubicBezTo>
                    <a:pt x="3249" y="898"/>
                    <a:pt x="2787" y="1115"/>
                    <a:pt x="2311" y="1306"/>
                  </a:cubicBezTo>
                  <a:cubicBezTo>
                    <a:pt x="2298" y="1306"/>
                    <a:pt x="2271" y="1319"/>
                    <a:pt x="2257" y="1333"/>
                  </a:cubicBezTo>
                  <a:cubicBezTo>
                    <a:pt x="2026" y="1510"/>
                    <a:pt x="1781" y="1673"/>
                    <a:pt x="1537" y="1809"/>
                  </a:cubicBezTo>
                  <a:cubicBezTo>
                    <a:pt x="1224" y="1985"/>
                    <a:pt x="939" y="2176"/>
                    <a:pt x="653" y="2380"/>
                  </a:cubicBezTo>
                  <a:cubicBezTo>
                    <a:pt x="422" y="2556"/>
                    <a:pt x="232" y="2760"/>
                    <a:pt x="82" y="3005"/>
                  </a:cubicBezTo>
                  <a:cubicBezTo>
                    <a:pt x="55" y="3059"/>
                    <a:pt x="28" y="3127"/>
                    <a:pt x="1" y="3182"/>
                  </a:cubicBezTo>
                  <a:lnTo>
                    <a:pt x="14" y="3195"/>
                  </a:lnTo>
                  <a:cubicBezTo>
                    <a:pt x="109" y="3154"/>
                    <a:pt x="205" y="3114"/>
                    <a:pt x="300" y="3059"/>
                  </a:cubicBezTo>
                  <a:cubicBezTo>
                    <a:pt x="748" y="2801"/>
                    <a:pt x="1170" y="2529"/>
                    <a:pt x="1591" y="2216"/>
                  </a:cubicBezTo>
                  <a:cubicBezTo>
                    <a:pt x="1849" y="2026"/>
                    <a:pt x="2108" y="1863"/>
                    <a:pt x="2393" y="1714"/>
                  </a:cubicBezTo>
                  <a:cubicBezTo>
                    <a:pt x="2841" y="1469"/>
                    <a:pt x="3331" y="1279"/>
                    <a:pt x="3807" y="1075"/>
                  </a:cubicBezTo>
                  <a:lnTo>
                    <a:pt x="4146" y="939"/>
                  </a:lnTo>
                  <a:cubicBezTo>
                    <a:pt x="4962" y="653"/>
                    <a:pt x="5777" y="327"/>
                    <a:pt x="6634" y="273"/>
                  </a:cubicBezTo>
                  <a:cubicBezTo>
                    <a:pt x="6906" y="246"/>
                    <a:pt x="6865" y="69"/>
                    <a:pt x="6729" y="42"/>
                  </a:cubicBezTo>
                  <a:cubicBezTo>
                    <a:pt x="6535" y="14"/>
                    <a:pt x="6343" y="0"/>
                    <a:pt x="615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0"/>
            <p:cNvSpPr/>
            <p:nvPr/>
          </p:nvSpPr>
          <p:spPr>
            <a:xfrm>
              <a:off x="4369825" y="3020075"/>
              <a:ext cx="148525" cy="24825"/>
            </a:xfrm>
            <a:custGeom>
              <a:avLst/>
              <a:gdLst/>
              <a:ahLst/>
              <a:cxnLst/>
              <a:rect l="l" t="t" r="r" b="b"/>
              <a:pathLst>
                <a:path w="5941" h="993" extrusionOk="0">
                  <a:moveTo>
                    <a:pt x="4323" y="0"/>
                  </a:moveTo>
                  <a:cubicBezTo>
                    <a:pt x="3752" y="14"/>
                    <a:pt x="3194" y="82"/>
                    <a:pt x="2637" y="163"/>
                  </a:cubicBezTo>
                  <a:cubicBezTo>
                    <a:pt x="1944" y="286"/>
                    <a:pt x="1264" y="449"/>
                    <a:pt x="585" y="612"/>
                  </a:cubicBezTo>
                  <a:cubicBezTo>
                    <a:pt x="476" y="639"/>
                    <a:pt x="354" y="666"/>
                    <a:pt x="245" y="707"/>
                  </a:cubicBezTo>
                  <a:cubicBezTo>
                    <a:pt x="191" y="734"/>
                    <a:pt x="136" y="748"/>
                    <a:pt x="95" y="775"/>
                  </a:cubicBezTo>
                  <a:cubicBezTo>
                    <a:pt x="55" y="802"/>
                    <a:pt x="0" y="830"/>
                    <a:pt x="0" y="884"/>
                  </a:cubicBezTo>
                  <a:cubicBezTo>
                    <a:pt x="14" y="938"/>
                    <a:pt x="82" y="952"/>
                    <a:pt x="123" y="965"/>
                  </a:cubicBezTo>
                  <a:cubicBezTo>
                    <a:pt x="136" y="965"/>
                    <a:pt x="150" y="979"/>
                    <a:pt x="177" y="979"/>
                  </a:cubicBezTo>
                  <a:cubicBezTo>
                    <a:pt x="249" y="988"/>
                    <a:pt x="322" y="993"/>
                    <a:pt x="394" y="993"/>
                  </a:cubicBezTo>
                  <a:cubicBezTo>
                    <a:pt x="539" y="993"/>
                    <a:pt x="684" y="974"/>
                    <a:pt x="829" y="938"/>
                  </a:cubicBezTo>
                  <a:cubicBezTo>
                    <a:pt x="1088" y="870"/>
                    <a:pt x="1346" y="802"/>
                    <a:pt x="1604" y="748"/>
                  </a:cubicBezTo>
                  <a:cubicBezTo>
                    <a:pt x="2379" y="585"/>
                    <a:pt x="3167" y="490"/>
                    <a:pt x="3956" y="463"/>
                  </a:cubicBezTo>
                  <a:cubicBezTo>
                    <a:pt x="4418" y="449"/>
                    <a:pt x="4893" y="449"/>
                    <a:pt x="5356" y="449"/>
                  </a:cubicBezTo>
                  <a:lnTo>
                    <a:pt x="5655" y="449"/>
                  </a:lnTo>
                  <a:cubicBezTo>
                    <a:pt x="5750" y="449"/>
                    <a:pt x="5859" y="422"/>
                    <a:pt x="5940" y="367"/>
                  </a:cubicBezTo>
                  <a:cubicBezTo>
                    <a:pt x="5886" y="299"/>
                    <a:pt x="5818" y="245"/>
                    <a:pt x="5736" y="231"/>
                  </a:cubicBezTo>
                  <a:cubicBezTo>
                    <a:pt x="5274" y="82"/>
                    <a:pt x="4798" y="0"/>
                    <a:pt x="432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0"/>
            <p:cNvSpPr/>
            <p:nvPr/>
          </p:nvSpPr>
          <p:spPr>
            <a:xfrm>
              <a:off x="4433700" y="2956175"/>
              <a:ext cx="162450" cy="27925"/>
            </a:xfrm>
            <a:custGeom>
              <a:avLst/>
              <a:gdLst/>
              <a:ahLst/>
              <a:cxnLst/>
              <a:rect l="l" t="t" r="r" b="b"/>
              <a:pathLst>
                <a:path w="6498" h="1117" extrusionOk="0">
                  <a:moveTo>
                    <a:pt x="1417" y="0"/>
                  </a:moveTo>
                  <a:cubicBezTo>
                    <a:pt x="1176" y="0"/>
                    <a:pt x="935" y="14"/>
                    <a:pt x="694" y="42"/>
                  </a:cubicBezTo>
                  <a:cubicBezTo>
                    <a:pt x="490" y="69"/>
                    <a:pt x="286" y="137"/>
                    <a:pt x="96" y="246"/>
                  </a:cubicBezTo>
                  <a:cubicBezTo>
                    <a:pt x="55" y="273"/>
                    <a:pt x="28" y="300"/>
                    <a:pt x="1" y="327"/>
                  </a:cubicBezTo>
                  <a:cubicBezTo>
                    <a:pt x="46" y="372"/>
                    <a:pt x="91" y="399"/>
                    <a:pt x="143" y="399"/>
                  </a:cubicBezTo>
                  <a:cubicBezTo>
                    <a:pt x="154" y="399"/>
                    <a:pt x="166" y="398"/>
                    <a:pt x="177" y="395"/>
                  </a:cubicBezTo>
                  <a:cubicBezTo>
                    <a:pt x="295" y="395"/>
                    <a:pt x="419" y="401"/>
                    <a:pt x="541" y="401"/>
                  </a:cubicBezTo>
                  <a:cubicBezTo>
                    <a:pt x="602" y="401"/>
                    <a:pt x="662" y="400"/>
                    <a:pt x="721" y="395"/>
                  </a:cubicBezTo>
                  <a:cubicBezTo>
                    <a:pt x="993" y="382"/>
                    <a:pt x="1278" y="368"/>
                    <a:pt x="1564" y="354"/>
                  </a:cubicBezTo>
                  <a:cubicBezTo>
                    <a:pt x="1611" y="348"/>
                    <a:pt x="1659" y="344"/>
                    <a:pt x="1708" y="344"/>
                  </a:cubicBezTo>
                  <a:cubicBezTo>
                    <a:pt x="1757" y="344"/>
                    <a:pt x="1808" y="348"/>
                    <a:pt x="1863" y="354"/>
                  </a:cubicBezTo>
                  <a:cubicBezTo>
                    <a:pt x="2542" y="450"/>
                    <a:pt x="3222" y="545"/>
                    <a:pt x="3888" y="640"/>
                  </a:cubicBezTo>
                  <a:cubicBezTo>
                    <a:pt x="4568" y="735"/>
                    <a:pt x="5247" y="885"/>
                    <a:pt x="5913" y="1075"/>
                  </a:cubicBezTo>
                  <a:cubicBezTo>
                    <a:pt x="6019" y="1101"/>
                    <a:pt x="6130" y="1116"/>
                    <a:pt x="6243" y="1116"/>
                  </a:cubicBezTo>
                  <a:cubicBezTo>
                    <a:pt x="6305" y="1116"/>
                    <a:pt x="6367" y="1112"/>
                    <a:pt x="6430" y="1102"/>
                  </a:cubicBezTo>
                  <a:cubicBezTo>
                    <a:pt x="6457" y="1102"/>
                    <a:pt x="6498" y="1088"/>
                    <a:pt x="6498" y="1048"/>
                  </a:cubicBezTo>
                  <a:cubicBezTo>
                    <a:pt x="6498" y="1007"/>
                    <a:pt x="6484" y="980"/>
                    <a:pt x="6457" y="966"/>
                  </a:cubicBezTo>
                  <a:cubicBezTo>
                    <a:pt x="6389" y="912"/>
                    <a:pt x="6307" y="871"/>
                    <a:pt x="6226" y="844"/>
                  </a:cubicBezTo>
                  <a:cubicBezTo>
                    <a:pt x="5872" y="681"/>
                    <a:pt x="5505" y="558"/>
                    <a:pt x="5138" y="463"/>
                  </a:cubicBezTo>
                  <a:cubicBezTo>
                    <a:pt x="5016" y="436"/>
                    <a:pt x="4907" y="422"/>
                    <a:pt x="4799" y="409"/>
                  </a:cubicBezTo>
                  <a:cubicBezTo>
                    <a:pt x="4554" y="382"/>
                    <a:pt x="4296" y="382"/>
                    <a:pt x="4065" y="341"/>
                  </a:cubicBezTo>
                  <a:cubicBezTo>
                    <a:pt x="3535" y="273"/>
                    <a:pt x="3004" y="178"/>
                    <a:pt x="2488" y="96"/>
                  </a:cubicBezTo>
                  <a:cubicBezTo>
                    <a:pt x="2131" y="31"/>
                    <a:pt x="1774" y="0"/>
                    <a:pt x="141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0"/>
            <p:cNvSpPr/>
            <p:nvPr/>
          </p:nvSpPr>
          <p:spPr>
            <a:xfrm>
              <a:off x="4263450" y="3457050"/>
              <a:ext cx="34025" cy="131875"/>
            </a:xfrm>
            <a:custGeom>
              <a:avLst/>
              <a:gdLst/>
              <a:ahLst/>
              <a:cxnLst/>
              <a:rect l="l" t="t" r="r" b="b"/>
              <a:pathLst>
                <a:path w="1361" h="5275" extrusionOk="0">
                  <a:moveTo>
                    <a:pt x="1333" y="1"/>
                  </a:moveTo>
                  <a:cubicBezTo>
                    <a:pt x="1306" y="42"/>
                    <a:pt x="1279" y="96"/>
                    <a:pt x="1251" y="150"/>
                  </a:cubicBezTo>
                  <a:cubicBezTo>
                    <a:pt x="1129" y="382"/>
                    <a:pt x="1020" y="626"/>
                    <a:pt x="939" y="884"/>
                  </a:cubicBezTo>
                  <a:cubicBezTo>
                    <a:pt x="830" y="1197"/>
                    <a:pt x="721" y="1523"/>
                    <a:pt x="599" y="1850"/>
                  </a:cubicBezTo>
                  <a:cubicBezTo>
                    <a:pt x="504" y="2135"/>
                    <a:pt x="354" y="2407"/>
                    <a:pt x="178" y="2651"/>
                  </a:cubicBezTo>
                  <a:cubicBezTo>
                    <a:pt x="69" y="2787"/>
                    <a:pt x="14" y="2937"/>
                    <a:pt x="1" y="3100"/>
                  </a:cubicBezTo>
                  <a:cubicBezTo>
                    <a:pt x="1" y="3154"/>
                    <a:pt x="1" y="3209"/>
                    <a:pt x="1" y="3250"/>
                  </a:cubicBezTo>
                  <a:cubicBezTo>
                    <a:pt x="1" y="3290"/>
                    <a:pt x="14" y="3345"/>
                    <a:pt x="28" y="3385"/>
                  </a:cubicBezTo>
                  <a:cubicBezTo>
                    <a:pt x="36" y="3418"/>
                    <a:pt x="54" y="3436"/>
                    <a:pt x="77" y="3436"/>
                  </a:cubicBezTo>
                  <a:cubicBezTo>
                    <a:pt x="91" y="3436"/>
                    <a:pt x="107" y="3429"/>
                    <a:pt x="123" y="3413"/>
                  </a:cubicBezTo>
                  <a:cubicBezTo>
                    <a:pt x="164" y="3372"/>
                    <a:pt x="191" y="3331"/>
                    <a:pt x="232" y="3290"/>
                  </a:cubicBezTo>
                  <a:cubicBezTo>
                    <a:pt x="368" y="3073"/>
                    <a:pt x="449" y="2828"/>
                    <a:pt x="504" y="2570"/>
                  </a:cubicBezTo>
                  <a:cubicBezTo>
                    <a:pt x="504" y="2543"/>
                    <a:pt x="517" y="2516"/>
                    <a:pt x="517" y="2475"/>
                  </a:cubicBezTo>
                  <a:cubicBezTo>
                    <a:pt x="613" y="2502"/>
                    <a:pt x="680" y="2570"/>
                    <a:pt x="694" y="2665"/>
                  </a:cubicBezTo>
                  <a:cubicBezTo>
                    <a:pt x="735" y="2828"/>
                    <a:pt x="735" y="2991"/>
                    <a:pt x="694" y="3154"/>
                  </a:cubicBezTo>
                  <a:cubicBezTo>
                    <a:pt x="640" y="3467"/>
                    <a:pt x="572" y="3780"/>
                    <a:pt x="517" y="4079"/>
                  </a:cubicBezTo>
                  <a:cubicBezTo>
                    <a:pt x="449" y="4337"/>
                    <a:pt x="436" y="4609"/>
                    <a:pt x="449" y="4867"/>
                  </a:cubicBezTo>
                  <a:cubicBezTo>
                    <a:pt x="449" y="5016"/>
                    <a:pt x="490" y="5152"/>
                    <a:pt x="558" y="5275"/>
                  </a:cubicBezTo>
                  <a:cubicBezTo>
                    <a:pt x="667" y="5193"/>
                    <a:pt x="735" y="5084"/>
                    <a:pt x="762" y="4962"/>
                  </a:cubicBezTo>
                  <a:cubicBezTo>
                    <a:pt x="816" y="4799"/>
                    <a:pt x="844" y="4636"/>
                    <a:pt x="871" y="4459"/>
                  </a:cubicBezTo>
                  <a:cubicBezTo>
                    <a:pt x="898" y="4106"/>
                    <a:pt x="912" y="3739"/>
                    <a:pt x="952" y="3385"/>
                  </a:cubicBezTo>
                  <a:cubicBezTo>
                    <a:pt x="1047" y="2529"/>
                    <a:pt x="1156" y="1686"/>
                    <a:pt x="1251" y="844"/>
                  </a:cubicBezTo>
                  <a:cubicBezTo>
                    <a:pt x="1292" y="558"/>
                    <a:pt x="1319" y="286"/>
                    <a:pt x="136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a:off x="4452400" y="3602225"/>
              <a:ext cx="85300" cy="82000"/>
            </a:xfrm>
            <a:custGeom>
              <a:avLst/>
              <a:gdLst/>
              <a:ahLst/>
              <a:cxnLst/>
              <a:rect l="l" t="t" r="r" b="b"/>
              <a:pathLst>
                <a:path w="3412" h="3280" extrusionOk="0">
                  <a:moveTo>
                    <a:pt x="251" y="1"/>
                  </a:moveTo>
                  <a:cubicBezTo>
                    <a:pt x="185" y="1"/>
                    <a:pt x="124" y="41"/>
                    <a:pt x="95" y="107"/>
                  </a:cubicBezTo>
                  <a:cubicBezTo>
                    <a:pt x="55" y="161"/>
                    <a:pt x="41" y="229"/>
                    <a:pt x="14" y="297"/>
                  </a:cubicBezTo>
                  <a:cubicBezTo>
                    <a:pt x="0" y="338"/>
                    <a:pt x="14" y="378"/>
                    <a:pt x="41" y="419"/>
                  </a:cubicBezTo>
                  <a:cubicBezTo>
                    <a:pt x="218" y="650"/>
                    <a:pt x="381" y="881"/>
                    <a:pt x="530" y="1112"/>
                  </a:cubicBezTo>
                  <a:cubicBezTo>
                    <a:pt x="789" y="1493"/>
                    <a:pt x="1047" y="1846"/>
                    <a:pt x="1332" y="2200"/>
                  </a:cubicBezTo>
                  <a:cubicBezTo>
                    <a:pt x="1726" y="2676"/>
                    <a:pt x="2256" y="3042"/>
                    <a:pt x="2841" y="3246"/>
                  </a:cubicBezTo>
                  <a:cubicBezTo>
                    <a:pt x="2920" y="3269"/>
                    <a:pt x="3000" y="3280"/>
                    <a:pt x="3079" y="3280"/>
                  </a:cubicBezTo>
                  <a:cubicBezTo>
                    <a:pt x="3190" y="3280"/>
                    <a:pt x="3301" y="3259"/>
                    <a:pt x="3412" y="3219"/>
                  </a:cubicBezTo>
                  <a:lnTo>
                    <a:pt x="3412" y="3192"/>
                  </a:lnTo>
                  <a:cubicBezTo>
                    <a:pt x="3371" y="3178"/>
                    <a:pt x="3330" y="3151"/>
                    <a:pt x="3289" y="3124"/>
                  </a:cubicBezTo>
                  <a:cubicBezTo>
                    <a:pt x="3140" y="3056"/>
                    <a:pt x="2977" y="2988"/>
                    <a:pt x="2827" y="2920"/>
                  </a:cubicBezTo>
                  <a:cubicBezTo>
                    <a:pt x="2623" y="2811"/>
                    <a:pt x="2420" y="2703"/>
                    <a:pt x="2229" y="2580"/>
                  </a:cubicBezTo>
                  <a:cubicBezTo>
                    <a:pt x="2012" y="2458"/>
                    <a:pt x="1849" y="2268"/>
                    <a:pt x="1754" y="2037"/>
                  </a:cubicBezTo>
                  <a:cubicBezTo>
                    <a:pt x="1713" y="1942"/>
                    <a:pt x="1658" y="1860"/>
                    <a:pt x="1618" y="1765"/>
                  </a:cubicBezTo>
                  <a:cubicBezTo>
                    <a:pt x="1387" y="1330"/>
                    <a:pt x="1128" y="909"/>
                    <a:pt x="843" y="501"/>
                  </a:cubicBezTo>
                  <a:cubicBezTo>
                    <a:pt x="748" y="378"/>
                    <a:pt x="639" y="270"/>
                    <a:pt x="544" y="161"/>
                  </a:cubicBezTo>
                  <a:cubicBezTo>
                    <a:pt x="476" y="107"/>
                    <a:pt x="408" y="66"/>
                    <a:pt x="340" y="25"/>
                  </a:cubicBezTo>
                  <a:cubicBezTo>
                    <a:pt x="311" y="8"/>
                    <a:pt x="281" y="1"/>
                    <a:pt x="25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0"/>
            <p:cNvSpPr/>
            <p:nvPr/>
          </p:nvSpPr>
          <p:spPr>
            <a:xfrm>
              <a:off x="4612775" y="3224200"/>
              <a:ext cx="109100" cy="64350"/>
            </a:xfrm>
            <a:custGeom>
              <a:avLst/>
              <a:gdLst/>
              <a:ahLst/>
              <a:cxnLst/>
              <a:rect l="l" t="t" r="r" b="b"/>
              <a:pathLst>
                <a:path w="4364" h="2574" extrusionOk="0">
                  <a:moveTo>
                    <a:pt x="313" y="1"/>
                  </a:moveTo>
                  <a:cubicBezTo>
                    <a:pt x="208" y="1"/>
                    <a:pt x="103" y="11"/>
                    <a:pt x="1" y="31"/>
                  </a:cubicBezTo>
                  <a:lnTo>
                    <a:pt x="1" y="59"/>
                  </a:lnTo>
                  <a:lnTo>
                    <a:pt x="82" y="127"/>
                  </a:lnTo>
                  <a:cubicBezTo>
                    <a:pt x="517" y="439"/>
                    <a:pt x="966" y="738"/>
                    <a:pt x="1414" y="1010"/>
                  </a:cubicBezTo>
                  <a:cubicBezTo>
                    <a:pt x="2216" y="1472"/>
                    <a:pt x="3018" y="1948"/>
                    <a:pt x="3834" y="2410"/>
                  </a:cubicBezTo>
                  <a:cubicBezTo>
                    <a:pt x="3942" y="2464"/>
                    <a:pt x="4065" y="2519"/>
                    <a:pt x="4187" y="2560"/>
                  </a:cubicBezTo>
                  <a:cubicBezTo>
                    <a:pt x="4214" y="2573"/>
                    <a:pt x="4241" y="2573"/>
                    <a:pt x="4282" y="2573"/>
                  </a:cubicBezTo>
                  <a:cubicBezTo>
                    <a:pt x="4350" y="2573"/>
                    <a:pt x="4364" y="2532"/>
                    <a:pt x="4337" y="2478"/>
                  </a:cubicBezTo>
                  <a:cubicBezTo>
                    <a:pt x="4296" y="2424"/>
                    <a:pt x="4255" y="2369"/>
                    <a:pt x="4214" y="2329"/>
                  </a:cubicBezTo>
                  <a:cubicBezTo>
                    <a:pt x="3983" y="2097"/>
                    <a:pt x="3739" y="1907"/>
                    <a:pt x="3467" y="1758"/>
                  </a:cubicBezTo>
                  <a:cubicBezTo>
                    <a:pt x="3399" y="1731"/>
                    <a:pt x="3344" y="1703"/>
                    <a:pt x="3290" y="1676"/>
                  </a:cubicBezTo>
                  <a:cubicBezTo>
                    <a:pt x="3222" y="1649"/>
                    <a:pt x="3154" y="1622"/>
                    <a:pt x="3100" y="1595"/>
                  </a:cubicBezTo>
                  <a:cubicBezTo>
                    <a:pt x="2801" y="1404"/>
                    <a:pt x="2529" y="1200"/>
                    <a:pt x="2257" y="983"/>
                  </a:cubicBezTo>
                  <a:cubicBezTo>
                    <a:pt x="1985" y="752"/>
                    <a:pt x="1686" y="534"/>
                    <a:pt x="1387" y="344"/>
                  </a:cubicBezTo>
                  <a:cubicBezTo>
                    <a:pt x="1156" y="195"/>
                    <a:pt x="898" y="86"/>
                    <a:pt x="626" y="31"/>
                  </a:cubicBezTo>
                  <a:cubicBezTo>
                    <a:pt x="524" y="11"/>
                    <a:pt x="419" y="1"/>
                    <a:pt x="313"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4253600" y="3384675"/>
              <a:ext cx="64925" cy="131875"/>
            </a:xfrm>
            <a:custGeom>
              <a:avLst/>
              <a:gdLst/>
              <a:ahLst/>
              <a:cxnLst/>
              <a:rect l="l" t="t" r="r" b="b"/>
              <a:pathLst>
                <a:path w="2597" h="5275" extrusionOk="0">
                  <a:moveTo>
                    <a:pt x="2542" y="1"/>
                  </a:moveTo>
                  <a:lnTo>
                    <a:pt x="2447" y="82"/>
                  </a:lnTo>
                  <a:cubicBezTo>
                    <a:pt x="2040" y="504"/>
                    <a:pt x="1713" y="993"/>
                    <a:pt x="1469" y="1523"/>
                  </a:cubicBezTo>
                  <a:cubicBezTo>
                    <a:pt x="1251" y="1999"/>
                    <a:pt x="1061" y="2488"/>
                    <a:pt x="898" y="2991"/>
                  </a:cubicBezTo>
                  <a:cubicBezTo>
                    <a:pt x="721" y="3508"/>
                    <a:pt x="544" y="4011"/>
                    <a:pt x="341" y="4527"/>
                  </a:cubicBezTo>
                  <a:cubicBezTo>
                    <a:pt x="245" y="4772"/>
                    <a:pt x="123" y="5016"/>
                    <a:pt x="1" y="5275"/>
                  </a:cubicBezTo>
                  <a:cubicBezTo>
                    <a:pt x="41" y="5261"/>
                    <a:pt x="82" y="5247"/>
                    <a:pt x="109" y="5234"/>
                  </a:cubicBezTo>
                  <a:cubicBezTo>
                    <a:pt x="368" y="5098"/>
                    <a:pt x="572" y="4894"/>
                    <a:pt x="707" y="4636"/>
                  </a:cubicBezTo>
                  <a:cubicBezTo>
                    <a:pt x="789" y="4445"/>
                    <a:pt x="871" y="4255"/>
                    <a:pt x="911" y="4065"/>
                  </a:cubicBezTo>
                  <a:cubicBezTo>
                    <a:pt x="1007" y="3684"/>
                    <a:pt x="1102" y="3304"/>
                    <a:pt x="1197" y="2937"/>
                  </a:cubicBezTo>
                  <a:lnTo>
                    <a:pt x="1197" y="2882"/>
                  </a:lnTo>
                  <a:cubicBezTo>
                    <a:pt x="1238" y="2746"/>
                    <a:pt x="1251" y="2611"/>
                    <a:pt x="1306" y="2488"/>
                  </a:cubicBezTo>
                  <a:cubicBezTo>
                    <a:pt x="1401" y="2230"/>
                    <a:pt x="1523" y="1999"/>
                    <a:pt x="1686" y="1768"/>
                  </a:cubicBezTo>
                  <a:cubicBezTo>
                    <a:pt x="1863" y="1496"/>
                    <a:pt x="2053" y="1224"/>
                    <a:pt x="2243" y="939"/>
                  </a:cubicBezTo>
                  <a:cubicBezTo>
                    <a:pt x="2339" y="803"/>
                    <a:pt x="2420" y="640"/>
                    <a:pt x="2502" y="490"/>
                  </a:cubicBezTo>
                  <a:cubicBezTo>
                    <a:pt x="2542" y="409"/>
                    <a:pt x="2570" y="313"/>
                    <a:pt x="2583" y="218"/>
                  </a:cubicBezTo>
                  <a:cubicBezTo>
                    <a:pt x="2597" y="150"/>
                    <a:pt x="2583" y="69"/>
                    <a:pt x="254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4423500" y="3593625"/>
              <a:ext cx="58475" cy="89100"/>
            </a:xfrm>
            <a:custGeom>
              <a:avLst/>
              <a:gdLst/>
              <a:ahLst/>
              <a:cxnLst/>
              <a:rect l="l" t="t" r="r" b="b"/>
              <a:pathLst>
                <a:path w="2339" h="3564" extrusionOk="0">
                  <a:moveTo>
                    <a:pt x="116" y="0"/>
                  </a:moveTo>
                  <a:cubicBezTo>
                    <a:pt x="51" y="0"/>
                    <a:pt x="11" y="43"/>
                    <a:pt x="1" y="124"/>
                  </a:cubicBezTo>
                  <a:cubicBezTo>
                    <a:pt x="1" y="152"/>
                    <a:pt x="1" y="192"/>
                    <a:pt x="1" y="233"/>
                  </a:cubicBezTo>
                  <a:cubicBezTo>
                    <a:pt x="28" y="396"/>
                    <a:pt x="69" y="559"/>
                    <a:pt x="150" y="695"/>
                  </a:cubicBezTo>
                  <a:cubicBezTo>
                    <a:pt x="463" y="1225"/>
                    <a:pt x="748" y="1769"/>
                    <a:pt x="1102" y="2286"/>
                  </a:cubicBezTo>
                  <a:cubicBezTo>
                    <a:pt x="1374" y="2720"/>
                    <a:pt x="1727" y="3101"/>
                    <a:pt x="2121" y="3441"/>
                  </a:cubicBezTo>
                  <a:cubicBezTo>
                    <a:pt x="2176" y="3482"/>
                    <a:pt x="2244" y="3522"/>
                    <a:pt x="2312" y="3563"/>
                  </a:cubicBezTo>
                  <a:cubicBezTo>
                    <a:pt x="2325" y="3536"/>
                    <a:pt x="2339" y="3536"/>
                    <a:pt x="2339" y="3536"/>
                  </a:cubicBezTo>
                  <a:cubicBezTo>
                    <a:pt x="2339" y="3522"/>
                    <a:pt x="2339" y="3509"/>
                    <a:pt x="2339" y="3495"/>
                  </a:cubicBezTo>
                  <a:cubicBezTo>
                    <a:pt x="2325" y="3291"/>
                    <a:pt x="2271" y="3087"/>
                    <a:pt x="2162" y="2924"/>
                  </a:cubicBezTo>
                  <a:cubicBezTo>
                    <a:pt x="2053" y="2707"/>
                    <a:pt x="1917" y="2517"/>
                    <a:pt x="1754" y="2340"/>
                  </a:cubicBezTo>
                  <a:cubicBezTo>
                    <a:pt x="1537" y="2082"/>
                    <a:pt x="1319" y="1837"/>
                    <a:pt x="1102" y="1565"/>
                  </a:cubicBezTo>
                  <a:cubicBezTo>
                    <a:pt x="952" y="1388"/>
                    <a:pt x="830" y="1198"/>
                    <a:pt x="735" y="994"/>
                  </a:cubicBezTo>
                  <a:cubicBezTo>
                    <a:pt x="694" y="913"/>
                    <a:pt x="667" y="818"/>
                    <a:pt x="653" y="736"/>
                  </a:cubicBezTo>
                  <a:cubicBezTo>
                    <a:pt x="640" y="464"/>
                    <a:pt x="504" y="220"/>
                    <a:pt x="286" y="70"/>
                  </a:cubicBezTo>
                  <a:cubicBezTo>
                    <a:pt x="259" y="43"/>
                    <a:pt x="218" y="29"/>
                    <a:pt x="191" y="16"/>
                  </a:cubicBezTo>
                  <a:cubicBezTo>
                    <a:pt x="163" y="5"/>
                    <a:pt x="138" y="0"/>
                    <a:pt x="1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4654925" y="3305500"/>
              <a:ext cx="66950" cy="55950"/>
            </a:xfrm>
            <a:custGeom>
              <a:avLst/>
              <a:gdLst/>
              <a:ahLst/>
              <a:cxnLst/>
              <a:rect l="l" t="t" r="r" b="b"/>
              <a:pathLst>
                <a:path w="2678" h="2238" extrusionOk="0">
                  <a:moveTo>
                    <a:pt x="0" y="1"/>
                  </a:moveTo>
                  <a:cubicBezTo>
                    <a:pt x="27" y="28"/>
                    <a:pt x="55" y="55"/>
                    <a:pt x="82" y="96"/>
                  </a:cubicBezTo>
                  <a:cubicBezTo>
                    <a:pt x="150" y="178"/>
                    <a:pt x="231" y="273"/>
                    <a:pt x="326" y="354"/>
                  </a:cubicBezTo>
                  <a:cubicBezTo>
                    <a:pt x="653" y="640"/>
                    <a:pt x="979" y="912"/>
                    <a:pt x="1305" y="1197"/>
                  </a:cubicBezTo>
                  <a:cubicBezTo>
                    <a:pt x="1604" y="1442"/>
                    <a:pt x="1876" y="1713"/>
                    <a:pt x="2134" y="2012"/>
                  </a:cubicBezTo>
                  <a:cubicBezTo>
                    <a:pt x="2189" y="2080"/>
                    <a:pt x="2256" y="2135"/>
                    <a:pt x="2338" y="2162"/>
                  </a:cubicBezTo>
                  <a:cubicBezTo>
                    <a:pt x="2392" y="2176"/>
                    <a:pt x="2447" y="2203"/>
                    <a:pt x="2515" y="2216"/>
                  </a:cubicBezTo>
                  <a:cubicBezTo>
                    <a:pt x="2539" y="2225"/>
                    <a:pt x="2569" y="2238"/>
                    <a:pt x="2595" y="2238"/>
                  </a:cubicBezTo>
                  <a:cubicBezTo>
                    <a:pt x="2612" y="2238"/>
                    <a:pt x="2626" y="2232"/>
                    <a:pt x="2637" y="2216"/>
                  </a:cubicBezTo>
                  <a:cubicBezTo>
                    <a:pt x="2678" y="2189"/>
                    <a:pt x="2637" y="2135"/>
                    <a:pt x="2610" y="2080"/>
                  </a:cubicBezTo>
                  <a:cubicBezTo>
                    <a:pt x="2610" y="2067"/>
                    <a:pt x="2596" y="2053"/>
                    <a:pt x="2583" y="2026"/>
                  </a:cubicBezTo>
                  <a:cubicBezTo>
                    <a:pt x="2433" y="1822"/>
                    <a:pt x="2243" y="1645"/>
                    <a:pt x="2039" y="1510"/>
                  </a:cubicBezTo>
                  <a:cubicBezTo>
                    <a:pt x="1957" y="1455"/>
                    <a:pt x="1889" y="1401"/>
                    <a:pt x="1822" y="1333"/>
                  </a:cubicBezTo>
                  <a:cubicBezTo>
                    <a:pt x="1794" y="1319"/>
                    <a:pt x="1767" y="1292"/>
                    <a:pt x="1754" y="1265"/>
                  </a:cubicBezTo>
                  <a:cubicBezTo>
                    <a:pt x="1713" y="1197"/>
                    <a:pt x="1726" y="1156"/>
                    <a:pt x="1794" y="1143"/>
                  </a:cubicBezTo>
                  <a:cubicBezTo>
                    <a:pt x="1849" y="1129"/>
                    <a:pt x="1903" y="1115"/>
                    <a:pt x="1957" y="1115"/>
                  </a:cubicBezTo>
                  <a:cubicBezTo>
                    <a:pt x="2175" y="1129"/>
                    <a:pt x="2379" y="1170"/>
                    <a:pt x="2583" y="1251"/>
                  </a:cubicBezTo>
                  <a:cubicBezTo>
                    <a:pt x="2610" y="1251"/>
                    <a:pt x="2623" y="1265"/>
                    <a:pt x="2651" y="1279"/>
                  </a:cubicBezTo>
                  <a:cubicBezTo>
                    <a:pt x="2651" y="1251"/>
                    <a:pt x="2637" y="1238"/>
                    <a:pt x="2623" y="1238"/>
                  </a:cubicBezTo>
                  <a:cubicBezTo>
                    <a:pt x="2107" y="830"/>
                    <a:pt x="1550" y="504"/>
                    <a:pt x="952" y="245"/>
                  </a:cubicBezTo>
                  <a:cubicBezTo>
                    <a:pt x="693" y="137"/>
                    <a:pt x="435" y="55"/>
                    <a:pt x="150" y="14"/>
                  </a:cubicBezTo>
                  <a:cubicBezTo>
                    <a:pt x="109" y="14"/>
                    <a:pt x="68" y="1"/>
                    <a:pt x="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4487400" y="3557650"/>
              <a:ext cx="48275" cy="63750"/>
            </a:xfrm>
            <a:custGeom>
              <a:avLst/>
              <a:gdLst/>
              <a:ahLst/>
              <a:cxnLst/>
              <a:rect l="l" t="t" r="r" b="b"/>
              <a:pathLst>
                <a:path w="1931" h="2550" extrusionOk="0">
                  <a:moveTo>
                    <a:pt x="177" y="0"/>
                  </a:moveTo>
                  <a:cubicBezTo>
                    <a:pt x="68" y="123"/>
                    <a:pt x="0" y="272"/>
                    <a:pt x="0" y="435"/>
                  </a:cubicBezTo>
                  <a:cubicBezTo>
                    <a:pt x="0" y="626"/>
                    <a:pt x="41" y="802"/>
                    <a:pt x="109" y="979"/>
                  </a:cubicBezTo>
                  <a:cubicBezTo>
                    <a:pt x="258" y="1319"/>
                    <a:pt x="476" y="1631"/>
                    <a:pt x="748" y="1890"/>
                  </a:cubicBezTo>
                  <a:cubicBezTo>
                    <a:pt x="1006" y="2161"/>
                    <a:pt x="1319" y="2365"/>
                    <a:pt x="1672" y="2488"/>
                  </a:cubicBezTo>
                  <a:cubicBezTo>
                    <a:pt x="1699" y="2501"/>
                    <a:pt x="1713" y="2515"/>
                    <a:pt x="1726" y="2515"/>
                  </a:cubicBezTo>
                  <a:cubicBezTo>
                    <a:pt x="1756" y="2539"/>
                    <a:pt x="1778" y="2549"/>
                    <a:pt x="1796" y="2549"/>
                  </a:cubicBezTo>
                  <a:cubicBezTo>
                    <a:pt x="1818" y="2549"/>
                    <a:pt x="1833" y="2532"/>
                    <a:pt x="1849" y="2501"/>
                  </a:cubicBezTo>
                  <a:cubicBezTo>
                    <a:pt x="1903" y="2406"/>
                    <a:pt x="1930" y="2297"/>
                    <a:pt x="1930" y="2189"/>
                  </a:cubicBezTo>
                  <a:cubicBezTo>
                    <a:pt x="1930" y="2175"/>
                    <a:pt x="1917" y="2175"/>
                    <a:pt x="1917" y="2175"/>
                  </a:cubicBezTo>
                  <a:cubicBezTo>
                    <a:pt x="1536" y="2039"/>
                    <a:pt x="1223" y="1767"/>
                    <a:pt x="1047" y="1427"/>
                  </a:cubicBezTo>
                  <a:cubicBezTo>
                    <a:pt x="924" y="1210"/>
                    <a:pt x="816" y="1006"/>
                    <a:pt x="707" y="789"/>
                  </a:cubicBezTo>
                  <a:cubicBezTo>
                    <a:pt x="598" y="558"/>
                    <a:pt x="462" y="354"/>
                    <a:pt x="313" y="150"/>
                  </a:cubicBezTo>
                  <a:cubicBezTo>
                    <a:pt x="258" y="95"/>
                    <a:pt x="218" y="55"/>
                    <a:pt x="17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4219975" y="3288525"/>
              <a:ext cx="59475" cy="67975"/>
            </a:xfrm>
            <a:custGeom>
              <a:avLst/>
              <a:gdLst/>
              <a:ahLst/>
              <a:cxnLst/>
              <a:rect l="l" t="t" r="r" b="b"/>
              <a:pathLst>
                <a:path w="2379" h="2719" extrusionOk="0">
                  <a:moveTo>
                    <a:pt x="2216" y="0"/>
                  </a:moveTo>
                  <a:cubicBezTo>
                    <a:pt x="2148" y="0"/>
                    <a:pt x="2080" y="0"/>
                    <a:pt x="2012" y="27"/>
                  </a:cubicBezTo>
                  <a:cubicBezTo>
                    <a:pt x="1794" y="95"/>
                    <a:pt x="1604" y="258"/>
                    <a:pt x="1482" y="462"/>
                  </a:cubicBezTo>
                  <a:cubicBezTo>
                    <a:pt x="1468" y="476"/>
                    <a:pt x="1468" y="503"/>
                    <a:pt x="1454" y="530"/>
                  </a:cubicBezTo>
                  <a:cubicBezTo>
                    <a:pt x="1427" y="666"/>
                    <a:pt x="1359" y="802"/>
                    <a:pt x="1278" y="911"/>
                  </a:cubicBezTo>
                  <a:cubicBezTo>
                    <a:pt x="1155" y="1047"/>
                    <a:pt x="1033" y="1183"/>
                    <a:pt x="911" y="1305"/>
                  </a:cubicBezTo>
                  <a:cubicBezTo>
                    <a:pt x="720" y="1495"/>
                    <a:pt x="530" y="1686"/>
                    <a:pt x="340" y="1876"/>
                  </a:cubicBezTo>
                  <a:cubicBezTo>
                    <a:pt x="245" y="1985"/>
                    <a:pt x="163" y="2093"/>
                    <a:pt x="109" y="2216"/>
                  </a:cubicBezTo>
                  <a:cubicBezTo>
                    <a:pt x="0" y="2406"/>
                    <a:pt x="95" y="2651"/>
                    <a:pt x="299" y="2719"/>
                  </a:cubicBezTo>
                  <a:cubicBezTo>
                    <a:pt x="340" y="2678"/>
                    <a:pt x="381" y="2637"/>
                    <a:pt x="421" y="2596"/>
                  </a:cubicBezTo>
                  <a:cubicBezTo>
                    <a:pt x="517" y="2460"/>
                    <a:pt x="625" y="2324"/>
                    <a:pt x="720" y="2189"/>
                  </a:cubicBezTo>
                  <a:cubicBezTo>
                    <a:pt x="911" y="1917"/>
                    <a:pt x="1101" y="1631"/>
                    <a:pt x="1305" y="1346"/>
                  </a:cubicBezTo>
                  <a:cubicBezTo>
                    <a:pt x="1482" y="1101"/>
                    <a:pt x="1686" y="884"/>
                    <a:pt x="1930" y="707"/>
                  </a:cubicBezTo>
                  <a:cubicBezTo>
                    <a:pt x="2066" y="612"/>
                    <a:pt x="2188" y="476"/>
                    <a:pt x="2270" y="340"/>
                  </a:cubicBezTo>
                  <a:cubicBezTo>
                    <a:pt x="2297" y="299"/>
                    <a:pt x="2324" y="245"/>
                    <a:pt x="2338" y="191"/>
                  </a:cubicBezTo>
                  <a:cubicBezTo>
                    <a:pt x="2379" y="95"/>
                    <a:pt x="2311" y="0"/>
                    <a:pt x="221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4354200" y="3568375"/>
              <a:ext cx="34325" cy="90550"/>
            </a:xfrm>
            <a:custGeom>
              <a:avLst/>
              <a:gdLst/>
              <a:ahLst/>
              <a:cxnLst/>
              <a:rect l="l" t="t" r="r" b="b"/>
              <a:pathLst>
                <a:path w="1373" h="3622" extrusionOk="0">
                  <a:moveTo>
                    <a:pt x="91" y="0"/>
                  </a:moveTo>
                  <a:cubicBezTo>
                    <a:pt x="59" y="0"/>
                    <a:pt x="27" y="11"/>
                    <a:pt x="0" y="33"/>
                  </a:cubicBezTo>
                  <a:cubicBezTo>
                    <a:pt x="0" y="47"/>
                    <a:pt x="0" y="74"/>
                    <a:pt x="0" y="88"/>
                  </a:cubicBezTo>
                  <a:cubicBezTo>
                    <a:pt x="82" y="468"/>
                    <a:pt x="177" y="863"/>
                    <a:pt x="231" y="1257"/>
                  </a:cubicBezTo>
                  <a:cubicBezTo>
                    <a:pt x="299" y="1705"/>
                    <a:pt x="394" y="2140"/>
                    <a:pt x="517" y="2575"/>
                  </a:cubicBezTo>
                  <a:cubicBezTo>
                    <a:pt x="612" y="2888"/>
                    <a:pt x="734" y="3200"/>
                    <a:pt x="911" y="3486"/>
                  </a:cubicBezTo>
                  <a:cubicBezTo>
                    <a:pt x="924" y="3499"/>
                    <a:pt x="938" y="3540"/>
                    <a:pt x="965" y="3540"/>
                  </a:cubicBezTo>
                  <a:cubicBezTo>
                    <a:pt x="1060" y="3595"/>
                    <a:pt x="1155" y="3622"/>
                    <a:pt x="1278" y="3622"/>
                  </a:cubicBezTo>
                  <a:cubicBezTo>
                    <a:pt x="1332" y="3622"/>
                    <a:pt x="1373" y="3567"/>
                    <a:pt x="1373" y="3513"/>
                  </a:cubicBezTo>
                  <a:cubicBezTo>
                    <a:pt x="1373" y="3459"/>
                    <a:pt x="1373" y="3418"/>
                    <a:pt x="1359" y="3363"/>
                  </a:cubicBezTo>
                  <a:cubicBezTo>
                    <a:pt x="1318" y="3255"/>
                    <a:pt x="1278" y="3146"/>
                    <a:pt x="1237" y="3037"/>
                  </a:cubicBezTo>
                  <a:cubicBezTo>
                    <a:pt x="1128" y="2820"/>
                    <a:pt x="1019" y="2602"/>
                    <a:pt x="924" y="2371"/>
                  </a:cubicBezTo>
                  <a:cubicBezTo>
                    <a:pt x="843" y="2195"/>
                    <a:pt x="788" y="2004"/>
                    <a:pt x="693" y="1841"/>
                  </a:cubicBezTo>
                  <a:cubicBezTo>
                    <a:pt x="598" y="1596"/>
                    <a:pt x="530" y="1352"/>
                    <a:pt x="489" y="1094"/>
                  </a:cubicBezTo>
                  <a:cubicBezTo>
                    <a:pt x="449" y="863"/>
                    <a:pt x="408" y="631"/>
                    <a:pt x="353" y="414"/>
                  </a:cubicBezTo>
                  <a:cubicBezTo>
                    <a:pt x="326" y="305"/>
                    <a:pt x="285" y="210"/>
                    <a:pt x="245" y="115"/>
                  </a:cubicBezTo>
                  <a:cubicBezTo>
                    <a:pt x="217" y="42"/>
                    <a:pt x="154" y="0"/>
                    <a:pt x="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4208750" y="3091425"/>
              <a:ext cx="68675" cy="61875"/>
            </a:xfrm>
            <a:custGeom>
              <a:avLst/>
              <a:gdLst/>
              <a:ahLst/>
              <a:cxnLst/>
              <a:rect l="l" t="t" r="r" b="b"/>
              <a:pathLst>
                <a:path w="2747" h="2475" extrusionOk="0">
                  <a:moveTo>
                    <a:pt x="2692" y="1"/>
                  </a:moveTo>
                  <a:cubicBezTo>
                    <a:pt x="2678" y="1"/>
                    <a:pt x="2651" y="14"/>
                    <a:pt x="2637" y="28"/>
                  </a:cubicBezTo>
                  <a:cubicBezTo>
                    <a:pt x="2474" y="218"/>
                    <a:pt x="2298" y="381"/>
                    <a:pt x="2094" y="517"/>
                  </a:cubicBezTo>
                  <a:cubicBezTo>
                    <a:pt x="1808" y="721"/>
                    <a:pt x="1523" y="911"/>
                    <a:pt x="1224" y="1115"/>
                  </a:cubicBezTo>
                  <a:cubicBezTo>
                    <a:pt x="925" y="1306"/>
                    <a:pt x="653" y="1537"/>
                    <a:pt x="408" y="1795"/>
                  </a:cubicBezTo>
                  <a:cubicBezTo>
                    <a:pt x="218" y="1985"/>
                    <a:pt x="82" y="2216"/>
                    <a:pt x="1" y="2475"/>
                  </a:cubicBezTo>
                  <a:cubicBezTo>
                    <a:pt x="41" y="2447"/>
                    <a:pt x="82" y="2434"/>
                    <a:pt x="109" y="2407"/>
                  </a:cubicBezTo>
                  <a:cubicBezTo>
                    <a:pt x="340" y="2230"/>
                    <a:pt x="571" y="2067"/>
                    <a:pt x="802" y="1904"/>
                  </a:cubicBezTo>
                  <a:cubicBezTo>
                    <a:pt x="1061" y="1713"/>
                    <a:pt x="1319" y="1509"/>
                    <a:pt x="1591" y="1333"/>
                  </a:cubicBezTo>
                  <a:cubicBezTo>
                    <a:pt x="1822" y="1170"/>
                    <a:pt x="2080" y="1061"/>
                    <a:pt x="2366" y="1020"/>
                  </a:cubicBezTo>
                  <a:cubicBezTo>
                    <a:pt x="2447" y="1020"/>
                    <a:pt x="2733" y="449"/>
                    <a:pt x="2733" y="205"/>
                  </a:cubicBezTo>
                  <a:cubicBezTo>
                    <a:pt x="2746" y="123"/>
                    <a:pt x="2733" y="55"/>
                    <a:pt x="269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4366075" y="3320125"/>
              <a:ext cx="97550" cy="60850"/>
            </a:xfrm>
            <a:custGeom>
              <a:avLst/>
              <a:gdLst/>
              <a:ahLst/>
              <a:cxnLst/>
              <a:rect l="l" t="t" r="r" b="b"/>
              <a:pathLst>
                <a:path w="3902" h="2434" extrusionOk="0">
                  <a:moveTo>
                    <a:pt x="3807" y="0"/>
                  </a:moveTo>
                  <a:cubicBezTo>
                    <a:pt x="3698" y="0"/>
                    <a:pt x="3603" y="0"/>
                    <a:pt x="3508" y="14"/>
                  </a:cubicBezTo>
                  <a:cubicBezTo>
                    <a:pt x="3263" y="55"/>
                    <a:pt x="3018" y="123"/>
                    <a:pt x="2787" y="218"/>
                  </a:cubicBezTo>
                  <a:cubicBezTo>
                    <a:pt x="2610" y="272"/>
                    <a:pt x="2447" y="367"/>
                    <a:pt x="2311" y="503"/>
                  </a:cubicBezTo>
                  <a:cubicBezTo>
                    <a:pt x="2175" y="626"/>
                    <a:pt x="2026" y="748"/>
                    <a:pt x="1863" y="843"/>
                  </a:cubicBezTo>
                  <a:cubicBezTo>
                    <a:pt x="1591" y="1033"/>
                    <a:pt x="1306" y="1196"/>
                    <a:pt x="1034" y="1373"/>
                  </a:cubicBezTo>
                  <a:cubicBezTo>
                    <a:pt x="762" y="1536"/>
                    <a:pt x="531" y="1727"/>
                    <a:pt x="313" y="1958"/>
                  </a:cubicBezTo>
                  <a:cubicBezTo>
                    <a:pt x="191" y="2094"/>
                    <a:pt x="82" y="2243"/>
                    <a:pt x="1" y="2406"/>
                  </a:cubicBezTo>
                  <a:lnTo>
                    <a:pt x="28" y="2433"/>
                  </a:lnTo>
                  <a:cubicBezTo>
                    <a:pt x="96" y="2393"/>
                    <a:pt x="164" y="2365"/>
                    <a:pt x="232" y="2325"/>
                  </a:cubicBezTo>
                  <a:cubicBezTo>
                    <a:pt x="572" y="2121"/>
                    <a:pt x="898" y="1890"/>
                    <a:pt x="1224" y="1645"/>
                  </a:cubicBezTo>
                  <a:cubicBezTo>
                    <a:pt x="1564" y="1400"/>
                    <a:pt x="1917" y="1142"/>
                    <a:pt x="2271" y="897"/>
                  </a:cubicBezTo>
                  <a:cubicBezTo>
                    <a:pt x="2597" y="680"/>
                    <a:pt x="2950" y="503"/>
                    <a:pt x="3331" y="381"/>
                  </a:cubicBezTo>
                  <a:cubicBezTo>
                    <a:pt x="3494" y="313"/>
                    <a:pt x="3657" y="231"/>
                    <a:pt x="3820" y="136"/>
                  </a:cubicBezTo>
                  <a:cubicBezTo>
                    <a:pt x="3875" y="123"/>
                    <a:pt x="3902" y="82"/>
                    <a:pt x="3902" y="14"/>
                  </a:cubicBezTo>
                  <a:cubicBezTo>
                    <a:pt x="3875" y="14"/>
                    <a:pt x="3834" y="0"/>
                    <a:pt x="3807"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0"/>
            <p:cNvSpPr/>
            <p:nvPr/>
          </p:nvSpPr>
          <p:spPr>
            <a:xfrm>
              <a:off x="4197875" y="3187600"/>
              <a:ext cx="77150" cy="61875"/>
            </a:xfrm>
            <a:custGeom>
              <a:avLst/>
              <a:gdLst/>
              <a:ahLst/>
              <a:cxnLst/>
              <a:rect l="l" t="t" r="r" b="b"/>
              <a:pathLst>
                <a:path w="3086" h="2475" extrusionOk="0">
                  <a:moveTo>
                    <a:pt x="2936" y="0"/>
                  </a:moveTo>
                  <a:cubicBezTo>
                    <a:pt x="2896" y="0"/>
                    <a:pt x="2855" y="0"/>
                    <a:pt x="2814" y="14"/>
                  </a:cubicBezTo>
                  <a:cubicBezTo>
                    <a:pt x="2651" y="82"/>
                    <a:pt x="2515" y="191"/>
                    <a:pt x="2406" y="327"/>
                  </a:cubicBezTo>
                  <a:cubicBezTo>
                    <a:pt x="2284" y="476"/>
                    <a:pt x="2135" y="612"/>
                    <a:pt x="1985" y="721"/>
                  </a:cubicBezTo>
                  <a:cubicBezTo>
                    <a:pt x="1808" y="857"/>
                    <a:pt x="1618" y="979"/>
                    <a:pt x="1441" y="1101"/>
                  </a:cubicBezTo>
                  <a:cubicBezTo>
                    <a:pt x="1142" y="1278"/>
                    <a:pt x="870" y="1468"/>
                    <a:pt x="599" y="1672"/>
                  </a:cubicBezTo>
                  <a:cubicBezTo>
                    <a:pt x="395" y="1849"/>
                    <a:pt x="218" y="2053"/>
                    <a:pt x="82" y="2297"/>
                  </a:cubicBezTo>
                  <a:cubicBezTo>
                    <a:pt x="55" y="2352"/>
                    <a:pt x="28" y="2420"/>
                    <a:pt x="1" y="2461"/>
                  </a:cubicBezTo>
                  <a:lnTo>
                    <a:pt x="14" y="2474"/>
                  </a:lnTo>
                  <a:cubicBezTo>
                    <a:pt x="109" y="2420"/>
                    <a:pt x="177" y="2352"/>
                    <a:pt x="259" y="2297"/>
                  </a:cubicBezTo>
                  <a:cubicBezTo>
                    <a:pt x="599" y="2039"/>
                    <a:pt x="952" y="1808"/>
                    <a:pt x="1305" y="1591"/>
                  </a:cubicBezTo>
                  <a:cubicBezTo>
                    <a:pt x="1740" y="1332"/>
                    <a:pt x="2148" y="1033"/>
                    <a:pt x="2542" y="707"/>
                  </a:cubicBezTo>
                  <a:cubicBezTo>
                    <a:pt x="2570" y="680"/>
                    <a:pt x="2610" y="666"/>
                    <a:pt x="2651" y="653"/>
                  </a:cubicBezTo>
                  <a:cubicBezTo>
                    <a:pt x="2773" y="598"/>
                    <a:pt x="2896" y="517"/>
                    <a:pt x="2991" y="408"/>
                  </a:cubicBezTo>
                  <a:cubicBezTo>
                    <a:pt x="3045" y="340"/>
                    <a:pt x="3086" y="245"/>
                    <a:pt x="3086" y="163"/>
                  </a:cubicBezTo>
                  <a:cubicBezTo>
                    <a:pt x="3086" y="82"/>
                    <a:pt x="3018" y="0"/>
                    <a:pt x="2936"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0"/>
            <p:cNvSpPr/>
            <p:nvPr/>
          </p:nvSpPr>
          <p:spPr>
            <a:xfrm>
              <a:off x="4322575" y="3315375"/>
              <a:ext cx="69025" cy="64225"/>
            </a:xfrm>
            <a:custGeom>
              <a:avLst/>
              <a:gdLst/>
              <a:ahLst/>
              <a:cxnLst/>
              <a:rect l="l" t="t" r="r" b="b"/>
              <a:pathLst>
                <a:path w="2761" h="2569" extrusionOk="0">
                  <a:moveTo>
                    <a:pt x="2244" y="0"/>
                  </a:moveTo>
                  <a:cubicBezTo>
                    <a:pt x="2149" y="109"/>
                    <a:pt x="2053" y="231"/>
                    <a:pt x="1958" y="313"/>
                  </a:cubicBezTo>
                  <a:cubicBezTo>
                    <a:pt x="1741" y="517"/>
                    <a:pt x="1523" y="693"/>
                    <a:pt x="1306" y="884"/>
                  </a:cubicBezTo>
                  <a:cubicBezTo>
                    <a:pt x="1088" y="1087"/>
                    <a:pt x="844" y="1291"/>
                    <a:pt x="626" y="1509"/>
                  </a:cubicBezTo>
                  <a:cubicBezTo>
                    <a:pt x="368" y="1753"/>
                    <a:pt x="164" y="2052"/>
                    <a:pt x="55" y="2379"/>
                  </a:cubicBezTo>
                  <a:cubicBezTo>
                    <a:pt x="28" y="2433"/>
                    <a:pt x="28" y="2487"/>
                    <a:pt x="1" y="2569"/>
                  </a:cubicBezTo>
                  <a:cubicBezTo>
                    <a:pt x="82" y="2515"/>
                    <a:pt x="137" y="2487"/>
                    <a:pt x="191" y="2460"/>
                  </a:cubicBezTo>
                  <a:cubicBezTo>
                    <a:pt x="463" y="2270"/>
                    <a:pt x="708" y="2052"/>
                    <a:pt x="925" y="1808"/>
                  </a:cubicBezTo>
                  <a:cubicBezTo>
                    <a:pt x="1129" y="1577"/>
                    <a:pt x="1347" y="1346"/>
                    <a:pt x="1564" y="1115"/>
                  </a:cubicBezTo>
                  <a:cubicBezTo>
                    <a:pt x="1782" y="897"/>
                    <a:pt x="2013" y="720"/>
                    <a:pt x="2284" y="571"/>
                  </a:cubicBezTo>
                  <a:cubicBezTo>
                    <a:pt x="2420" y="503"/>
                    <a:pt x="2556" y="408"/>
                    <a:pt x="2692" y="326"/>
                  </a:cubicBezTo>
                  <a:cubicBezTo>
                    <a:pt x="2719" y="313"/>
                    <a:pt x="2733" y="299"/>
                    <a:pt x="2760" y="272"/>
                  </a:cubicBezTo>
                  <a:lnTo>
                    <a:pt x="2760" y="272"/>
                  </a:lnTo>
                  <a:cubicBezTo>
                    <a:pt x="2710" y="280"/>
                    <a:pt x="2664" y="284"/>
                    <a:pt x="2620" y="284"/>
                  </a:cubicBezTo>
                  <a:cubicBezTo>
                    <a:pt x="2437" y="284"/>
                    <a:pt x="2309" y="208"/>
                    <a:pt x="2244"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4498600" y="3622075"/>
              <a:ext cx="82600" cy="42250"/>
            </a:xfrm>
            <a:custGeom>
              <a:avLst/>
              <a:gdLst/>
              <a:ahLst/>
              <a:cxnLst/>
              <a:rect l="l" t="t" r="r" b="b"/>
              <a:pathLst>
                <a:path w="3304" h="1690" extrusionOk="0">
                  <a:moveTo>
                    <a:pt x="210" y="0"/>
                  </a:moveTo>
                  <a:cubicBezTo>
                    <a:pt x="140" y="0"/>
                    <a:pt x="70" y="13"/>
                    <a:pt x="1" y="33"/>
                  </a:cubicBezTo>
                  <a:cubicBezTo>
                    <a:pt x="14" y="47"/>
                    <a:pt x="14" y="60"/>
                    <a:pt x="28" y="60"/>
                  </a:cubicBezTo>
                  <a:cubicBezTo>
                    <a:pt x="381" y="250"/>
                    <a:pt x="721" y="495"/>
                    <a:pt x="1061" y="713"/>
                  </a:cubicBezTo>
                  <a:cubicBezTo>
                    <a:pt x="1292" y="862"/>
                    <a:pt x="1523" y="1025"/>
                    <a:pt x="1768" y="1161"/>
                  </a:cubicBezTo>
                  <a:cubicBezTo>
                    <a:pt x="2135" y="1392"/>
                    <a:pt x="2529" y="1542"/>
                    <a:pt x="2950" y="1610"/>
                  </a:cubicBezTo>
                  <a:cubicBezTo>
                    <a:pt x="3032" y="1623"/>
                    <a:pt x="3100" y="1650"/>
                    <a:pt x="3181" y="1678"/>
                  </a:cubicBezTo>
                  <a:cubicBezTo>
                    <a:pt x="3208" y="1678"/>
                    <a:pt x="3236" y="1690"/>
                    <a:pt x="3263" y="1690"/>
                  </a:cubicBezTo>
                  <a:cubicBezTo>
                    <a:pt x="3276" y="1690"/>
                    <a:pt x="3290" y="1687"/>
                    <a:pt x="3304" y="1678"/>
                  </a:cubicBezTo>
                  <a:lnTo>
                    <a:pt x="3304" y="1637"/>
                  </a:lnTo>
                  <a:cubicBezTo>
                    <a:pt x="3222" y="1487"/>
                    <a:pt x="3086" y="1365"/>
                    <a:pt x="2937" y="1297"/>
                  </a:cubicBezTo>
                  <a:cubicBezTo>
                    <a:pt x="2787" y="1243"/>
                    <a:pt x="2651" y="1188"/>
                    <a:pt x="2529" y="1120"/>
                  </a:cubicBezTo>
                  <a:cubicBezTo>
                    <a:pt x="2230" y="957"/>
                    <a:pt x="1944" y="781"/>
                    <a:pt x="1645" y="617"/>
                  </a:cubicBezTo>
                  <a:cubicBezTo>
                    <a:pt x="1374" y="441"/>
                    <a:pt x="1088" y="278"/>
                    <a:pt x="803" y="142"/>
                  </a:cubicBezTo>
                  <a:cubicBezTo>
                    <a:pt x="640" y="74"/>
                    <a:pt x="463" y="33"/>
                    <a:pt x="286" y="6"/>
                  </a:cubicBezTo>
                  <a:cubicBezTo>
                    <a:pt x="261" y="2"/>
                    <a:pt x="235" y="0"/>
                    <a:pt x="21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4286225" y="3048275"/>
              <a:ext cx="68675" cy="52225"/>
            </a:xfrm>
            <a:custGeom>
              <a:avLst/>
              <a:gdLst/>
              <a:ahLst/>
              <a:cxnLst/>
              <a:rect l="l" t="t" r="r" b="b"/>
              <a:pathLst>
                <a:path w="2747" h="2089" extrusionOk="0">
                  <a:moveTo>
                    <a:pt x="2733" y="1"/>
                  </a:moveTo>
                  <a:cubicBezTo>
                    <a:pt x="2705" y="1"/>
                    <a:pt x="2665" y="14"/>
                    <a:pt x="2637" y="28"/>
                  </a:cubicBezTo>
                  <a:cubicBezTo>
                    <a:pt x="2352" y="136"/>
                    <a:pt x="2053" y="245"/>
                    <a:pt x="1768" y="381"/>
                  </a:cubicBezTo>
                  <a:cubicBezTo>
                    <a:pt x="1373" y="558"/>
                    <a:pt x="1006" y="789"/>
                    <a:pt x="680" y="1074"/>
                  </a:cubicBezTo>
                  <a:cubicBezTo>
                    <a:pt x="585" y="1156"/>
                    <a:pt x="503" y="1237"/>
                    <a:pt x="422" y="1346"/>
                  </a:cubicBezTo>
                  <a:cubicBezTo>
                    <a:pt x="408" y="1346"/>
                    <a:pt x="395" y="1360"/>
                    <a:pt x="381" y="1360"/>
                  </a:cubicBezTo>
                  <a:cubicBezTo>
                    <a:pt x="245" y="1523"/>
                    <a:pt x="14" y="1754"/>
                    <a:pt x="14" y="1985"/>
                  </a:cubicBezTo>
                  <a:cubicBezTo>
                    <a:pt x="1" y="2026"/>
                    <a:pt x="28" y="2067"/>
                    <a:pt x="69" y="2080"/>
                  </a:cubicBezTo>
                  <a:cubicBezTo>
                    <a:pt x="91" y="2086"/>
                    <a:pt x="112" y="2088"/>
                    <a:pt x="133" y="2088"/>
                  </a:cubicBezTo>
                  <a:cubicBezTo>
                    <a:pt x="268" y="2088"/>
                    <a:pt x="382" y="1984"/>
                    <a:pt x="476" y="1890"/>
                  </a:cubicBezTo>
                  <a:cubicBezTo>
                    <a:pt x="680" y="1700"/>
                    <a:pt x="884" y="1496"/>
                    <a:pt x="1061" y="1278"/>
                  </a:cubicBezTo>
                  <a:cubicBezTo>
                    <a:pt x="1197" y="1156"/>
                    <a:pt x="1346" y="1061"/>
                    <a:pt x="1509" y="979"/>
                  </a:cubicBezTo>
                  <a:cubicBezTo>
                    <a:pt x="1768" y="843"/>
                    <a:pt x="2026" y="721"/>
                    <a:pt x="2270" y="599"/>
                  </a:cubicBezTo>
                  <a:cubicBezTo>
                    <a:pt x="2406" y="531"/>
                    <a:pt x="2529" y="435"/>
                    <a:pt x="2624" y="327"/>
                  </a:cubicBezTo>
                  <a:cubicBezTo>
                    <a:pt x="2705" y="232"/>
                    <a:pt x="2746" y="123"/>
                    <a:pt x="2733"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4541750" y="3620025"/>
              <a:ext cx="55775" cy="28975"/>
            </a:xfrm>
            <a:custGeom>
              <a:avLst/>
              <a:gdLst/>
              <a:ahLst/>
              <a:cxnLst/>
              <a:rect l="l" t="t" r="r" b="b"/>
              <a:pathLst>
                <a:path w="2231" h="1159" extrusionOk="0">
                  <a:moveTo>
                    <a:pt x="169" y="1"/>
                  </a:moveTo>
                  <a:cubicBezTo>
                    <a:pt x="138" y="1"/>
                    <a:pt x="111" y="11"/>
                    <a:pt x="96" y="33"/>
                  </a:cubicBezTo>
                  <a:cubicBezTo>
                    <a:pt x="15" y="88"/>
                    <a:pt x="1" y="183"/>
                    <a:pt x="55" y="251"/>
                  </a:cubicBezTo>
                  <a:cubicBezTo>
                    <a:pt x="110" y="360"/>
                    <a:pt x="191" y="428"/>
                    <a:pt x="286" y="482"/>
                  </a:cubicBezTo>
                  <a:cubicBezTo>
                    <a:pt x="749" y="795"/>
                    <a:pt x="1251" y="998"/>
                    <a:pt x="1795" y="1094"/>
                  </a:cubicBezTo>
                  <a:cubicBezTo>
                    <a:pt x="1822" y="1094"/>
                    <a:pt x="1849" y="1107"/>
                    <a:pt x="1877" y="1107"/>
                  </a:cubicBezTo>
                  <a:cubicBezTo>
                    <a:pt x="1931" y="1141"/>
                    <a:pt x="1992" y="1158"/>
                    <a:pt x="2053" y="1158"/>
                  </a:cubicBezTo>
                  <a:cubicBezTo>
                    <a:pt x="2115" y="1158"/>
                    <a:pt x="2176" y="1141"/>
                    <a:pt x="2230" y="1107"/>
                  </a:cubicBezTo>
                  <a:cubicBezTo>
                    <a:pt x="2216" y="1107"/>
                    <a:pt x="2203" y="1094"/>
                    <a:pt x="2189" y="1080"/>
                  </a:cubicBezTo>
                  <a:cubicBezTo>
                    <a:pt x="2121" y="1012"/>
                    <a:pt x="2040" y="944"/>
                    <a:pt x="1958" y="903"/>
                  </a:cubicBezTo>
                  <a:cubicBezTo>
                    <a:pt x="1401" y="577"/>
                    <a:pt x="830" y="278"/>
                    <a:pt x="246" y="20"/>
                  </a:cubicBezTo>
                  <a:cubicBezTo>
                    <a:pt x="221" y="8"/>
                    <a:pt x="194" y="1"/>
                    <a:pt x="169"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4498600" y="3636150"/>
              <a:ext cx="45225" cy="32975"/>
            </a:xfrm>
            <a:custGeom>
              <a:avLst/>
              <a:gdLst/>
              <a:ahLst/>
              <a:cxnLst/>
              <a:rect l="l" t="t" r="r" b="b"/>
              <a:pathLst>
                <a:path w="1809" h="1319" extrusionOk="0">
                  <a:moveTo>
                    <a:pt x="191" y="0"/>
                  </a:moveTo>
                  <a:cubicBezTo>
                    <a:pt x="41" y="95"/>
                    <a:pt x="1" y="190"/>
                    <a:pt x="96" y="340"/>
                  </a:cubicBezTo>
                  <a:cubicBezTo>
                    <a:pt x="164" y="435"/>
                    <a:pt x="245" y="530"/>
                    <a:pt x="327" y="612"/>
                  </a:cubicBezTo>
                  <a:cubicBezTo>
                    <a:pt x="531" y="775"/>
                    <a:pt x="735" y="924"/>
                    <a:pt x="966" y="1033"/>
                  </a:cubicBezTo>
                  <a:cubicBezTo>
                    <a:pt x="1183" y="1155"/>
                    <a:pt x="1414" y="1237"/>
                    <a:pt x="1645" y="1305"/>
                  </a:cubicBezTo>
                  <a:cubicBezTo>
                    <a:pt x="1686" y="1319"/>
                    <a:pt x="1754" y="1319"/>
                    <a:pt x="1808" y="1319"/>
                  </a:cubicBezTo>
                  <a:cubicBezTo>
                    <a:pt x="1808" y="1196"/>
                    <a:pt x="1754" y="1074"/>
                    <a:pt x="1645" y="992"/>
                  </a:cubicBezTo>
                  <a:cubicBezTo>
                    <a:pt x="1550" y="911"/>
                    <a:pt x="1441" y="843"/>
                    <a:pt x="1333" y="788"/>
                  </a:cubicBezTo>
                  <a:cubicBezTo>
                    <a:pt x="1170" y="693"/>
                    <a:pt x="993" y="612"/>
                    <a:pt x="816" y="517"/>
                  </a:cubicBezTo>
                  <a:cubicBezTo>
                    <a:pt x="558" y="408"/>
                    <a:pt x="341" y="231"/>
                    <a:pt x="1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4217575" y="2976400"/>
              <a:ext cx="415275" cy="115050"/>
            </a:xfrm>
            <a:custGeom>
              <a:avLst/>
              <a:gdLst/>
              <a:ahLst/>
              <a:cxnLst/>
              <a:rect l="l" t="t" r="r" b="b"/>
              <a:pathLst>
                <a:path w="16611" h="4602" extrusionOk="0">
                  <a:moveTo>
                    <a:pt x="9927" y="1"/>
                  </a:moveTo>
                  <a:cubicBezTo>
                    <a:pt x="9822" y="1"/>
                    <a:pt x="9717" y="3"/>
                    <a:pt x="9611" y="8"/>
                  </a:cubicBezTo>
                  <a:cubicBezTo>
                    <a:pt x="9352" y="21"/>
                    <a:pt x="9094" y="35"/>
                    <a:pt x="8836" y="62"/>
                  </a:cubicBezTo>
                  <a:cubicBezTo>
                    <a:pt x="8659" y="76"/>
                    <a:pt x="8482" y="103"/>
                    <a:pt x="8306" y="143"/>
                  </a:cubicBezTo>
                  <a:cubicBezTo>
                    <a:pt x="8143" y="171"/>
                    <a:pt x="7993" y="225"/>
                    <a:pt x="7844" y="266"/>
                  </a:cubicBezTo>
                  <a:lnTo>
                    <a:pt x="7001" y="483"/>
                  </a:lnTo>
                  <a:lnTo>
                    <a:pt x="6063" y="714"/>
                  </a:lnTo>
                  <a:cubicBezTo>
                    <a:pt x="5818" y="782"/>
                    <a:pt x="5560" y="850"/>
                    <a:pt x="5315" y="918"/>
                  </a:cubicBezTo>
                  <a:cubicBezTo>
                    <a:pt x="5125" y="959"/>
                    <a:pt x="4935" y="1027"/>
                    <a:pt x="4745" y="1068"/>
                  </a:cubicBezTo>
                  <a:cubicBezTo>
                    <a:pt x="4418" y="1149"/>
                    <a:pt x="4106" y="1272"/>
                    <a:pt x="3820" y="1435"/>
                  </a:cubicBezTo>
                  <a:cubicBezTo>
                    <a:pt x="3494" y="1625"/>
                    <a:pt x="3182" y="1843"/>
                    <a:pt x="2882" y="2074"/>
                  </a:cubicBezTo>
                  <a:cubicBezTo>
                    <a:pt x="2774" y="2155"/>
                    <a:pt x="1700" y="2808"/>
                    <a:pt x="735" y="3582"/>
                  </a:cubicBezTo>
                  <a:cubicBezTo>
                    <a:pt x="531" y="3705"/>
                    <a:pt x="368" y="3854"/>
                    <a:pt x="218" y="4031"/>
                  </a:cubicBezTo>
                  <a:cubicBezTo>
                    <a:pt x="150" y="4126"/>
                    <a:pt x="96" y="4221"/>
                    <a:pt x="55" y="4330"/>
                  </a:cubicBezTo>
                  <a:cubicBezTo>
                    <a:pt x="15" y="4411"/>
                    <a:pt x="1" y="4507"/>
                    <a:pt x="15" y="4602"/>
                  </a:cubicBezTo>
                  <a:cubicBezTo>
                    <a:pt x="354" y="4384"/>
                    <a:pt x="681" y="4126"/>
                    <a:pt x="993" y="3854"/>
                  </a:cubicBezTo>
                  <a:cubicBezTo>
                    <a:pt x="1143" y="3718"/>
                    <a:pt x="2407" y="2835"/>
                    <a:pt x="3046" y="2413"/>
                  </a:cubicBezTo>
                  <a:cubicBezTo>
                    <a:pt x="3426" y="2142"/>
                    <a:pt x="3834" y="1910"/>
                    <a:pt x="4242" y="1693"/>
                  </a:cubicBezTo>
                  <a:cubicBezTo>
                    <a:pt x="4582" y="1543"/>
                    <a:pt x="4921" y="1421"/>
                    <a:pt x="5275" y="1353"/>
                  </a:cubicBezTo>
                  <a:cubicBezTo>
                    <a:pt x="5642" y="1258"/>
                    <a:pt x="6009" y="1177"/>
                    <a:pt x="6376" y="1095"/>
                  </a:cubicBezTo>
                  <a:cubicBezTo>
                    <a:pt x="6661" y="1013"/>
                    <a:pt x="6947" y="945"/>
                    <a:pt x="7232" y="864"/>
                  </a:cubicBezTo>
                  <a:cubicBezTo>
                    <a:pt x="7395" y="810"/>
                    <a:pt x="7572" y="755"/>
                    <a:pt x="7749" y="728"/>
                  </a:cubicBezTo>
                  <a:cubicBezTo>
                    <a:pt x="7830" y="714"/>
                    <a:pt x="7912" y="701"/>
                    <a:pt x="7993" y="687"/>
                  </a:cubicBezTo>
                  <a:cubicBezTo>
                    <a:pt x="8523" y="606"/>
                    <a:pt x="9067" y="524"/>
                    <a:pt x="9611" y="497"/>
                  </a:cubicBezTo>
                  <a:cubicBezTo>
                    <a:pt x="9781" y="477"/>
                    <a:pt x="9950" y="466"/>
                    <a:pt x="10120" y="466"/>
                  </a:cubicBezTo>
                  <a:cubicBezTo>
                    <a:pt x="10290" y="466"/>
                    <a:pt x="10460" y="477"/>
                    <a:pt x="10630" y="497"/>
                  </a:cubicBezTo>
                  <a:cubicBezTo>
                    <a:pt x="11024" y="538"/>
                    <a:pt x="11405" y="592"/>
                    <a:pt x="11799" y="646"/>
                  </a:cubicBezTo>
                  <a:cubicBezTo>
                    <a:pt x="13240" y="864"/>
                    <a:pt x="14653" y="1190"/>
                    <a:pt x="16053" y="1611"/>
                  </a:cubicBezTo>
                  <a:cubicBezTo>
                    <a:pt x="16176" y="1652"/>
                    <a:pt x="16312" y="1679"/>
                    <a:pt x="16434" y="1679"/>
                  </a:cubicBezTo>
                  <a:cubicBezTo>
                    <a:pt x="16502" y="1679"/>
                    <a:pt x="16570" y="1666"/>
                    <a:pt x="16611" y="1611"/>
                  </a:cubicBezTo>
                  <a:cubicBezTo>
                    <a:pt x="16570" y="1584"/>
                    <a:pt x="16543" y="1543"/>
                    <a:pt x="16502" y="1516"/>
                  </a:cubicBezTo>
                  <a:cubicBezTo>
                    <a:pt x="16407" y="1448"/>
                    <a:pt x="16298" y="1380"/>
                    <a:pt x="16203" y="1326"/>
                  </a:cubicBezTo>
                  <a:cubicBezTo>
                    <a:pt x="15985" y="1190"/>
                    <a:pt x="15754" y="1068"/>
                    <a:pt x="15537" y="945"/>
                  </a:cubicBezTo>
                  <a:cubicBezTo>
                    <a:pt x="15510" y="932"/>
                    <a:pt x="15482" y="918"/>
                    <a:pt x="15455" y="918"/>
                  </a:cubicBezTo>
                  <a:cubicBezTo>
                    <a:pt x="15007" y="877"/>
                    <a:pt x="14558" y="796"/>
                    <a:pt x="14110" y="714"/>
                  </a:cubicBezTo>
                  <a:lnTo>
                    <a:pt x="12207" y="320"/>
                  </a:lnTo>
                  <a:cubicBezTo>
                    <a:pt x="11989" y="266"/>
                    <a:pt x="11758" y="252"/>
                    <a:pt x="11541" y="198"/>
                  </a:cubicBezTo>
                  <a:cubicBezTo>
                    <a:pt x="11006" y="61"/>
                    <a:pt x="10470" y="1"/>
                    <a:pt x="992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4204000" y="3148850"/>
              <a:ext cx="40450" cy="28925"/>
            </a:xfrm>
            <a:custGeom>
              <a:avLst/>
              <a:gdLst/>
              <a:ahLst/>
              <a:cxnLst/>
              <a:rect l="l" t="t" r="r" b="b"/>
              <a:pathLst>
                <a:path w="1618" h="1157" extrusionOk="0">
                  <a:moveTo>
                    <a:pt x="1468" y="1"/>
                  </a:moveTo>
                  <a:cubicBezTo>
                    <a:pt x="1400" y="1"/>
                    <a:pt x="1346" y="1"/>
                    <a:pt x="1278" y="14"/>
                  </a:cubicBezTo>
                  <a:cubicBezTo>
                    <a:pt x="1101" y="69"/>
                    <a:pt x="938" y="137"/>
                    <a:pt x="775" y="245"/>
                  </a:cubicBezTo>
                  <a:cubicBezTo>
                    <a:pt x="503" y="395"/>
                    <a:pt x="272" y="612"/>
                    <a:pt x="109" y="884"/>
                  </a:cubicBezTo>
                  <a:cubicBezTo>
                    <a:pt x="55" y="966"/>
                    <a:pt x="14" y="1061"/>
                    <a:pt x="0" y="1156"/>
                  </a:cubicBezTo>
                  <a:cubicBezTo>
                    <a:pt x="27" y="1156"/>
                    <a:pt x="41" y="1143"/>
                    <a:pt x="55" y="1129"/>
                  </a:cubicBezTo>
                  <a:lnTo>
                    <a:pt x="707" y="789"/>
                  </a:lnTo>
                  <a:cubicBezTo>
                    <a:pt x="965" y="653"/>
                    <a:pt x="1210" y="477"/>
                    <a:pt x="1427" y="286"/>
                  </a:cubicBezTo>
                  <a:cubicBezTo>
                    <a:pt x="1468" y="245"/>
                    <a:pt x="1509" y="205"/>
                    <a:pt x="1550" y="150"/>
                  </a:cubicBezTo>
                  <a:cubicBezTo>
                    <a:pt x="1618" y="55"/>
                    <a:pt x="1577" y="1"/>
                    <a:pt x="146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4441525" y="3427700"/>
              <a:ext cx="54725" cy="191950"/>
            </a:xfrm>
            <a:custGeom>
              <a:avLst/>
              <a:gdLst/>
              <a:ahLst/>
              <a:cxnLst/>
              <a:rect l="l" t="t" r="r" b="b"/>
              <a:pathLst>
                <a:path w="2189" h="7678" extrusionOk="0">
                  <a:moveTo>
                    <a:pt x="449" y="0"/>
                  </a:moveTo>
                  <a:cubicBezTo>
                    <a:pt x="414" y="0"/>
                    <a:pt x="377" y="24"/>
                    <a:pt x="340" y="74"/>
                  </a:cubicBezTo>
                  <a:cubicBezTo>
                    <a:pt x="286" y="142"/>
                    <a:pt x="245" y="224"/>
                    <a:pt x="204" y="319"/>
                  </a:cubicBezTo>
                  <a:cubicBezTo>
                    <a:pt x="82" y="604"/>
                    <a:pt x="14" y="917"/>
                    <a:pt x="0" y="1229"/>
                  </a:cubicBezTo>
                  <a:cubicBezTo>
                    <a:pt x="0" y="1365"/>
                    <a:pt x="14" y="1515"/>
                    <a:pt x="41" y="1637"/>
                  </a:cubicBezTo>
                  <a:cubicBezTo>
                    <a:pt x="41" y="1895"/>
                    <a:pt x="55" y="2140"/>
                    <a:pt x="82" y="2398"/>
                  </a:cubicBezTo>
                  <a:cubicBezTo>
                    <a:pt x="95" y="2398"/>
                    <a:pt x="95" y="2425"/>
                    <a:pt x="95" y="2439"/>
                  </a:cubicBezTo>
                  <a:cubicBezTo>
                    <a:pt x="109" y="2589"/>
                    <a:pt x="123" y="2724"/>
                    <a:pt x="150" y="2860"/>
                  </a:cubicBezTo>
                  <a:cubicBezTo>
                    <a:pt x="177" y="3132"/>
                    <a:pt x="218" y="3404"/>
                    <a:pt x="286" y="3676"/>
                  </a:cubicBezTo>
                  <a:cubicBezTo>
                    <a:pt x="286" y="3717"/>
                    <a:pt x="299" y="3744"/>
                    <a:pt x="313" y="3785"/>
                  </a:cubicBezTo>
                  <a:cubicBezTo>
                    <a:pt x="340" y="3907"/>
                    <a:pt x="367" y="4043"/>
                    <a:pt x="394" y="4165"/>
                  </a:cubicBezTo>
                  <a:cubicBezTo>
                    <a:pt x="449" y="4369"/>
                    <a:pt x="503" y="4573"/>
                    <a:pt x="544" y="4763"/>
                  </a:cubicBezTo>
                  <a:cubicBezTo>
                    <a:pt x="598" y="5117"/>
                    <a:pt x="666" y="5457"/>
                    <a:pt x="775" y="5783"/>
                  </a:cubicBezTo>
                  <a:cubicBezTo>
                    <a:pt x="884" y="6150"/>
                    <a:pt x="1047" y="6490"/>
                    <a:pt x="1237" y="6802"/>
                  </a:cubicBezTo>
                  <a:cubicBezTo>
                    <a:pt x="1427" y="7101"/>
                    <a:pt x="1658" y="7373"/>
                    <a:pt x="1930" y="7604"/>
                  </a:cubicBezTo>
                  <a:cubicBezTo>
                    <a:pt x="1958" y="7631"/>
                    <a:pt x="1985" y="7645"/>
                    <a:pt x="2025" y="7658"/>
                  </a:cubicBezTo>
                  <a:cubicBezTo>
                    <a:pt x="2043" y="7672"/>
                    <a:pt x="2062" y="7678"/>
                    <a:pt x="2080" y="7678"/>
                  </a:cubicBezTo>
                  <a:cubicBezTo>
                    <a:pt x="2118" y="7678"/>
                    <a:pt x="2152" y="7650"/>
                    <a:pt x="2161" y="7604"/>
                  </a:cubicBezTo>
                  <a:cubicBezTo>
                    <a:pt x="2175" y="7563"/>
                    <a:pt x="2175" y="7509"/>
                    <a:pt x="2175" y="7455"/>
                  </a:cubicBezTo>
                  <a:cubicBezTo>
                    <a:pt x="2189" y="7305"/>
                    <a:pt x="2148" y="7156"/>
                    <a:pt x="2093" y="7020"/>
                  </a:cubicBezTo>
                  <a:cubicBezTo>
                    <a:pt x="2066" y="6952"/>
                    <a:pt x="2039" y="6897"/>
                    <a:pt x="1985" y="6843"/>
                  </a:cubicBezTo>
                  <a:cubicBezTo>
                    <a:pt x="1822" y="6666"/>
                    <a:pt x="1672" y="6476"/>
                    <a:pt x="1550" y="6258"/>
                  </a:cubicBezTo>
                  <a:cubicBezTo>
                    <a:pt x="1224" y="5701"/>
                    <a:pt x="992" y="5117"/>
                    <a:pt x="829" y="4491"/>
                  </a:cubicBezTo>
                  <a:cubicBezTo>
                    <a:pt x="802" y="4410"/>
                    <a:pt x="775" y="4315"/>
                    <a:pt x="748" y="4220"/>
                  </a:cubicBezTo>
                  <a:cubicBezTo>
                    <a:pt x="693" y="3785"/>
                    <a:pt x="557" y="3350"/>
                    <a:pt x="490" y="2915"/>
                  </a:cubicBezTo>
                  <a:cubicBezTo>
                    <a:pt x="435" y="2589"/>
                    <a:pt x="408" y="2262"/>
                    <a:pt x="381" y="1923"/>
                  </a:cubicBezTo>
                  <a:lnTo>
                    <a:pt x="381" y="1719"/>
                  </a:lnTo>
                  <a:cubicBezTo>
                    <a:pt x="422" y="1338"/>
                    <a:pt x="462" y="971"/>
                    <a:pt x="503" y="591"/>
                  </a:cubicBezTo>
                  <a:cubicBezTo>
                    <a:pt x="530" y="509"/>
                    <a:pt x="544" y="427"/>
                    <a:pt x="571" y="346"/>
                  </a:cubicBezTo>
                  <a:cubicBezTo>
                    <a:pt x="585" y="264"/>
                    <a:pt x="585" y="183"/>
                    <a:pt x="557" y="101"/>
                  </a:cubicBezTo>
                  <a:cubicBezTo>
                    <a:pt x="528" y="35"/>
                    <a:pt x="490" y="0"/>
                    <a:pt x="44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p:nvPr/>
          </p:nvSpPr>
          <p:spPr>
            <a:xfrm>
              <a:off x="4379000" y="3271375"/>
              <a:ext cx="53025" cy="25325"/>
            </a:xfrm>
            <a:custGeom>
              <a:avLst/>
              <a:gdLst/>
              <a:ahLst/>
              <a:cxnLst/>
              <a:rect l="l" t="t" r="r" b="b"/>
              <a:pathLst>
                <a:path w="2121" h="1013" extrusionOk="0">
                  <a:moveTo>
                    <a:pt x="1995" y="1"/>
                  </a:moveTo>
                  <a:cubicBezTo>
                    <a:pt x="1987" y="1"/>
                    <a:pt x="1979" y="3"/>
                    <a:pt x="1971" y="7"/>
                  </a:cubicBezTo>
                  <a:cubicBezTo>
                    <a:pt x="1876" y="7"/>
                    <a:pt x="1767" y="20"/>
                    <a:pt x="1672" y="47"/>
                  </a:cubicBezTo>
                  <a:cubicBezTo>
                    <a:pt x="1101" y="224"/>
                    <a:pt x="571" y="510"/>
                    <a:pt x="109" y="890"/>
                  </a:cubicBezTo>
                  <a:cubicBezTo>
                    <a:pt x="68" y="917"/>
                    <a:pt x="41" y="958"/>
                    <a:pt x="0" y="999"/>
                  </a:cubicBezTo>
                  <a:lnTo>
                    <a:pt x="14" y="1012"/>
                  </a:lnTo>
                  <a:cubicBezTo>
                    <a:pt x="123" y="972"/>
                    <a:pt x="245" y="931"/>
                    <a:pt x="354" y="890"/>
                  </a:cubicBezTo>
                  <a:cubicBezTo>
                    <a:pt x="734" y="741"/>
                    <a:pt x="1128" y="605"/>
                    <a:pt x="1509" y="442"/>
                  </a:cubicBezTo>
                  <a:cubicBezTo>
                    <a:pt x="1699" y="374"/>
                    <a:pt x="1876" y="265"/>
                    <a:pt x="2053" y="183"/>
                  </a:cubicBezTo>
                  <a:cubicBezTo>
                    <a:pt x="2107" y="156"/>
                    <a:pt x="2121" y="129"/>
                    <a:pt x="2107" y="102"/>
                  </a:cubicBezTo>
                  <a:cubicBezTo>
                    <a:pt x="2093" y="61"/>
                    <a:pt x="2080" y="34"/>
                    <a:pt x="2053" y="20"/>
                  </a:cubicBezTo>
                  <a:cubicBezTo>
                    <a:pt x="2033" y="11"/>
                    <a:pt x="2014" y="1"/>
                    <a:pt x="199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0"/>
            <p:cNvSpPr/>
            <p:nvPr/>
          </p:nvSpPr>
          <p:spPr>
            <a:xfrm>
              <a:off x="4199225" y="3157950"/>
              <a:ext cx="58825" cy="49375"/>
            </a:xfrm>
            <a:custGeom>
              <a:avLst/>
              <a:gdLst/>
              <a:ahLst/>
              <a:cxnLst/>
              <a:rect l="l" t="t" r="r" b="b"/>
              <a:pathLst>
                <a:path w="2353" h="1975" extrusionOk="0">
                  <a:moveTo>
                    <a:pt x="2254" y="0"/>
                  </a:moveTo>
                  <a:cubicBezTo>
                    <a:pt x="2245" y="0"/>
                    <a:pt x="2237" y="1"/>
                    <a:pt x="2230" y="4"/>
                  </a:cubicBezTo>
                  <a:cubicBezTo>
                    <a:pt x="2189" y="17"/>
                    <a:pt x="2162" y="31"/>
                    <a:pt x="2135" y="45"/>
                  </a:cubicBezTo>
                  <a:cubicBezTo>
                    <a:pt x="2053" y="85"/>
                    <a:pt x="1972" y="126"/>
                    <a:pt x="1890" y="167"/>
                  </a:cubicBezTo>
                  <a:cubicBezTo>
                    <a:pt x="1741" y="262"/>
                    <a:pt x="1591" y="371"/>
                    <a:pt x="1469" y="493"/>
                  </a:cubicBezTo>
                  <a:cubicBezTo>
                    <a:pt x="1306" y="602"/>
                    <a:pt x="1156" y="724"/>
                    <a:pt x="1020" y="847"/>
                  </a:cubicBezTo>
                  <a:cubicBezTo>
                    <a:pt x="952" y="887"/>
                    <a:pt x="898" y="928"/>
                    <a:pt x="844" y="982"/>
                  </a:cubicBezTo>
                  <a:cubicBezTo>
                    <a:pt x="599" y="1132"/>
                    <a:pt x="382" y="1322"/>
                    <a:pt x="205" y="1553"/>
                  </a:cubicBezTo>
                  <a:cubicBezTo>
                    <a:pt x="137" y="1621"/>
                    <a:pt x="96" y="1703"/>
                    <a:pt x="55" y="1784"/>
                  </a:cubicBezTo>
                  <a:cubicBezTo>
                    <a:pt x="28" y="1839"/>
                    <a:pt x="15" y="1907"/>
                    <a:pt x="1" y="1975"/>
                  </a:cubicBezTo>
                  <a:lnTo>
                    <a:pt x="82" y="1961"/>
                  </a:lnTo>
                  <a:cubicBezTo>
                    <a:pt x="273" y="1934"/>
                    <a:pt x="463" y="1852"/>
                    <a:pt x="613" y="1716"/>
                  </a:cubicBezTo>
                  <a:cubicBezTo>
                    <a:pt x="871" y="1621"/>
                    <a:pt x="1116" y="1336"/>
                    <a:pt x="1306" y="1159"/>
                  </a:cubicBezTo>
                  <a:cubicBezTo>
                    <a:pt x="1496" y="996"/>
                    <a:pt x="1673" y="847"/>
                    <a:pt x="1836" y="683"/>
                  </a:cubicBezTo>
                  <a:lnTo>
                    <a:pt x="2108" y="452"/>
                  </a:lnTo>
                  <a:cubicBezTo>
                    <a:pt x="2149" y="412"/>
                    <a:pt x="2189" y="371"/>
                    <a:pt x="2230" y="330"/>
                  </a:cubicBezTo>
                  <a:cubicBezTo>
                    <a:pt x="2298" y="248"/>
                    <a:pt x="2339" y="167"/>
                    <a:pt x="2352" y="72"/>
                  </a:cubicBezTo>
                  <a:cubicBezTo>
                    <a:pt x="2352" y="27"/>
                    <a:pt x="2296" y="0"/>
                    <a:pt x="2254"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4226425" y="3402700"/>
              <a:ext cx="21100" cy="31550"/>
            </a:xfrm>
            <a:custGeom>
              <a:avLst/>
              <a:gdLst/>
              <a:ahLst/>
              <a:cxnLst/>
              <a:rect l="l" t="t" r="r" b="b"/>
              <a:pathLst>
                <a:path w="844" h="1262" extrusionOk="0">
                  <a:moveTo>
                    <a:pt x="730" y="1"/>
                  </a:moveTo>
                  <a:cubicBezTo>
                    <a:pt x="695" y="1"/>
                    <a:pt x="660" y="24"/>
                    <a:pt x="626" y="41"/>
                  </a:cubicBezTo>
                  <a:cubicBezTo>
                    <a:pt x="367" y="177"/>
                    <a:pt x="163" y="408"/>
                    <a:pt x="41" y="680"/>
                  </a:cubicBezTo>
                  <a:cubicBezTo>
                    <a:pt x="14" y="775"/>
                    <a:pt x="0" y="870"/>
                    <a:pt x="14" y="965"/>
                  </a:cubicBezTo>
                  <a:cubicBezTo>
                    <a:pt x="41" y="1088"/>
                    <a:pt x="123" y="1196"/>
                    <a:pt x="259" y="1251"/>
                  </a:cubicBezTo>
                  <a:cubicBezTo>
                    <a:pt x="276" y="1258"/>
                    <a:pt x="295" y="1261"/>
                    <a:pt x="315" y="1261"/>
                  </a:cubicBezTo>
                  <a:cubicBezTo>
                    <a:pt x="372" y="1261"/>
                    <a:pt x="432" y="1233"/>
                    <a:pt x="462" y="1183"/>
                  </a:cubicBezTo>
                  <a:cubicBezTo>
                    <a:pt x="490" y="1128"/>
                    <a:pt x="503" y="1074"/>
                    <a:pt x="530" y="1006"/>
                  </a:cubicBezTo>
                  <a:cubicBezTo>
                    <a:pt x="558" y="897"/>
                    <a:pt x="571" y="775"/>
                    <a:pt x="585" y="666"/>
                  </a:cubicBezTo>
                  <a:cubicBezTo>
                    <a:pt x="598" y="585"/>
                    <a:pt x="626" y="503"/>
                    <a:pt x="666" y="435"/>
                  </a:cubicBezTo>
                  <a:cubicBezTo>
                    <a:pt x="721" y="367"/>
                    <a:pt x="761" y="286"/>
                    <a:pt x="789" y="204"/>
                  </a:cubicBezTo>
                  <a:cubicBezTo>
                    <a:pt x="816" y="150"/>
                    <a:pt x="843" y="82"/>
                    <a:pt x="789" y="27"/>
                  </a:cubicBezTo>
                  <a:cubicBezTo>
                    <a:pt x="769" y="8"/>
                    <a:pt x="750" y="1"/>
                    <a:pt x="73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4215875" y="3229525"/>
              <a:ext cx="102325" cy="96600"/>
            </a:xfrm>
            <a:custGeom>
              <a:avLst/>
              <a:gdLst/>
              <a:ahLst/>
              <a:cxnLst/>
              <a:rect l="l" t="t" r="r" b="b"/>
              <a:pathLst>
                <a:path w="4093" h="3864" extrusionOk="0">
                  <a:moveTo>
                    <a:pt x="3889" y="0"/>
                  </a:moveTo>
                  <a:cubicBezTo>
                    <a:pt x="3800" y="0"/>
                    <a:pt x="3713" y="24"/>
                    <a:pt x="3644" y="77"/>
                  </a:cubicBezTo>
                  <a:cubicBezTo>
                    <a:pt x="3467" y="199"/>
                    <a:pt x="3304" y="321"/>
                    <a:pt x="3127" y="457"/>
                  </a:cubicBezTo>
                  <a:cubicBezTo>
                    <a:pt x="2828" y="688"/>
                    <a:pt x="2529" y="919"/>
                    <a:pt x="2244" y="1178"/>
                  </a:cubicBezTo>
                  <a:cubicBezTo>
                    <a:pt x="2013" y="1368"/>
                    <a:pt x="1795" y="1599"/>
                    <a:pt x="1605" y="1830"/>
                  </a:cubicBezTo>
                  <a:cubicBezTo>
                    <a:pt x="1428" y="2007"/>
                    <a:pt x="1265" y="2170"/>
                    <a:pt x="1102" y="2360"/>
                  </a:cubicBezTo>
                  <a:cubicBezTo>
                    <a:pt x="925" y="2551"/>
                    <a:pt x="776" y="2700"/>
                    <a:pt x="626" y="2890"/>
                  </a:cubicBezTo>
                  <a:cubicBezTo>
                    <a:pt x="422" y="3040"/>
                    <a:pt x="232" y="3230"/>
                    <a:pt x="96" y="3448"/>
                  </a:cubicBezTo>
                  <a:cubicBezTo>
                    <a:pt x="42" y="3543"/>
                    <a:pt x="15" y="3638"/>
                    <a:pt x="1" y="3733"/>
                  </a:cubicBezTo>
                  <a:cubicBezTo>
                    <a:pt x="1" y="3820"/>
                    <a:pt x="18" y="3864"/>
                    <a:pt x="67" y="3864"/>
                  </a:cubicBezTo>
                  <a:cubicBezTo>
                    <a:pt x="79" y="3864"/>
                    <a:pt x="93" y="3861"/>
                    <a:pt x="110" y="3855"/>
                  </a:cubicBezTo>
                  <a:cubicBezTo>
                    <a:pt x="205" y="3842"/>
                    <a:pt x="286" y="3801"/>
                    <a:pt x="341" y="3733"/>
                  </a:cubicBezTo>
                  <a:cubicBezTo>
                    <a:pt x="422" y="3638"/>
                    <a:pt x="504" y="3529"/>
                    <a:pt x="585" y="3434"/>
                  </a:cubicBezTo>
                  <a:cubicBezTo>
                    <a:pt x="653" y="3339"/>
                    <a:pt x="721" y="3244"/>
                    <a:pt x="816" y="3176"/>
                  </a:cubicBezTo>
                  <a:cubicBezTo>
                    <a:pt x="857" y="3135"/>
                    <a:pt x="898" y="3081"/>
                    <a:pt x="939" y="3040"/>
                  </a:cubicBezTo>
                  <a:cubicBezTo>
                    <a:pt x="1306" y="2686"/>
                    <a:pt x="1673" y="2333"/>
                    <a:pt x="1999" y="1952"/>
                  </a:cubicBezTo>
                  <a:cubicBezTo>
                    <a:pt x="2094" y="1871"/>
                    <a:pt x="2176" y="1789"/>
                    <a:pt x="2244" y="1708"/>
                  </a:cubicBezTo>
                  <a:cubicBezTo>
                    <a:pt x="2529" y="1422"/>
                    <a:pt x="2828" y="1151"/>
                    <a:pt x="3154" y="906"/>
                  </a:cubicBezTo>
                  <a:cubicBezTo>
                    <a:pt x="3345" y="756"/>
                    <a:pt x="3549" y="607"/>
                    <a:pt x="3739" y="457"/>
                  </a:cubicBezTo>
                  <a:cubicBezTo>
                    <a:pt x="3834" y="389"/>
                    <a:pt x="3916" y="294"/>
                    <a:pt x="4011" y="213"/>
                  </a:cubicBezTo>
                  <a:cubicBezTo>
                    <a:pt x="4038" y="185"/>
                    <a:pt x="4065" y="145"/>
                    <a:pt x="4079" y="118"/>
                  </a:cubicBezTo>
                  <a:cubicBezTo>
                    <a:pt x="4092" y="63"/>
                    <a:pt x="4079" y="22"/>
                    <a:pt x="4038" y="22"/>
                  </a:cubicBezTo>
                  <a:cubicBezTo>
                    <a:pt x="3989" y="8"/>
                    <a:pt x="3939" y="0"/>
                    <a:pt x="3889"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4236950" y="3423750"/>
              <a:ext cx="19050" cy="38100"/>
            </a:xfrm>
            <a:custGeom>
              <a:avLst/>
              <a:gdLst/>
              <a:ahLst/>
              <a:cxnLst/>
              <a:rect l="l" t="t" r="r" b="b"/>
              <a:pathLst>
                <a:path w="762" h="1524" extrusionOk="0">
                  <a:moveTo>
                    <a:pt x="735" y="1"/>
                  </a:moveTo>
                  <a:cubicBezTo>
                    <a:pt x="707" y="15"/>
                    <a:pt x="667" y="28"/>
                    <a:pt x="640" y="55"/>
                  </a:cubicBezTo>
                  <a:cubicBezTo>
                    <a:pt x="599" y="82"/>
                    <a:pt x="558" y="123"/>
                    <a:pt x="531" y="178"/>
                  </a:cubicBezTo>
                  <a:cubicBezTo>
                    <a:pt x="327" y="409"/>
                    <a:pt x="177" y="681"/>
                    <a:pt x="82" y="980"/>
                  </a:cubicBezTo>
                  <a:cubicBezTo>
                    <a:pt x="55" y="1075"/>
                    <a:pt x="28" y="1183"/>
                    <a:pt x="14" y="1292"/>
                  </a:cubicBezTo>
                  <a:cubicBezTo>
                    <a:pt x="1" y="1374"/>
                    <a:pt x="28" y="1455"/>
                    <a:pt x="69" y="1523"/>
                  </a:cubicBezTo>
                  <a:cubicBezTo>
                    <a:pt x="191" y="1523"/>
                    <a:pt x="313" y="1455"/>
                    <a:pt x="368" y="1347"/>
                  </a:cubicBezTo>
                  <a:cubicBezTo>
                    <a:pt x="408" y="1279"/>
                    <a:pt x="422" y="1211"/>
                    <a:pt x="449" y="1143"/>
                  </a:cubicBezTo>
                  <a:cubicBezTo>
                    <a:pt x="476" y="1034"/>
                    <a:pt x="490" y="912"/>
                    <a:pt x="531" y="789"/>
                  </a:cubicBezTo>
                  <a:cubicBezTo>
                    <a:pt x="544" y="708"/>
                    <a:pt x="572" y="613"/>
                    <a:pt x="626" y="531"/>
                  </a:cubicBezTo>
                  <a:cubicBezTo>
                    <a:pt x="694" y="409"/>
                    <a:pt x="735" y="273"/>
                    <a:pt x="762" y="137"/>
                  </a:cubicBezTo>
                  <a:cubicBezTo>
                    <a:pt x="762" y="96"/>
                    <a:pt x="762" y="55"/>
                    <a:pt x="762" y="15"/>
                  </a:cubicBezTo>
                  <a:lnTo>
                    <a:pt x="735" y="1"/>
                  </a:ln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4381375" y="3290550"/>
              <a:ext cx="45225" cy="20425"/>
            </a:xfrm>
            <a:custGeom>
              <a:avLst/>
              <a:gdLst/>
              <a:ahLst/>
              <a:cxnLst/>
              <a:rect l="l" t="t" r="r" b="b"/>
              <a:pathLst>
                <a:path w="1809" h="817" extrusionOk="0">
                  <a:moveTo>
                    <a:pt x="1727" y="1"/>
                  </a:moveTo>
                  <a:cubicBezTo>
                    <a:pt x="1659" y="1"/>
                    <a:pt x="1591" y="1"/>
                    <a:pt x="1523" y="14"/>
                  </a:cubicBezTo>
                  <a:cubicBezTo>
                    <a:pt x="1237" y="69"/>
                    <a:pt x="952" y="150"/>
                    <a:pt x="680" y="273"/>
                  </a:cubicBezTo>
                  <a:cubicBezTo>
                    <a:pt x="490" y="354"/>
                    <a:pt x="313" y="463"/>
                    <a:pt x="150" y="585"/>
                  </a:cubicBezTo>
                  <a:cubicBezTo>
                    <a:pt x="82" y="653"/>
                    <a:pt x="28" y="721"/>
                    <a:pt x="0" y="816"/>
                  </a:cubicBezTo>
                  <a:lnTo>
                    <a:pt x="55" y="816"/>
                  </a:lnTo>
                  <a:cubicBezTo>
                    <a:pt x="191" y="803"/>
                    <a:pt x="340" y="776"/>
                    <a:pt x="476" y="721"/>
                  </a:cubicBezTo>
                  <a:cubicBezTo>
                    <a:pt x="680" y="640"/>
                    <a:pt x="870" y="544"/>
                    <a:pt x="1047" y="436"/>
                  </a:cubicBezTo>
                  <a:cubicBezTo>
                    <a:pt x="1264" y="300"/>
                    <a:pt x="1496" y="177"/>
                    <a:pt x="1727" y="96"/>
                  </a:cubicBezTo>
                  <a:cubicBezTo>
                    <a:pt x="1767" y="82"/>
                    <a:pt x="1795" y="55"/>
                    <a:pt x="1808" y="42"/>
                  </a:cubicBezTo>
                  <a:lnTo>
                    <a:pt x="1808" y="14"/>
                  </a:lnTo>
                  <a:cubicBezTo>
                    <a:pt x="1781" y="1"/>
                    <a:pt x="1754" y="1"/>
                    <a:pt x="1727"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4457825" y="3399975"/>
              <a:ext cx="29600" cy="20875"/>
            </a:xfrm>
            <a:custGeom>
              <a:avLst/>
              <a:gdLst/>
              <a:ahLst/>
              <a:cxnLst/>
              <a:rect l="l" t="t" r="r" b="b"/>
              <a:pathLst>
                <a:path w="1184" h="835" extrusionOk="0">
                  <a:moveTo>
                    <a:pt x="1061" y="0"/>
                  </a:moveTo>
                  <a:cubicBezTo>
                    <a:pt x="952" y="0"/>
                    <a:pt x="843" y="28"/>
                    <a:pt x="748" y="68"/>
                  </a:cubicBezTo>
                  <a:cubicBezTo>
                    <a:pt x="531" y="136"/>
                    <a:pt x="313" y="259"/>
                    <a:pt x="150" y="435"/>
                  </a:cubicBezTo>
                  <a:cubicBezTo>
                    <a:pt x="109" y="490"/>
                    <a:pt x="69" y="558"/>
                    <a:pt x="28" y="626"/>
                  </a:cubicBezTo>
                  <a:cubicBezTo>
                    <a:pt x="1" y="680"/>
                    <a:pt x="14" y="748"/>
                    <a:pt x="69" y="789"/>
                  </a:cubicBezTo>
                  <a:cubicBezTo>
                    <a:pt x="89" y="819"/>
                    <a:pt x="125" y="835"/>
                    <a:pt x="176" y="835"/>
                  </a:cubicBezTo>
                  <a:cubicBezTo>
                    <a:pt x="193" y="835"/>
                    <a:pt x="211" y="833"/>
                    <a:pt x="232" y="830"/>
                  </a:cubicBezTo>
                  <a:cubicBezTo>
                    <a:pt x="259" y="816"/>
                    <a:pt x="286" y="802"/>
                    <a:pt x="327" y="775"/>
                  </a:cubicBezTo>
                  <a:cubicBezTo>
                    <a:pt x="381" y="734"/>
                    <a:pt x="436" y="694"/>
                    <a:pt x="490" y="653"/>
                  </a:cubicBezTo>
                  <a:lnTo>
                    <a:pt x="857" y="367"/>
                  </a:lnTo>
                  <a:cubicBezTo>
                    <a:pt x="939" y="300"/>
                    <a:pt x="1020" y="245"/>
                    <a:pt x="1102" y="177"/>
                  </a:cubicBezTo>
                  <a:cubicBezTo>
                    <a:pt x="1129" y="150"/>
                    <a:pt x="1142" y="123"/>
                    <a:pt x="1156" y="96"/>
                  </a:cubicBezTo>
                  <a:cubicBezTo>
                    <a:pt x="1183" y="68"/>
                    <a:pt x="1170" y="28"/>
                    <a:pt x="1129" y="14"/>
                  </a:cubicBezTo>
                  <a:cubicBezTo>
                    <a:pt x="1102" y="14"/>
                    <a:pt x="1074" y="0"/>
                    <a:pt x="106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0"/>
            <p:cNvSpPr/>
            <p:nvPr/>
          </p:nvSpPr>
          <p:spPr>
            <a:xfrm>
              <a:off x="4411625" y="3692700"/>
              <a:ext cx="27550" cy="23775"/>
            </a:xfrm>
            <a:custGeom>
              <a:avLst/>
              <a:gdLst/>
              <a:ahLst/>
              <a:cxnLst/>
              <a:rect l="l" t="t" r="r" b="b"/>
              <a:pathLst>
                <a:path w="1102" h="951" extrusionOk="0">
                  <a:moveTo>
                    <a:pt x="90" y="1"/>
                  </a:moveTo>
                  <a:cubicBezTo>
                    <a:pt x="73" y="1"/>
                    <a:pt x="56" y="7"/>
                    <a:pt x="41" y="22"/>
                  </a:cubicBezTo>
                  <a:cubicBezTo>
                    <a:pt x="0" y="62"/>
                    <a:pt x="27" y="103"/>
                    <a:pt x="41" y="157"/>
                  </a:cubicBezTo>
                  <a:cubicBezTo>
                    <a:pt x="177" y="457"/>
                    <a:pt x="394" y="715"/>
                    <a:pt x="666" y="905"/>
                  </a:cubicBezTo>
                  <a:cubicBezTo>
                    <a:pt x="707" y="936"/>
                    <a:pt x="763" y="951"/>
                    <a:pt x="817" y="951"/>
                  </a:cubicBezTo>
                  <a:cubicBezTo>
                    <a:pt x="835" y="951"/>
                    <a:pt x="853" y="949"/>
                    <a:pt x="870" y="946"/>
                  </a:cubicBezTo>
                  <a:cubicBezTo>
                    <a:pt x="1060" y="919"/>
                    <a:pt x="1101" y="823"/>
                    <a:pt x="992" y="701"/>
                  </a:cubicBezTo>
                  <a:cubicBezTo>
                    <a:pt x="952" y="647"/>
                    <a:pt x="924" y="620"/>
                    <a:pt x="884" y="579"/>
                  </a:cubicBezTo>
                  <a:cubicBezTo>
                    <a:pt x="829" y="538"/>
                    <a:pt x="761" y="484"/>
                    <a:pt x="707" y="443"/>
                  </a:cubicBezTo>
                  <a:lnTo>
                    <a:pt x="408" y="212"/>
                  </a:lnTo>
                  <a:cubicBezTo>
                    <a:pt x="326" y="144"/>
                    <a:pt x="258" y="90"/>
                    <a:pt x="177" y="35"/>
                  </a:cubicBezTo>
                  <a:cubicBezTo>
                    <a:pt x="151" y="18"/>
                    <a:pt x="120" y="1"/>
                    <a:pt x="9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4427250" y="3467600"/>
              <a:ext cx="7825" cy="36725"/>
            </a:xfrm>
            <a:custGeom>
              <a:avLst/>
              <a:gdLst/>
              <a:ahLst/>
              <a:cxnLst/>
              <a:rect l="l" t="t" r="r" b="b"/>
              <a:pathLst>
                <a:path w="313" h="1469" extrusionOk="0">
                  <a:moveTo>
                    <a:pt x="82" y="0"/>
                  </a:moveTo>
                  <a:cubicBezTo>
                    <a:pt x="28" y="68"/>
                    <a:pt x="0" y="163"/>
                    <a:pt x="0" y="245"/>
                  </a:cubicBezTo>
                  <a:cubicBezTo>
                    <a:pt x="0" y="490"/>
                    <a:pt x="0" y="734"/>
                    <a:pt x="14" y="965"/>
                  </a:cubicBezTo>
                  <a:cubicBezTo>
                    <a:pt x="28" y="1115"/>
                    <a:pt x="55" y="1251"/>
                    <a:pt x="82" y="1400"/>
                  </a:cubicBezTo>
                  <a:cubicBezTo>
                    <a:pt x="95" y="1441"/>
                    <a:pt x="123" y="1468"/>
                    <a:pt x="163" y="1468"/>
                  </a:cubicBezTo>
                  <a:cubicBezTo>
                    <a:pt x="204" y="1468"/>
                    <a:pt x="245" y="1455"/>
                    <a:pt x="259" y="1428"/>
                  </a:cubicBezTo>
                  <a:cubicBezTo>
                    <a:pt x="286" y="1387"/>
                    <a:pt x="299" y="1360"/>
                    <a:pt x="299" y="1332"/>
                  </a:cubicBezTo>
                  <a:cubicBezTo>
                    <a:pt x="313" y="1264"/>
                    <a:pt x="313" y="1196"/>
                    <a:pt x="313" y="1142"/>
                  </a:cubicBezTo>
                  <a:cubicBezTo>
                    <a:pt x="299" y="952"/>
                    <a:pt x="286" y="748"/>
                    <a:pt x="272" y="558"/>
                  </a:cubicBezTo>
                  <a:cubicBezTo>
                    <a:pt x="259" y="408"/>
                    <a:pt x="218" y="259"/>
                    <a:pt x="163" y="109"/>
                  </a:cubicBezTo>
                  <a:cubicBezTo>
                    <a:pt x="136" y="68"/>
                    <a:pt x="123" y="28"/>
                    <a:pt x="82"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a:off x="4353175" y="3445500"/>
              <a:ext cx="13600" cy="48550"/>
            </a:xfrm>
            <a:custGeom>
              <a:avLst/>
              <a:gdLst/>
              <a:ahLst/>
              <a:cxnLst/>
              <a:rect l="l" t="t" r="r" b="b"/>
              <a:pathLst>
                <a:path w="544" h="1942" extrusionOk="0">
                  <a:moveTo>
                    <a:pt x="490" y="1"/>
                  </a:moveTo>
                  <a:cubicBezTo>
                    <a:pt x="422" y="42"/>
                    <a:pt x="367" y="96"/>
                    <a:pt x="354" y="178"/>
                  </a:cubicBezTo>
                  <a:cubicBezTo>
                    <a:pt x="326" y="245"/>
                    <a:pt x="313" y="313"/>
                    <a:pt x="286" y="395"/>
                  </a:cubicBezTo>
                  <a:cubicBezTo>
                    <a:pt x="272" y="409"/>
                    <a:pt x="0" y="1374"/>
                    <a:pt x="123" y="1836"/>
                  </a:cubicBezTo>
                  <a:cubicBezTo>
                    <a:pt x="132" y="1902"/>
                    <a:pt x="187" y="1942"/>
                    <a:pt x="243" y="1942"/>
                  </a:cubicBezTo>
                  <a:cubicBezTo>
                    <a:pt x="267" y="1942"/>
                    <a:pt x="292" y="1934"/>
                    <a:pt x="313" y="1917"/>
                  </a:cubicBezTo>
                  <a:cubicBezTo>
                    <a:pt x="449" y="1822"/>
                    <a:pt x="449" y="1632"/>
                    <a:pt x="462" y="1496"/>
                  </a:cubicBezTo>
                  <a:cubicBezTo>
                    <a:pt x="490" y="1211"/>
                    <a:pt x="503" y="925"/>
                    <a:pt x="490" y="640"/>
                  </a:cubicBezTo>
                  <a:cubicBezTo>
                    <a:pt x="490" y="477"/>
                    <a:pt x="503" y="327"/>
                    <a:pt x="517" y="164"/>
                  </a:cubicBezTo>
                  <a:cubicBezTo>
                    <a:pt x="517" y="110"/>
                    <a:pt x="544" y="42"/>
                    <a:pt x="49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a:off x="4257350" y="3395825"/>
              <a:ext cx="14925" cy="20750"/>
            </a:xfrm>
            <a:custGeom>
              <a:avLst/>
              <a:gdLst/>
              <a:ahLst/>
              <a:cxnLst/>
              <a:rect l="l" t="t" r="r" b="b"/>
              <a:pathLst>
                <a:path w="597" h="830" extrusionOk="0">
                  <a:moveTo>
                    <a:pt x="492" y="1"/>
                  </a:moveTo>
                  <a:cubicBezTo>
                    <a:pt x="483" y="1"/>
                    <a:pt x="473" y="2"/>
                    <a:pt x="462" y="3"/>
                  </a:cubicBezTo>
                  <a:cubicBezTo>
                    <a:pt x="422" y="17"/>
                    <a:pt x="381" y="31"/>
                    <a:pt x="354" y="58"/>
                  </a:cubicBezTo>
                  <a:cubicBezTo>
                    <a:pt x="218" y="126"/>
                    <a:pt x="123" y="234"/>
                    <a:pt x="55" y="384"/>
                  </a:cubicBezTo>
                  <a:cubicBezTo>
                    <a:pt x="14" y="466"/>
                    <a:pt x="0" y="561"/>
                    <a:pt x="14" y="656"/>
                  </a:cubicBezTo>
                  <a:cubicBezTo>
                    <a:pt x="14" y="669"/>
                    <a:pt x="41" y="697"/>
                    <a:pt x="41" y="710"/>
                  </a:cubicBezTo>
                  <a:cubicBezTo>
                    <a:pt x="70" y="796"/>
                    <a:pt x="121" y="829"/>
                    <a:pt x="173" y="829"/>
                  </a:cubicBezTo>
                  <a:cubicBezTo>
                    <a:pt x="220" y="829"/>
                    <a:pt x="267" y="803"/>
                    <a:pt x="299" y="765"/>
                  </a:cubicBezTo>
                  <a:cubicBezTo>
                    <a:pt x="326" y="710"/>
                    <a:pt x="354" y="669"/>
                    <a:pt x="381" y="629"/>
                  </a:cubicBezTo>
                  <a:cubicBezTo>
                    <a:pt x="435" y="533"/>
                    <a:pt x="476" y="438"/>
                    <a:pt x="517" y="343"/>
                  </a:cubicBezTo>
                  <a:cubicBezTo>
                    <a:pt x="544" y="262"/>
                    <a:pt x="571" y="194"/>
                    <a:pt x="585" y="112"/>
                  </a:cubicBezTo>
                  <a:cubicBezTo>
                    <a:pt x="597" y="41"/>
                    <a:pt x="557" y="1"/>
                    <a:pt x="492"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0"/>
            <p:cNvSpPr/>
            <p:nvPr/>
          </p:nvSpPr>
          <p:spPr>
            <a:xfrm>
              <a:off x="4511175" y="3453400"/>
              <a:ext cx="14300" cy="21125"/>
            </a:xfrm>
            <a:custGeom>
              <a:avLst/>
              <a:gdLst/>
              <a:ahLst/>
              <a:cxnLst/>
              <a:rect l="l" t="t" r="r" b="b"/>
              <a:pathLst>
                <a:path w="572" h="845" extrusionOk="0">
                  <a:moveTo>
                    <a:pt x="98" y="1"/>
                  </a:moveTo>
                  <a:cubicBezTo>
                    <a:pt x="41" y="1"/>
                    <a:pt x="1" y="43"/>
                    <a:pt x="1" y="120"/>
                  </a:cubicBezTo>
                  <a:cubicBezTo>
                    <a:pt x="1" y="147"/>
                    <a:pt x="1" y="188"/>
                    <a:pt x="1" y="229"/>
                  </a:cubicBezTo>
                  <a:cubicBezTo>
                    <a:pt x="55" y="460"/>
                    <a:pt x="191" y="650"/>
                    <a:pt x="368" y="799"/>
                  </a:cubicBezTo>
                  <a:cubicBezTo>
                    <a:pt x="381" y="813"/>
                    <a:pt x="381" y="813"/>
                    <a:pt x="395" y="827"/>
                  </a:cubicBezTo>
                  <a:cubicBezTo>
                    <a:pt x="419" y="839"/>
                    <a:pt x="441" y="845"/>
                    <a:pt x="460" y="845"/>
                  </a:cubicBezTo>
                  <a:cubicBezTo>
                    <a:pt x="505" y="845"/>
                    <a:pt x="535" y="812"/>
                    <a:pt x="544" y="745"/>
                  </a:cubicBezTo>
                  <a:cubicBezTo>
                    <a:pt x="572" y="650"/>
                    <a:pt x="558" y="555"/>
                    <a:pt x="504" y="473"/>
                  </a:cubicBezTo>
                  <a:cubicBezTo>
                    <a:pt x="436" y="351"/>
                    <a:pt x="340" y="229"/>
                    <a:pt x="259" y="120"/>
                  </a:cubicBezTo>
                  <a:cubicBezTo>
                    <a:pt x="232" y="79"/>
                    <a:pt x="205" y="52"/>
                    <a:pt x="177" y="25"/>
                  </a:cubicBezTo>
                  <a:cubicBezTo>
                    <a:pt x="149" y="8"/>
                    <a:pt x="122" y="1"/>
                    <a:pt x="98"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0"/>
            <p:cNvSpPr/>
            <p:nvPr/>
          </p:nvSpPr>
          <p:spPr>
            <a:xfrm>
              <a:off x="4510500" y="3556975"/>
              <a:ext cx="17700" cy="13600"/>
            </a:xfrm>
            <a:custGeom>
              <a:avLst/>
              <a:gdLst/>
              <a:ahLst/>
              <a:cxnLst/>
              <a:rect l="l" t="t" r="r" b="b"/>
              <a:pathLst>
                <a:path w="708" h="544" extrusionOk="0">
                  <a:moveTo>
                    <a:pt x="245" y="0"/>
                  </a:moveTo>
                  <a:cubicBezTo>
                    <a:pt x="82" y="0"/>
                    <a:pt x="0" y="82"/>
                    <a:pt x="41" y="272"/>
                  </a:cubicBezTo>
                  <a:cubicBezTo>
                    <a:pt x="55" y="313"/>
                    <a:pt x="82" y="381"/>
                    <a:pt x="123" y="449"/>
                  </a:cubicBezTo>
                  <a:cubicBezTo>
                    <a:pt x="164" y="517"/>
                    <a:pt x="245" y="544"/>
                    <a:pt x="327" y="544"/>
                  </a:cubicBezTo>
                  <a:cubicBezTo>
                    <a:pt x="408" y="517"/>
                    <a:pt x="490" y="489"/>
                    <a:pt x="558" y="449"/>
                  </a:cubicBezTo>
                  <a:cubicBezTo>
                    <a:pt x="680" y="408"/>
                    <a:pt x="707" y="231"/>
                    <a:pt x="599" y="163"/>
                  </a:cubicBezTo>
                  <a:cubicBezTo>
                    <a:pt x="503" y="68"/>
                    <a:pt x="367" y="14"/>
                    <a:pt x="245"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0"/>
            <p:cNvSpPr/>
            <p:nvPr/>
          </p:nvSpPr>
          <p:spPr>
            <a:xfrm>
              <a:off x="4393950" y="3672425"/>
              <a:ext cx="16325" cy="15125"/>
            </a:xfrm>
            <a:custGeom>
              <a:avLst/>
              <a:gdLst/>
              <a:ahLst/>
              <a:cxnLst/>
              <a:rect l="l" t="t" r="r" b="b"/>
              <a:pathLst>
                <a:path w="653" h="605" extrusionOk="0">
                  <a:moveTo>
                    <a:pt x="91" y="0"/>
                  </a:moveTo>
                  <a:cubicBezTo>
                    <a:pt x="42" y="0"/>
                    <a:pt x="14" y="28"/>
                    <a:pt x="14" y="85"/>
                  </a:cubicBezTo>
                  <a:cubicBezTo>
                    <a:pt x="14" y="112"/>
                    <a:pt x="14" y="139"/>
                    <a:pt x="14" y="153"/>
                  </a:cubicBezTo>
                  <a:lnTo>
                    <a:pt x="0" y="153"/>
                  </a:lnTo>
                  <a:lnTo>
                    <a:pt x="191" y="534"/>
                  </a:lnTo>
                  <a:cubicBezTo>
                    <a:pt x="191" y="547"/>
                    <a:pt x="204" y="574"/>
                    <a:pt x="218" y="574"/>
                  </a:cubicBezTo>
                  <a:cubicBezTo>
                    <a:pt x="272" y="595"/>
                    <a:pt x="330" y="605"/>
                    <a:pt x="389" y="605"/>
                  </a:cubicBezTo>
                  <a:cubicBezTo>
                    <a:pt x="449" y="605"/>
                    <a:pt x="510" y="595"/>
                    <a:pt x="571" y="574"/>
                  </a:cubicBezTo>
                  <a:cubicBezTo>
                    <a:pt x="626" y="561"/>
                    <a:pt x="653" y="506"/>
                    <a:pt x="626" y="438"/>
                  </a:cubicBezTo>
                  <a:cubicBezTo>
                    <a:pt x="530" y="234"/>
                    <a:pt x="340" y="71"/>
                    <a:pt x="123" y="3"/>
                  </a:cubicBezTo>
                  <a:cubicBezTo>
                    <a:pt x="111" y="1"/>
                    <a:pt x="101" y="0"/>
                    <a:pt x="9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4214175" y="3362900"/>
              <a:ext cx="16350" cy="16700"/>
            </a:xfrm>
            <a:custGeom>
              <a:avLst/>
              <a:gdLst/>
              <a:ahLst/>
              <a:cxnLst/>
              <a:rect l="l" t="t" r="r" b="b"/>
              <a:pathLst>
                <a:path w="654" h="668" extrusionOk="0">
                  <a:moveTo>
                    <a:pt x="530" y="0"/>
                  </a:moveTo>
                  <a:cubicBezTo>
                    <a:pt x="513" y="0"/>
                    <a:pt x="495" y="2"/>
                    <a:pt x="477" y="2"/>
                  </a:cubicBezTo>
                  <a:cubicBezTo>
                    <a:pt x="463" y="2"/>
                    <a:pt x="436" y="2"/>
                    <a:pt x="422" y="16"/>
                  </a:cubicBezTo>
                  <a:cubicBezTo>
                    <a:pt x="314" y="43"/>
                    <a:pt x="218" y="97"/>
                    <a:pt x="137" y="179"/>
                  </a:cubicBezTo>
                  <a:cubicBezTo>
                    <a:pt x="1" y="315"/>
                    <a:pt x="1" y="546"/>
                    <a:pt x="151" y="668"/>
                  </a:cubicBezTo>
                  <a:cubicBezTo>
                    <a:pt x="246" y="573"/>
                    <a:pt x="341" y="491"/>
                    <a:pt x="436" y="383"/>
                  </a:cubicBezTo>
                  <a:cubicBezTo>
                    <a:pt x="477" y="342"/>
                    <a:pt x="518" y="301"/>
                    <a:pt x="558" y="247"/>
                  </a:cubicBezTo>
                  <a:cubicBezTo>
                    <a:pt x="572" y="233"/>
                    <a:pt x="585" y="206"/>
                    <a:pt x="599" y="179"/>
                  </a:cubicBezTo>
                  <a:cubicBezTo>
                    <a:pt x="626" y="138"/>
                    <a:pt x="653" y="97"/>
                    <a:pt x="613" y="43"/>
                  </a:cubicBezTo>
                  <a:cubicBezTo>
                    <a:pt x="595" y="6"/>
                    <a:pt x="564" y="0"/>
                    <a:pt x="53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4217925" y="3359375"/>
              <a:ext cx="31625" cy="47900"/>
            </a:xfrm>
            <a:custGeom>
              <a:avLst/>
              <a:gdLst/>
              <a:ahLst/>
              <a:cxnLst/>
              <a:rect l="l" t="t" r="r" b="b"/>
              <a:pathLst>
                <a:path w="1265" h="1916" extrusionOk="0">
                  <a:moveTo>
                    <a:pt x="1133" y="0"/>
                  </a:moveTo>
                  <a:cubicBezTo>
                    <a:pt x="1106" y="0"/>
                    <a:pt x="1079" y="11"/>
                    <a:pt x="1061" y="34"/>
                  </a:cubicBezTo>
                  <a:cubicBezTo>
                    <a:pt x="1034" y="48"/>
                    <a:pt x="1020" y="61"/>
                    <a:pt x="1006" y="75"/>
                  </a:cubicBezTo>
                  <a:cubicBezTo>
                    <a:pt x="748" y="388"/>
                    <a:pt x="517" y="714"/>
                    <a:pt x="327" y="1067"/>
                  </a:cubicBezTo>
                  <a:cubicBezTo>
                    <a:pt x="218" y="1271"/>
                    <a:pt x="1" y="1611"/>
                    <a:pt x="82" y="1842"/>
                  </a:cubicBezTo>
                  <a:cubicBezTo>
                    <a:pt x="107" y="1891"/>
                    <a:pt x="151" y="1915"/>
                    <a:pt x="197" y="1915"/>
                  </a:cubicBezTo>
                  <a:cubicBezTo>
                    <a:pt x="227" y="1915"/>
                    <a:pt x="259" y="1904"/>
                    <a:pt x="286" y="1883"/>
                  </a:cubicBezTo>
                  <a:cubicBezTo>
                    <a:pt x="531" y="1624"/>
                    <a:pt x="585" y="1244"/>
                    <a:pt x="762" y="931"/>
                  </a:cubicBezTo>
                  <a:cubicBezTo>
                    <a:pt x="870" y="741"/>
                    <a:pt x="1006" y="564"/>
                    <a:pt x="1142" y="401"/>
                  </a:cubicBezTo>
                  <a:cubicBezTo>
                    <a:pt x="1224" y="320"/>
                    <a:pt x="1265" y="211"/>
                    <a:pt x="1251" y="102"/>
                  </a:cubicBezTo>
                  <a:cubicBezTo>
                    <a:pt x="1242" y="40"/>
                    <a:pt x="1186" y="0"/>
                    <a:pt x="1133"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3"/>
          <p:cNvGrpSpPr/>
          <p:nvPr/>
        </p:nvGrpSpPr>
        <p:grpSpPr>
          <a:xfrm>
            <a:off x="-10" y="20"/>
            <a:ext cx="9144010" cy="5143465"/>
            <a:chOff x="1528563" y="559050"/>
            <a:chExt cx="6042031" cy="4025250"/>
          </a:xfrm>
        </p:grpSpPr>
        <p:sp>
          <p:nvSpPr>
            <p:cNvPr id="38" name="Google Shape;38;p3"/>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4027188" y="763300"/>
            <a:ext cx="3129600" cy="749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subTitle" idx="1"/>
          </p:nvPr>
        </p:nvSpPr>
        <p:spPr>
          <a:xfrm>
            <a:off x="4027200" y="1512700"/>
            <a:ext cx="3129600" cy="62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4" name="Google Shape;64;p3"/>
          <p:cNvSpPr txBox="1">
            <a:spLocks noGrp="1"/>
          </p:cNvSpPr>
          <p:nvPr>
            <p:ph type="title" idx="2" hasCustomPrompt="1"/>
          </p:nvPr>
        </p:nvSpPr>
        <p:spPr>
          <a:xfrm flipH="1">
            <a:off x="1987211" y="888150"/>
            <a:ext cx="18693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00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grpSp>
        <p:nvGrpSpPr>
          <p:cNvPr id="66" name="Google Shape;66;p4"/>
          <p:cNvGrpSpPr/>
          <p:nvPr/>
        </p:nvGrpSpPr>
        <p:grpSpPr>
          <a:xfrm>
            <a:off x="-10" y="20"/>
            <a:ext cx="9144010" cy="5143465"/>
            <a:chOff x="1528563" y="559050"/>
            <a:chExt cx="6042031" cy="4025250"/>
          </a:xfrm>
        </p:grpSpPr>
        <p:sp>
          <p:nvSpPr>
            <p:cNvPr id="67" name="Google Shape;67;p4"/>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4"/>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2" name="Google Shape;92;p4"/>
          <p:cNvSpPr txBox="1">
            <a:spLocks noGrp="1"/>
          </p:cNvSpPr>
          <p:nvPr>
            <p:ph type="body" idx="1"/>
          </p:nvPr>
        </p:nvSpPr>
        <p:spPr>
          <a:xfrm>
            <a:off x="702150" y="1139525"/>
            <a:ext cx="7739700" cy="2078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Char char="●"/>
              <a:defRPr sz="1200"/>
            </a:lvl1pPr>
            <a:lvl2pPr marL="914400" lvl="1" indent="-317500">
              <a:spcBef>
                <a:spcPts val="0"/>
              </a:spcBef>
              <a:spcAft>
                <a:spcPts val="0"/>
              </a:spcAft>
              <a:buSzPts val="1400"/>
              <a:buChar char="○"/>
              <a:defRPr sz="12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93" name="Google Shape;93;p4"/>
          <p:cNvGrpSpPr/>
          <p:nvPr/>
        </p:nvGrpSpPr>
        <p:grpSpPr>
          <a:xfrm rot="1889503">
            <a:off x="8586769" y="4483685"/>
            <a:ext cx="319003" cy="449694"/>
            <a:chOff x="2565725" y="3732950"/>
            <a:chExt cx="820075" cy="1228175"/>
          </a:xfrm>
        </p:grpSpPr>
        <p:sp>
          <p:nvSpPr>
            <p:cNvPr id="94" name="Google Shape;94;p4"/>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4"/>
          <p:cNvGrpSpPr/>
          <p:nvPr/>
        </p:nvGrpSpPr>
        <p:grpSpPr>
          <a:xfrm rot="-2701133">
            <a:off x="7954883" y="4460419"/>
            <a:ext cx="351988" cy="496233"/>
            <a:chOff x="2565725" y="3732950"/>
            <a:chExt cx="820075" cy="1228175"/>
          </a:xfrm>
        </p:grpSpPr>
        <p:sp>
          <p:nvSpPr>
            <p:cNvPr id="142" name="Google Shape;142;p4"/>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9"/>
        <p:cNvGrpSpPr/>
        <p:nvPr/>
      </p:nvGrpSpPr>
      <p:grpSpPr>
        <a:xfrm>
          <a:off x="0" y="0"/>
          <a:ext cx="0" cy="0"/>
          <a:chOff x="0" y="0"/>
          <a:chExt cx="0" cy="0"/>
        </a:xfrm>
      </p:grpSpPr>
      <p:grpSp>
        <p:nvGrpSpPr>
          <p:cNvPr id="190" name="Google Shape;190;p5"/>
          <p:cNvGrpSpPr/>
          <p:nvPr/>
        </p:nvGrpSpPr>
        <p:grpSpPr>
          <a:xfrm>
            <a:off x="-10" y="20"/>
            <a:ext cx="9144010" cy="5143465"/>
            <a:chOff x="1528563" y="559050"/>
            <a:chExt cx="6042031" cy="4025250"/>
          </a:xfrm>
        </p:grpSpPr>
        <p:sp>
          <p:nvSpPr>
            <p:cNvPr id="191" name="Google Shape;191;p5"/>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1097275" y="531600"/>
            <a:ext cx="4287900" cy="5103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5"/>
          <p:cNvSpPr txBox="1">
            <a:spLocks noGrp="1"/>
          </p:cNvSpPr>
          <p:nvPr>
            <p:ph type="subTitle" idx="1"/>
          </p:nvPr>
        </p:nvSpPr>
        <p:spPr>
          <a:xfrm>
            <a:off x="2274500" y="1935623"/>
            <a:ext cx="3231900" cy="5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600"/>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217" name="Google Shape;217;p5"/>
          <p:cNvSpPr txBox="1">
            <a:spLocks noGrp="1"/>
          </p:cNvSpPr>
          <p:nvPr>
            <p:ph type="subTitle" idx="2"/>
          </p:nvPr>
        </p:nvSpPr>
        <p:spPr>
          <a:xfrm>
            <a:off x="2274490" y="1469121"/>
            <a:ext cx="32319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500"/>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218" name="Google Shape;218;p5"/>
          <p:cNvSpPr txBox="1">
            <a:spLocks noGrp="1"/>
          </p:cNvSpPr>
          <p:nvPr>
            <p:ph type="subTitle" idx="3"/>
          </p:nvPr>
        </p:nvSpPr>
        <p:spPr>
          <a:xfrm>
            <a:off x="2274501" y="3667617"/>
            <a:ext cx="3231900" cy="55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600"/>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219" name="Google Shape;219;p5"/>
          <p:cNvSpPr txBox="1">
            <a:spLocks noGrp="1"/>
          </p:cNvSpPr>
          <p:nvPr>
            <p:ph type="subTitle" idx="4"/>
          </p:nvPr>
        </p:nvSpPr>
        <p:spPr>
          <a:xfrm>
            <a:off x="2274475" y="3219594"/>
            <a:ext cx="32319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500"/>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10" y="20"/>
            <a:ext cx="9144010" cy="5143465"/>
            <a:chOff x="1528563" y="559050"/>
            <a:chExt cx="6042031" cy="4025250"/>
          </a:xfrm>
        </p:grpSpPr>
        <p:sp>
          <p:nvSpPr>
            <p:cNvPr id="222" name="Google Shape;222;p6"/>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6"/>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7" name="Google Shape;247;p6"/>
          <p:cNvGrpSpPr/>
          <p:nvPr/>
        </p:nvGrpSpPr>
        <p:grpSpPr>
          <a:xfrm rot="-1258067">
            <a:off x="579795" y="86894"/>
            <a:ext cx="396696" cy="559189"/>
            <a:chOff x="2565725" y="3732950"/>
            <a:chExt cx="820075" cy="1228175"/>
          </a:xfrm>
        </p:grpSpPr>
        <p:sp>
          <p:nvSpPr>
            <p:cNvPr id="248" name="Google Shape;248;p6"/>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6"/>
          <p:cNvGrpSpPr/>
          <p:nvPr/>
        </p:nvGrpSpPr>
        <p:grpSpPr>
          <a:xfrm rot="1889513">
            <a:off x="-20647" y="671611"/>
            <a:ext cx="396711" cy="559185"/>
            <a:chOff x="2565725" y="3732950"/>
            <a:chExt cx="820075" cy="1228175"/>
          </a:xfrm>
        </p:grpSpPr>
        <p:sp>
          <p:nvSpPr>
            <p:cNvPr id="296" name="Google Shape;296;p6"/>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3"/>
        <p:cNvGrpSpPr/>
        <p:nvPr/>
      </p:nvGrpSpPr>
      <p:grpSpPr>
        <a:xfrm>
          <a:off x="0" y="0"/>
          <a:ext cx="0" cy="0"/>
          <a:chOff x="0" y="0"/>
          <a:chExt cx="0" cy="0"/>
        </a:xfrm>
      </p:grpSpPr>
      <p:grpSp>
        <p:nvGrpSpPr>
          <p:cNvPr id="344" name="Google Shape;344;p7"/>
          <p:cNvGrpSpPr/>
          <p:nvPr/>
        </p:nvGrpSpPr>
        <p:grpSpPr>
          <a:xfrm>
            <a:off x="-10" y="20"/>
            <a:ext cx="9144010" cy="5143465"/>
            <a:chOff x="1528563" y="559050"/>
            <a:chExt cx="6042031" cy="4025250"/>
          </a:xfrm>
        </p:grpSpPr>
        <p:sp>
          <p:nvSpPr>
            <p:cNvPr id="345" name="Google Shape;345;p7"/>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7"/>
          <p:cNvSpPr txBox="1">
            <a:spLocks noGrp="1"/>
          </p:cNvSpPr>
          <p:nvPr>
            <p:ph type="ctrTitle"/>
          </p:nvPr>
        </p:nvSpPr>
        <p:spPr>
          <a:xfrm>
            <a:off x="1100850" y="1383513"/>
            <a:ext cx="3836100" cy="135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200"/>
              <a:buNone/>
              <a:defRPr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0" name="Google Shape;370;p7"/>
          <p:cNvSpPr txBox="1">
            <a:spLocks noGrp="1"/>
          </p:cNvSpPr>
          <p:nvPr>
            <p:ph type="subTitle" idx="1"/>
          </p:nvPr>
        </p:nvSpPr>
        <p:spPr>
          <a:xfrm>
            <a:off x="1100850" y="2858188"/>
            <a:ext cx="3836100" cy="90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1"/>
        <p:cNvGrpSpPr/>
        <p:nvPr/>
      </p:nvGrpSpPr>
      <p:grpSpPr>
        <a:xfrm>
          <a:off x="0" y="0"/>
          <a:ext cx="0" cy="0"/>
          <a:chOff x="0" y="0"/>
          <a:chExt cx="0" cy="0"/>
        </a:xfrm>
      </p:grpSpPr>
      <p:grpSp>
        <p:nvGrpSpPr>
          <p:cNvPr id="372" name="Google Shape;372;p8"/>
          <p:cNvGrpSpPr/>
          <p:nvPr/>
        </p:nvGrpSpPr>
        <p:grpSpPr>
          <a:xfrm>
            <a:off x="-10" y="20"/>
            <a:ext cx="9144010" cy="5143465"/>
            <a:chOff x="1528563" y="559050"/>
            <a:chExt cx="6042031" cy="4025250"/>
          </a:xfrm>
        </p:grpSpPr>
        <p:sp>
          <p:nvSpPr>
            <p:cNvPr id="373" name="Google Shape;373;p8"/>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8"/>
          <p:cNvSpPr txBox="1">
            <a:spLocks noGrp="1"/>
          </p:cNvSpPr>
          <p:nvPr>
            <p:ph type="title"/>
          </p:nvPr>
        </p:nvSpPr>
        <p:spPr>
          <a:xfrm>
            <a:off x="4890350" y="531600"/>
            <a:ext cx="3314700" cy="40803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8"/>
        <p:cNvGrpSpPr/>
        <p:nvPr/>
      </p:nvGrpSpPr>
      <p:grpSpPr>
        <a:xfrm>
          <a:off x="0" y="0"/>
          <a:ext cx="0" cy="0"/>
          <a:chOff x="0" y="0"/>
          <a:chExt cx="0" cy="0"/>
        </a:xfrm>
      </p:grpSpPr>
      <p:grpSp>
        <p:nvGrpSpPr>
          <p:cNvPr id="399" name="Google Shape;399;p9"/>
          <p:cNvGrpSpPr/>
          <p:nvPr/>
        </p:nvGrpSpPr>
        <p:grpSpPr>
          <a:xfrm>
            <a:off x="-10" y="20"/>
            <a:ext cx="9144010" cy="5143465"/>
            <a:chOff x="1528563" y="559050"/>
            <a:chExt cx="6042031" cy="4025250"/>
          </a:xfrm>
        </p:grpSpPr>
        <p:sp>
          <p:nvSpPr>
            <p:cNvPr id="400" name="Google Shape;400;p9"/>
            <p:cNvSpPr/>
            <p:nvPr/>
          </p:nvSpPr>
          <p:spPr>
            <a:xfrm>
              <a:off x="1528563" y="1021769"/>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1528563" y="117345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1528563" y="1323985"/>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1528563" y="147566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1528563" y="1627352"/>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1528563" y="1778958"/>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1528563" y="1930642"/>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1528563" y="2082248"/>
              <a:ext cx="6042031" cy="13420"/>
            </a:xfrm>
            <a:custGeom>
              <a:avLst/>
              <a:gdLst/>
              <a:ahLst/>
              <a:cxnLst/>
              <a:rect l="l" t="t" r="r" b="b"/>
              <a:pathLst>
                <a:path w="37909" h="175"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1528563" y="2233932"/>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1528563" y="2385615"/>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1528563" y="2536148"/>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1528563" y="2687831"/>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1528563" y="2839438"/>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1528563" y="2991121"/>
              <a:ext cx="6042031" cy="14494"/>
            </a:xfrm>
            <a:custGeom>
              <a:avLst/>
              <a:gdLst/>
              <a:ahLst/>
              <a:cxnLst/>
              <a:rect l="l" t="t" r="r" b="b"/>
              <a:pathLst>
                <a:path w="37909" h="189"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1528563" y="3142805"/>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528563" y="3294411"/>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1528563" y="3446095"/>
              <a:ext cx="6042031" cy="13344"/>
            </a:xfrm>
            <a:custGeom>
              <a:avLst/>
              <a:gdLst/>
              <a:ahLst/>
              <a:cxnLst/>
              <a:rect l="l" t="t" r="r" b="b"/>
              <a:pathLst>
                <a:path w="37909" h="174" extrusionOk="0">
                  <a:moveTo>
                    <a:pt x="1" y="0"/>
                  </a:moveTo>
                  <a:lnTo>
                    <a:pt x="1" y="174"/>
                  </a:lnTo>
                  <a:lnTo>
                    <a:pt x="37908" y="174"/>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1528563" y="3597778"/>
              <a:ext cx="6042031" cy="13344"/>
            </a:xfrm>
            <a:custGeom>
              <a:avLst/>
              <a:gdLst/>
              <a:ahLst/>
              <a:cxnLst/>
              <a:rect l="l" t="t" r="r" b="b"/>
              <a:pathLst>
                <a:path w="37909" h="174" extrusionOk="0">
                  <a:moveTo>
                    <a:pt x="1" y="0"/>
                  </a:moveTo>
                  <a:lnTo>
                    <a:pt x="1" y="173"/>
                  </a:lnTo>
                  <a:lnTo>
                    <a:pt x="37908" y="173"/>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1528563" y="3749385"/>
              <a:ext cx="6042031" cy="13344"/>
            </a:xfrm>
            <a:custGeom>
              <a:avLst/>
              <a:gdLst/>
              <a:ahLst/>
              <a:cxnLst/>
              <a:rect l="l" t="t" r="r" b="b"/>
              <a:pathLst>
                <a:path w="37909" h="174" extrusionOk="0">
                  <a:moveTo>
                    <a:pt x="1" y="1"/>
                  </a:moveTo>
                  <a:lnTo>
                    <a:pt x="1" y="174"/>
                  </a:lnTo>
                  <a:lnTo>
                    <a:pt x="37908" y="174"/>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528563" y="3899918"/>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528563" y="4051601"/>
              <a:ext cx="6042031" cy="14494"/>
            </a:xfrm>
            <a:custGeom>
              <a:avLst/>
              <a:gdLst/>
              <a:ahLst/>
              <a:cxnLst/>
              <a:rect l="l" t="t" r="r" b="b"/>
              <a:pathLst>
                <a:path w="37909" h="189" extrusionOk="0">
                  <a:moveTo>
                    <a:pt x="1" y="1"/>
                  </a:moveTo>
                  <a:lnTo>
                    <a:pt x="1" y="188"/>
                  </a:lnTo>
                  <a:lnTo>
                    <a:pt x="37908" y="188"/>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1528563" y="4203284"/>
              <a:ext cx="6042031" cy="14417"/>
            </a:xfrm>
            <a:custGeom>
              <a:avLst/>
              <a:gdLst/>
              <a:ahLst/>
              <a:cxnLst/>
              <a:rect l="l" t="t" r="r" b="b"/>
              <a:pathLst>
                <a:path w="37909" h="188" extrusionOk="0">
                  <a:moveTo>
                    <a:pt x="1" y="0"/>
                  </a:moveTo>
                  <a:lnTo>
                    <a:pt x="1" y="188"/>
                  </a:lnTo>
                  <a:lnTo>
                    <a:pt x="37908" y="188"/>
                  </a:lnTo>
                  <a:lnTo>
                    <a:pt x="37908" y="0"/>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1528563" y="4354891"/>
              <a:ext cx="6042031" cy="14494"/>
            </a:xfrm>
            <a:custGeom>
              <a:avLst/>
              <a:gdLst/>
              <a:ahLst/>
              <a:cxnLst/>
              <a:rect l="l" t="t" r="r" b="b"/>
              <a:pathLst>
                <a:path w="37909" h="189" extrusionOk="0">
                  <a:moveTo>
                    <a:pt x="1" y="1"/>
                  </a:moveTo>
                  <a:lnTo>
                    <a:pt x="1" y="189"/>
                  </a:lnTo>
                  <a:lnTo>
                    <a:pt x="37908" y="189"/>
                  </a:lnTo>
                  <a:lnTo>
                    <a:pt x="37908" y="1"/>
                  </a:lnTo>
                  <a:close/>
                </a:path>
              </a:pathLst>
            </a:custGeom>
            <a:solidFill>
              <a:srgbClr val="000000">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1838525" y="559050"/>
              <a:ext cx="14494" cy="4025250"/>
            </a:xfrm>
            <a:custGeom>
              <a:avLst/>
              <a:gdLst/>
              <a:ahLst/>
              <a:cxnLst/>
              <a:rect l="l" t="t" r="r" b="b"/>
              <a:pathLst>
                <a:path w="189" h="52489" extrusionOk="0">
                  <a:moveTo>
                    <a:pt x="1" y="1"/>
                  </a:moveTo>
                  <a:lnTo>
                    <a:pt x="1" y="52488"/>
                  </a:lnTo>
                  <a:lnTo>
                    <a:pt x="188" y="52488"/>
                  </a:lnTo>
                  <a:lnTo>
                    <a:pt x="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txBox="1">
            <a:spLocks noGrp="1"/>
          </p:cNvSpPr>
          <p:nvPr>
            <p:ph type="title"/>
          </p:nvPr>
        </p:nvSpPr>
        <p:spPr>
          <a:xfrm>
            <a:off x="5644975" y="1327775"/>
            <a:ext cx="2564700" cy="11127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10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5" name="Google Shape;425;p9"/>
          <p:cNvSpPr txBox="1">
            <a:spLocks noGrp="1"/>
          </p:cNvSpPr>
          <p:nvPr>
            <p:ph type="subTitle" idx="1"/>
          </p:nvPr>
        </p:nvSpPr>
        <p:spPr>
          <a:xfrm>
            <a:off x="5644950" y="2612113"/>
            <a:ext cx="2564700" cy="12036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6"/>
        <p:cNvGrpSpPr/>
        <p:nvPr/>
      </p:nvGrpSpPr>
      <p:grpSpPr>
        <a:xfrm>
          <a:off x="0" y="0"/>
          <a:ext cx="0" cy="0"/>
          <a:chOff x="0" y="0"/>
          <a:chExt cx="0" cy="0"/>
        </a:xfrm>
      </p:grpSpPr>
      <p:sp>
        <p:nvSpPr>
          <p:cNvPr id="427" name="Google Shape;427;p10"/>
          <p:cNvSpPr txBox="1">
            <a:spLocks noGrp="1"/>
          </p:cNvSpPr>
          <p:nvPr>
            <p:ph type="title"/>
          </p:nvPr>
        </p:nvSpPr>
        <p:spPr>
          <a:xfrm>
            <a:off x="4950450" y="3354675"/>
            <a:ext cx="34914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Bahiana"/>
              <a:buNone/>
              <a:defRPr sz="4000" b="1">
                <a:solidFill>
                  <a:schemeClr val="dk1"/>
                </a:solidFill>
                <a:latin typeface="Bahiana"/>
                <a:ea typeface="Bahiana"/>
                <a:cs typeface="Bahiana"/>
                <a:sym typeface="Bahian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1pPr>
            <a:lvl2pPr marL="914400" lvl="1"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2pPr>
            <a:lvl3pPr marL="1371600" lvl="2"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3pPr>
            <a:lvl4pPr marL="1828800" lvl="3"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4pPr>
            <a:lvl5pPr marL="2286000" lvl="4"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5pPr>
            <a:lvl6pPr marL="2743200" lvl="5"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6pPr>
            <a:lvl7pPr marL="3200400" lvl="6"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7pPr>
            <a:lvl8pPr marL="3657600" lvl="7"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8pPr>
            <a:lvl9pPr marL="4114800" lvl="8" indent="-317500">
              <a:lnSpc>
                <a:spcPct val="115000"/>
              </a:lnSpc>
              <a:spcBef>
                <a:spcPts val="0"/>
              </a:spcBef>
              <a:spcAft>
                <a:spcPts val="0"/>
              </a:spcAft>
              <a:buClr>
                <a:schemeClr val="dk1"/>
              </a:buClr>
              <a:buSzPts val="1400"/>
              <a:buFont typeface="Zilla Slab"/>
              <a:buChar char="■"/>
              <a:defRPr>
                <a:solidFill>
                  <a:schemeClr val="dk1"/>
                </a:solidFill>
                <a:latin typeface="Zilla Slab"/>
                <a:ea typeface="Zilla Slab"/>
                <a:cs typeface="Zilla Slab"/>
                <a:sym typeface="Zilla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7" name="Google Shape;1337;p23"/>
          <p:cNvSpPr txBox="1">
            <a:spLocks noGrp="1"/>
          </p:cNvSpPr>
          <p:nvPr>
            <p:ph type="ctrTitle"/>
          </p:nvPr>
        </p:nvSpPr>
        <p:spPr>
          <a:xfrm>
            <a:off x="4285643" y="728896"/>
            <a:ext cx="4713000" cy="3324300"/>
          </a:xfrm>
          <a:prstGeom prst="rect">
            <a:avLst/>
          </a:prstGeom>
        </p:spPr>
        <p:txBody>
          <a:bodyPr spcFirstLastPara="1" wrap="square" lIns="91425" tIns="91425" rIns="91425" bIns="91425" anchor="ctr" anchorCtr="0">
            <a:noAutofit/>
          </a:bodyPr>
          <a:lstStyle/>
          <a:p>
            <a:pPr>
              <a:lnSpc>
                <a:spcPct val="114999"/>
              </a:lnSpc>
            </a:pPr>
            <a:r>
              <a:rPr lang="en">
                <a:highlight>
                  <a:schemeClr val="dk2"/>
                </a:highlight>
              </a:rPr>
              <a:t>The maid </a:t>
            </a:r>
            <a:br>
              <a:rPr lang="en">
                <a:highlight>
                  <a:srgbClr val="C6B18D"/>
                </a:highlight>
              </a:rPr>
            </a:br>
            <a:r>
              <a:rPr lang="en">
                <a:highlight>
                  <a:srgbClr val="C6B18D"/>
                </a:highlight>
              </a:rPr>
              <a:t>chapters 25 ,26 ,27 and Epilogue</a:t>
            </a:r>
            <a:endParaRPr lang="en-US"/>
          </a:p>
        </p:txBody>
      </p:sp>
      <p:grpSp>
        <p:nvGrpSpPr>
          <p:cNvPr id="1387" name="Google Shape;1387;p23"/>
          <p:cNvGrpSpPr/>
          <p:nvPr/>
        </p:nvGrpSpPr>
        <p:grpSpPr>
          <a:xfrm>
            <a:off x="2148900" y="-417100"/>
            <a:ext cx="1692375" cy="6306738"/>
            <a:chOff x="7194675" y="-690000"/>
            <a:chExt cx="1692375" cy="6306738"/>
          </a:xfrm>
        </p:grpSpPr>
        <p:grpSp>
          <p:nvGrpSpPr>
            <p:cNvPr id="1388" name="Google Shape;1388;p23"/>
            <p:cNvGrpSpPr/>
            <p:nvPr/>
          </p:nvGrpSpPr>
          <p:grpSpPr>
            <a:xfrm>
              <a:off x="7254313" y="-690000"/>
              <a:ext cx="1576200" cy="6306738"/>
              <a:chOff x="7499425" y="-613788"/>
              <a:chExt cx="1576200" cy="6306738"/>
            </a:xfrm>
          </p:grpSpPr>
          <p:cxnSp>
            <p:nvCxnSpPr>
              <p:cNvPr id="1389" name="Google Shape;1389;p23"/>
              <p:cNvCxnSpPr/>
              <p:nvPr/>
            </p:nvCxnSpPr>
            <p:spPr>
              <a:xfrm flipH="1">
                <a:off x="7540825" y="-613788"/>
                <a:ext cx="1493400" cy="2123700"/>
              </a:xfrm>
              <a:prstGeom prst="straightConnector1">
                <a:avLst/>
              </a:prstGeom>
              <a:noFill/>
              <a:ln w="28575" cap="flat" cmpd="sng">
                <a:solidFill>
                  <a:schemeClr val="accent3"/>
                </a:solidFill>
                <a:prstDash val="solid"/>
                <a:round/>
                <a:headEnd type="none" w="med" len="med"/>
                <a:tailEnd type="none" w="med" len="med"/>
              </a:ln>
            </p:spPr>
          </p:cxnSp>
          <p:cxnSp>
            <p:nvCxnSpPr>
              <p:cNvPr id="1390" name="Google Shape;1390;p23"/>
              <p:cNvCxnSpPr/>
              <p:nvPr/>
            </p:nvCxnSpPr>
            <p:spPr>
              <a:xfrm>
                <a:off x="7499425" y="1506663"/>
                <a:ext cx="1576200" cy="2057400"/>
              </a:xfrm>
              <a:prstGeom prst="straightConnector1">
                <a:avLst/>
              </a:prstGeom>
              <a:noFill/>
              <a:ln w="28575" cap="flat" cmpd="sng">
                <a:solidFill>
                  <a:schemeClr val="accent3"/>
                </a:solidFill>
                <a:prstDash val="solid"/>
                <a:round/>
                <a:headEnd type="none" w="med" len="med"/>
                <a:tailEnd type="none" w="med" len="med"/>
              </a:ln>
            </p:spPr>
          </p:cxnSp>
          <p:cxnSp>
            <p:nvCxnSpPr>
              <p:cNvPr id="1391" name="Google Shape;1391;p23"/>
              <p:cNvCxnSpPr/>
              <p:nvPr/>
            </p:nvCxnSpPr>
            <p:spPr>
              <a:xfrm flipH="1">
                <a:off x="7540825" y="3569250"/>
                <a:ext cx="1493400" cy="2123700"/>
              </a:xfrm>
              <a:prstGeom prst="straightConnector1">
                <a:avLst/>
              </a:prstGeom>
              <a:noFill/>
              <a:ln w="28575" cap="flat" cmpd="sng">
                <a:solidFill>
                  <a:schemeClr val="accent3"/>
                </a:solidFill>
                <a:prstDash val="solid"/>
                <a:round/>
                <a:headEnd type="none" w="med" len="med"/>
                <a:tailEnd type="none" w="med" len="med"/>
              </a:ln>
            </p:spPr>
          </p:cxnSp>
        </p:grpSp>
        <p:sp>
          <p:nvSpPr>
            <p:cNvPr id="1392" name="Google Shape;1392;p23"/>
            <p:cNvSpPr/>
            <p:nvPr/>
          </p:nvSpPr>
          <p:spPr>
            <a:xfrm>
              <a:off x="7194675" y="136022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8721150" y="340102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3"/>
          <p:cNvGrpSpPr/>
          <p:nvPr/>
        </p:nvGrpSpPr>
        <p:grpSpPr>
          <a:xfrm>
            <a:off x="465120" y="2732427"/>
            <a:ext cx="2568840" cy="1837305"/>
            <a:chOff x="6572706" y="189174"/>
            <a:chExt cx="2204634" cy="1576680"/>
          </a:xfrm>
        </p:grpSpPr>
        <p:grpSp>
          <p:nvGrpSpPr>
            <p:cNvPr id="1402" name="Google Shape;1402;p23"/>
            <p:cNvGrpSpPr/>
            <p:nvPr/>
          </p:nvGrpSpPr>
          <p:grpSpPr>
            <a:xfrm>
              <a:off x="6572706" y="189174"/>
              <a:ext cx="2204634" cy="1576680"/>
              <a:chOff x="6572706" y="189174"/>
              <a:chExt cx="2204634" cy="1576680"/>
            </a:xfrm>
          </p:grpSpPr>
          <p:sp>
            <p:nvSpPr>
              <p:cNvPr id="1403" name="Google Shape;1403;p23"/>
              <p:cNvSpPr/>
              <p:nvPr/>
            </p:nvSpPr>
            <p:spPr>
              <a:xfrm rot="994727">
                <a:off x="6726117" y="775939"/>
                <a:ext cx="574065" cy="46737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rot="1055443">
                <a:off x="6680906" y="465678"/>
                <a:ext cx="1988235" cy="1023672"/>
              </a:xfrm>
              <a:custGeom>
                <a:avLst/>
                <a:gdLst/>
                <a:ahLst/>
                <a:cxnLst/>
                <a:rect l="l" t="t" r="r" b="b"/>
                <a:pathLst>
                  <a:path w="78341" h="40335" extrusionOk="0">
                    <a:moveTo>
                      <a:pt x="74513" y="3853"/>
                    </a:moveTo>
                    <a:lnTo>
                      <a:pt x="74513" y="5377"/>
                    </a:lnTo>
                    <a:lnTo>
                      <a:pt x="52371" y="5389"/>
                    </a:lnTo>
                    <a:lnTo>
                      <a:pt x="52371" y="3865"/>
                    </a:lnTo>
                    <a:lnTo>
                      <a:pt x="74513" y="3853"/>
                    </a:lnTo>
                    <a:close/>
                    <a:moveTo>
                      <a:pt x="74513" y="7093"/>
                    </a:moveTo>
                    <a:lnTo>
                      <a:pt x="74513" y="7297"/>
                    </a:lnTo>
                    <a:lnTo>
                      <a:pt x="3804" y="7333"/>
                    </a:lnTo>
                    <a:lnTo>
                      <a:pt x="3804" y="7129"/>
                    </a:lnTo>
                    <a:lnTo>
                      <a:pt x="74513" y="7093"/>
                    </a:lnTo>
                    <a:close/>
                    <a:moveTo>
                      <a:pt x="74525" y="23162"/>
                    </a:moveTo>
                    <a:lnTo>
                      <a:pt x="74525" y="23786"/>
                    </a:lnTo>
                    <a:lnTo>
                      <a:pt x="3816" y="23810"/>
                    </a:lnTo>
                    <a:lnTo>
                      <a:pt x="3816" y="23198"/>
                    </a:lnTo>
                    <a:lnTo>
                      <a:pt x="74525" y="23162"/>
                    </a:lnTo>
                    <a:close/>
                    <a:moveTo>
                      <a:pt x="74525" y="24386"/>
                    </a:moveTo>
                    <a:lnTo>
                      <a:pt x="74525" y="24590"/>
                    </a:lnTo>
                    <a:lnTo>
                      <a:pt x="3816" y="24626"/>
                    </a:lnTo>
                    <a:lnTo>
                      <a:pt x="3816" y="24422"/>
                    </a:lnTo>
                    <a:lnTo>
                      <a:pt x="74525" y="24386"/>
                    </a:lnTo>
                    <a:close/>
                    <a:moveTo>
                      <a:pt x="50247" y="27146"/>
                    </a:moveTo>
                    <a:lnTo>
                      <a:pt x="50247" y="28286"/>
                    </a:lnTo>
                    <a:lnTo>
                      <a:pt x="28094" y="28286"/>
                    </a:lnTo>
                    <a:lnTo>
                      <a:pt x="28094" y="27158"/>
                    </a:lnTo>
                    <a:lnTo>
                      <a:pt x="50247" y="27146"/>
                    </a:lnTo>
                    <a:close/>
                    <a:moveTo>
                      <a:pt x="17713" y="29138"/>
                    </a:moveTo>
                    <a:lnTo>
                      <a:pt x="17713" y="29534"/>
                    </a:lnTo>
                    <a:lnTo>
                      <a:pt x="7969" y="29546"/>
                    </a:lnTo>
                    <a:lnTo>
                      <a:pt x="7969" y="29138"/>
                    </a:lnTo>
                    <a:close/>
                    <a:moveTo>
                      <a:pt x="50247" y="29174"/>
                    </a:moveTo>
                    <a:lnTo>
                      <a:pt x="50247" y="30314"/>
                    </a:lnTo>
                    <a:lnTo>
                      <a:pt x="28106" y="30326"/>
                    </a:lnTo>
                    <a:lnTo>
                      <a:pt x="28106" y="29186"/>
                    </a:lnTo>
                    <a:lnTo>
                      <a:pt x="50247" y="29174"/>
                    </a:lnTo>
                    <a:close/>
                    <a:moveTo>
                      <a:pt x="7044" y="27230"/>
                    </a:moveTo>
                    <a:lnTo>
                      <a:pt x="7044" y="30458"/>
                    </a:lnTo>
                    <a:lnTo>
                      <a:pt x="3816" y="30458"/>
                    </a:lnTo>
                    <a:lnTo>
                      <a:pt x="3816" y="27230"/>
                    </a:lnTo>
                    <a:close/>
                    <a:moveTo>
                      <a:pt x="21709" y="30146"/>
                    </a:moveTo>
                    <a:lnTo>
                      <a:pt x="21709" y="30542"/>
                    </a:lnTo>
                    <a:lnTo>
                      <a:pt x="7969" y="30554"/>
                    </a:lnTo>
                    <a:lnTo>
                      <a:pt x="7969" y="30146"/>
                    </a:lnTo>
                    <a:close/>
                    <a:moveTo>
                      <a:pt x="50247" y="31190"/>
                    </a:moveTo>
                    <a:lnTo>
                      <a:pt x="50247" y="32330"/>
                    </a:lnTo>
                    <a:lnTo>
                      <a:pt x="28106" y="32342"/>
                    </a:lnTo>
                    <a:lnTo>
                      <a:pt x="28106" y="31202"/>
                    </a:lnTo>
                    <a:lnTo>
                      <a:pt x="50247" y="31190"/>
                    </a:lnTo>
                    <a:close/>
                    <a:moveTo>
                      <a:pt x="25958" y="31754"/>
                    </a:moveTo>
                    <a:lnTo>
                      <a:pt x="25958" y="34130"/>
                    </a:lnTo>
                    <a:lnTo>
                      <a:pt x="3816" y="34142"/>
                    </a:lnTo>
                    <a:lnTo>
                      <a:pt x="3816" y="31766"/>
                    </a:lnTo>
                    <a:lnTo>
                      <a:pt x="25958" y="31754"/>
                    </a:lnTo>
                    <a:close/>
                    <a:moveTo>
                      <a:pt x="50247" y="33218"/>
                    </a:moveTo>
                    <a:lnTo>
                      <a:pt x="50247" y="34358"/>
                    </a:lnTo>
                    <a:lnTo>
                      <a:pt x="28106" y="34370"/>
                    </a:lnTo>
                    <a:lnTo>
                      <a:pt x="28106" y="33230"/>
                    </a:lnTo>
                    <a:lnTo>
                      <a:pt x="50247" y="33218"/>
                    </a:lnTo>
                    <a:close/>
                    <a:moveTo>
                      <a:pt x="50247" y="35246"/>
                    </a:moveTo>
                    <a:lnTo>
                      <a:pt x="50247" y="36387"/>
                    </a:lnTo>
                    <a:lnTo>
                      <a:pt x="28106" y="36399"/>
                    </a:lnTo>
                    <a:lnTo>
                      <a:pt x="28106" y="35258"/>
                    </a:lnTo>
                    <a:lnTo>
                      <a:pt x="50247" y="35246"/>
                    </a:lnTo>
                    <a:close/>
                    <a:moveTo>
                      <a:pt x="25958" y="35258"/>
                    </a:moveTo>
                    <a:lnTo>
                      <a:pt x="25958" y="36399"/>
                    </a:lnTo>
                    <a:lnTo>
                      <a:pt x="3816" y="36411"/>
                    </a:lnTo>
                    <a:lnTo>
                      <a:pt x="3816" y="35270"/>
                    </a:lnTo>
                    <a:lnTo>
                      <a:pt x="25958" y="35258"/>
                    </a:lnTo>
                    <a:close/>
                    <a:moveTo>
                      <a:pt x="78317" y="0"/>
                    </a:moveTo>
                    <a:lnTo>
                      <a:pt x="0" y="36"/>
                    </a:lnTo>
                    <a:lnTo>
                      <a:pt x="12" y="38739"/>
                    </a:lnTo>
                    <a:lnTo>
                      <a:pt x="3816" y="39399"/>
                    </a:lnTo>
                    <a:lnTo>
                      <a:pt x="3816" y="39327"/>
                    </a:lnTo>
                    <a:lnTo>
                      <a:pt x="20761" y="39315"/>
                    </a:lnTo>
                    <a:lnTo>
                      <a:pt x="25862" y="38427"/>
                    </a:lnTo>
                    <a:lnTo>
                      <a:pt x="3816" y="38439"/>
                    </a:lnTo>
                    <a:lnTo>
                      <a:pt x="3816" y="37299"/>
                    </a:lnTo>
                    <a:lnTo>
                      <a:pt x="25970" y="37287"/>
                    </a:lnTo>
                    <a:lnTo>
                      <a:pt x="25970" y="38403"/>
                    </a:lnTo>
                    <a:lnTo>
                      <a:pt x="28106" y="38043"/>
                    </a:lnTo>
                    <a:lnTo>
                      <a:pt x="28106" y="37287"/>
                    </a:lnTo>
                    <a:lnTo>
                      <a:pt x="50247" y="37275"/>
                    </a:lnTo>
                    <a:lnTo>
                      <a:pt x="50247" y="38415"/>
                    </a:lnTo>
                    <a:lnTo>
                      <a:pt x="32798" y="38427"/>
                    </a:lnTo>
                    <a:lnTo>
                      <a:pt x="37874" y="39315"/>
                    </a:lnTo>
                    <a:lnTo>
                      <a:pt x="50259" y="39315"/>
                    </a:lnTo>
                    <a:lnTo>
                      <a:pt x="50259" y="40215"/>
                    </a:lnTo>
                    <a:lnTo>
                      <a:pt x="52383" y="39831"/>
                    </a:lnTo>
                    <a:lnTo>
                      <a:pt x="52383" y="27218"/>
                    </a:lnTo>
                    <a:lnTo>
                      <a:pt x="74537" y="27206"/>
                    </a:lnTo>
                    <a:lnTo>
                      <a:pt x="74537" y="39675"/>
                    </a:lnTo>
                    <a:lnTo>
                      <a:pt x="78341" y="40335"/>
                    </a:lnTo>
                    <a:lnTo>
                      <a:pt x="78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23"/>
            <p:cNvSpPr/>
            <p:nvPr/>
          </p:nvSpPr>
          <p:spPr>
            <a:xfrm rot="1055443">
              <a:off x="7879179" y="1326572"/>
              <a:ext cx="562252" cy="320134"/>
            </a:xfrm>
            <a:custGeom>
              <a:avLst/>
              <a:gdLst/>
              <a:ahLst/>
              <a:cxnLst/>
              <a:rect l="l" t="t" r="r" b="b"/>
              <a:pathLst>
                <a:path w="22154" h="12614" extrusionOk="0">
                  <a:moveTo>
                    <a:pt x="22142" y="1"/>
                  </a:moveTo>
                  <a:lnTo>
                    <a:pt x="0" y="13"/>
                  </a:lnTo>
                  <a:lnTo>
                    <a:pt x="0" y="12614"/>
                  </a:lnTo>
                  <a:lnTo>
                    <a:pt x="11521" y="10622"/>
                  </a:lnTo>
                  <a:lnTo>
                    <a:pt x="22154" y="12470"/>
                  </a:lnTo>
                  <a:lnTo>
                    <a:pt x="22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rot="1055443">
              <a:off x="6752259" y="1050146"/>
              <a:ext cx="1794541" cy="15557"/>
            </a:xfrm>
            <a:custGeom>
              <a:avLst/>
              <a:gdLst/>
              <a:ahLst/>
              <a:cxnLst/>
              <a:rect l="l" t="t" r="r" b="b"/>
              <a:pathLst>
                <a:path w="70709" h="613" extrusionOk="0">
                  <a:moveTo>
                    <a:pt x="0" y="1"/>
                  </a:moveTo>
                  <a:lnTo>
                    <a:pt x="0" y="613"/>
                  </a:lnTo>
                  <a:lnTo>
                    <a:pt x="70709" y="613"/>
                  </a:lnTo>
                  <a:lnTo>
                    <a:pt x="70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rot="1055443">
              <a:off x="6744482" y="1080007"/>
              <a:ext cx="1794541" cy="4898"/>
            </a:xfrm>
            <a:custGeom>
              <a:avLst/>
              <a:gdLst/>
              <a:ahLst/>
              <a:cxnLst/>
              <a:rect l="l" t="t" r="r" b="b"/>
              <a:pathLst>
                <a:path w="70709" h="193" extrusionOk="0">
                  <a:moveTo>
                    <a:pt x="0" y="1"/>
                  </a:moveTo>
                  <a:lnTo>
                    <a:pt x="0" y="193"/>
                  </a:lnTo>
                  <a:lnTo>
                    <a:pt x="70709" y="193"/>
                  </a:lnTo>
                  <a:lnTo>
                    <a:pt x="70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rot="1055443">
              <a:off x="6876782" y="661550"/>
              <a:ext cx="1794541" cy="5203"/>
            </a:xfrm>
            <a:custGeom>
              <a:avLst/>
              <a:gdLst/>
              <a:ahLst/>
              <a:cxnLst/>
              <a:rect l="l" t="t" r="r" b="b"/>
              <a:pathLst>
                <a:path w="70709" h="205" extrusionOk="0">
                  <a:moveTo>
                    <a:pt x="0" y="1"/>
                  </a:moveTo>
                  <a:lnTo>
                    <a:pt x="0" y="205"/>
                  </a:lnTo>
                  <a:lnTo>
                    <a:pt x="70709" y="205"/>
                  </a:lnTo>
                  <a:lnTo>
                    <a:pt x="707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rot="1055443">
              <a:off x="7274114" y="1341652"/>
              <a:ext cx="561973" cy="29262"/>
            </a:xfrm>
            <a:custGeom>
              <a:avLst/>
              <a:gdLst/>
              <a:ahLst/>
              <a:cxnLst/>
              <a:rect l="l" t="t" r="r" b="b"/>
              <a:pathLst>
                <a:path w="22143" h="1153" extrusionOk="0">
                  <a:moveTo>
                    <a:pt x="1" y="0"/>
                  </a:moveTo>
                  <a:lnTo>
                    <a:pt x="1" y="1153"/>
                  </a:lnTo>
                  <a:lnTo>
                    <a:pt x="22142" y="1153"/>
                  </a:lnTo>
                  <a:lnTo>
                    <a:pt x="22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rot="1055443">
              <a:off x="7258559" y="1390714"/>
              <a:ext cx="561973" cy="29262"/>
            </a:xfrm>
            <a:custGeom>
              <a:avLst/>
              <a:gdLst/>
              <a:ahLst/>
              <a:cxnLst/>
              <a:rect l="l" t="t" r="r" b="b"/>
              <a:pathLst>
                <a:path w="22143" h="1153" extrusionOk="0">
                  <a:moveTo>
                    <a:pt x="22142" y="1"/>
                  </a:moveTo>
                  <a:lnTo>
                    <a:pt x="1" y="13"/>
                  </a:lnTo>
                  <a:lnTo>
                    <a:pt x="1" y="769"/>
                  </a:lnTo>
                  <a:lnTo>
                    <a:pt x="1237" y="553"/>
                  </a:lnTo>
                  <a:lnTo>
                    <a:pt x="4681" y="1153"/>
                  </a:lnTo>
                  <a:lnTo>
                    <a:pt x="22142" y="1141"/>
                  </a:lnTo>
                  <a:lnTo>
                    <a:pt x="22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rot="1055443">
              <a:off x="7484035" y="1480722"/>
              <a:ext cx="314043" cy="29262"/>
            </a:xfrm>
            <a:custGeom>
              <a:avLst/>
              <a:gdLst/>
              <a:ahLst/>
              <a:cxnLst/>
              <a:rect l="l" t="t" r="r" b="b"/>
              <a:pathLst>
                <a:path w="12374" h="1153" extrusionOk="0">
                  <a:moveTo>
                    <a:pt x="12373" y="1"/>
                  </a:moveTo>
                  <a:lnTo>
                    <a:pt x="0" y="13"/>
                  </a:lnTo>
                  <a:lnTo>
                    <a:pt x="6553" y="1153"/>
                  </a:lnTo>
                  <a:lnTo>
                    <a:pt x="10957" y="1141"/>
                  </a:lnTo>
                  <a:lnTo>
                    <a:pt x="12373" y="901"/>
                  </a:lnTo>
                  <a:lnTo>
                    <a:pt x="123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rot="1055443">
              <a:off x="7320435" y="1194717"/>
              <a:ext cx="562277" cy="28958"/>
            </a:xfrm>
            <a:custGeom>
              <a:avLst/>
              <a:gdLst/>
              <a:ahLst/>
              <a:cxnLst/>
              <a:rect l="l" t="t" r="r" b="b"/>
              <a:pathLst>
                <a:path w="22155" h="1141" extrusionOk="0">
                  <a:moveTo>
                    <a:pt x="1" y="0"/>
                  </a:moveTo>
                  <a:lnTo>
                    <a:pt x="1" y="1140"/>
                  </a:lnTo>
                  <a:lnTo>
                    <a:pt x="22154" y="1140"/>
                  </a:lnTo>
                  <a:lnTo>
                    <a:pt x="221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rot="1055443">
              <a:off x="7335993" y="1145631"/>
              <a:ext cx="562277" cy="28983"/>
            </a:xfrm>
            <a:custGeom>
              <a:avLst/>
              <a:gdLst/>
              <a:ahLst/>
              <a:cxnLst/>
              <a:rect l="l" t="t" r="r" b="b"/>
              <a:pathLst>
                <a:path w="22155" h="1142" extrusionOk="0">
                  <a:moveTo>
                    <a:pt x="1" y="1"/>
                  </a:moveTo>
                  <a:lnTo>
                    <a:pt x="1" y="1141"/>
                  </a:lnTo>
                  <a:lnTo>
                    <a:pt x="22154" y="1141"/>
                  </a:lnTo>
                  <a:lnTo>
                    <a:pt x="22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rot="1055443">
              <a:off x="7304880" y="1243779"/>
              <a:ext cx="562277" cy="28958"/>
            </a:xfrm>
            <a:custGeom>
              <a:avLst/>
              <a:gdLst/>
              <a:ahLst/>
              <a:cxnLst/>
              <a:rect l="l" t="t" r="r" b="b"/>
              <a:pathLst>
                <a:path w="22155" h="1141" extrusionOk="0">
                  <a:moveTo>
                    <a:pt x="1" y="0"/>
                  </a:moveTo>
                  <a:lnTo>
                    <a:pt x="1" y="1140"/>
                  </a:lnTo>
                  <a:lnTo>
                    <a:pt x="22154" y="1140"/>
                  </a:lnTo>
                  <a:lnTo>
                    <a:pt x="221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rot="1055443">
              <a:off x="7289623" y="1292887"/>
              <a:ext cx="561973" cy="28958"/>
            </a:xfrm>
            <a:custGeom>
              <a:avLst/>
              <a:gdLst/>
              <a:ahLst/>
              <a:cxnLst/>
              <a:rect l="l" t="t" r="r" b="b"/>
              <a:pathLst>
                <a:path w="22143" h="1141" extrusionOk="0">
                  <a:moveTo>
                    <a:pt x="1" y="0"/>
                  </a:moveTo>
                  <a:lnTo>
                    <a:pt x="1" y="1140"/>
                  </a:lnTo>
                  <a:lnTo>
                    <a:pt x="22142" y="1140"/>
                  </a:lnTo>
                  <a:lnTo>
                    <a:pt x="221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rot="1055443">
              <a:off x="8100447" y="768341"/>
              <a:ext cx="561947" cy="38703"/>
            </a:xfrm>
            <a:custGeom>
              <a:avLst/>
              <a:gdLst/>
              <a:ahLst/>
              <a:cxnLst/>
              <a:rect l="l" t="t" r="r" b="b"/>
              <a:pathLst>
                <a:path w="22142" h="1525" extrusionOk="0">
                  <a:moveTo>
                    <a:pt x="0" y="1"/>
                  </a:moveTo>
                  <a:lnTo>
                    <a:pt x="0" y="1525"/>
                  </a:lnTo>
                  <a:lnTo>
                    <a:pt x="22142" y="1525"/>
                  </a:lnTo>
                  <a:lnTo>
                    <a:pt x="22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23"/>
          <p:cNvSpPr txBox="1"/>
          <p:nvPr/>
        </p:nvSpPr>
        <p:spPr>
          <a:xfrm rot="1065714">
            <a:off x="958081" y="3293467"/>
            <a:ext cx="1671790" cy="4621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dk1"/>
                </a:solidFill>
                <a:latin typeface="Bahiana"/>
                <a:ea typeface="Bahiana"/>
                <a:cs typeface="Bahiana"/>
                <a:sym typeface="Bahiana"/>
              </a:rPr>
              <a:t>HOMICIDE</a:t>
            </a:r>
            <a:endParaRPr sz="3800" b="1">
              <a:solidFill>
                <a:schemeClr val="dk1"/>
              </a:solidFill>
              <a:latin typeface="Bahiana"/>
              <a:ea typeface="Bahiana"/>
              <a:cs typeface="Bahiana"/>
              <a:sym typeface="Bahiana"/>
            </a:endParaRPr>
          </a:p>
        </p:txBody>
      </p:sp>
      <p:grpSp>
        <p:nvGrpSpPr>
          <p:cNvPr id="58" name="Google Shape;2240;p36">
            <a:extLst>
              <a:ext uri="{FF2B5EF4-FFF2-40B4-BE49-F238E27FC236}">
                <a16:creationId xmlns:a16="http://schemas.microsoft.com/office/drawing/2014/main" id="{6DE4E84A-0EB8-4C1D-D4B8-7CDF4EBA16FD}"/>
              </a:ext>
            </a:extLst>
          </p:cNvPr>
          <p:cNvGrpSpPr/>
          <p:nvPr/>
        </p:nvGrpSpPr>
        <p:grpSpPr>
          <a:xfrm rot="-1239636">
            <a:off x="796174" y="-86319"/>
            <a:ext cx="1175195" cy="1992942"/>
            <a:chOff x="8118431" y="2464006"/>
            <a:chExt cx="1501792" cy="2546804"/>
          </a:xfrm>
        </p:grpSpPr>
        <p:grpSp>
          <p:nvGrpSpPr>
            <p:cNvPr id="3" name="Google Shape;2241;p36">
              <a:extLst>
                <a:ext uri="{FF2B5EF4-FFF2-40B4-BE49-F238E27FC236}">
                  <a16:creationId xmlns:a16="http://schemas.microsoft.com/office/drawing/2014/main" id="{43CC44A8-E60A-5771-E518-173A169498F1}"/>
                </a:ext>
              </a:extLst>
            </p:cNvPr>
            <p:cNvGrpSpPr/>
            <p:nvPr/>
          </p:nvGrpSpPr>
          <p:grpSpPr>
            <a:xfrm rot="-2515517" flipH="1">
              <a:off x="8290106" y="2871116"/>
              <a:ext cx="338385" cy="477021"/>
              <a:chOff x="2565725" y="3732950"/>
              <a:chExt cx="820075" cy="1228175"/>
            </a:xfrm>
          </p:grpSpPr>
          <p:sp>
            <p:nvSpPr>
              <p:cNvPr id="11" name="Google Shape;2242;p36">
                <a:extLst>
                  <a:ext uri="{FF2B5EF4-FFF2-40B4-BE49-F238E27FC236}">
                    <a16:creationId xmlns:a16="http://schemas.microsoft.com/office/drawing/2014/main" id="{89C05637-B2A5-8C7C-EB15-3579F1EF8BB5}"/>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43;p36">
                <a:extLst>
                  <a:ext uri="{FF2B5EF4-FFF2-40B4-BE49-F238E27FC236}">
                    <a16:creationId xmlns:a16="http://schemas.microsoft.com/office/drawing/2014/main" id="{76405FC3-774C-2FE0-6C1E-FDC25DC5321E}"/>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44;p36">
                <a:extLst>
                  <a:ext uri="{FF2B5EF4-FFF2-40B4-BE49-F238E27FC236}">
                    <a16:creationId xmlns:a16="http://schemas.microsoft.com/office/drawing/2014/main" id="{D00D51BA-241E-92DC-CE2C-963246453F49}"/>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45;p36">
                <a:extLst>
                  <a:ext uri="{FF2B5EF4-FFF2-40B4-BE49-F238E27FC236}">
                    <a16:creationId xmlns:a16="http://schemas.microsoft.com/office/drawing/2014/main" id="{8BC894C1-7C74-0A6A-DC67-6D0345E91B74}"/>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6;p36">
                <a:extLst>
                  <a:ext uri="{FF2B5EF4-FFF2-40B4-BE49-F238E27FC236}">
                    <a16:creationId xmlns:a16="http://schemas.microsoft.com/office/drawing/2014/main" id="{8E4C9CCE-195A-F39E-FC73-741CC8D14938}"/>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47;p36">
                <a:extLst>
                  <a:ext uri="{FF2B5EF4-FFF2-40B4-BE49-F238E27FC236}">
                    <a16:creationId xmlns:a16="http://schemas.microsoft.com/office/drawing/2014/main" id="{83A98D2B-852E-C1E5-024A-584100A35F92}"/>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48;p36">
                <a:extLst>
                  <a:ext uri="{FF2B5EF4-FFF2-40B4-BE49-F238E27FC236}">
                    <a16:creationId xmlns:a16="http://schemas.microsoft.com/office/drawing/2014/main" id="{29B83CE2-7B4A-5E45-90D3-0A5AC6481BA4}"/>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49;p36">
                <a:extLst>
                  <a:ext uri="{FF2B5EF4-FFF2-40B4-BE49-F238E27FC236}">
                    <a16:creationId xmlns:a16="http://schemas.microsoft.com/office/drawing/2014/main" id="{CE75D7A6-CF09-8957-16AD-81E2662C3536}"/>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50;p36">
                <a:extLst>
                  <a:ext uri="{FF2B5EF4-FFF2-40B4-BE49-F238E27FC236}">
                    <a16:creationId xmlns:a16="http://schemas.microsoft.com/office/drawing/2014/main" id="{71A5A2BF-45FB-0CA3-9D8A-CF22C6F44600}"/>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1;p36">
                <a:extLst>
                  <a:ext uri="{FF2B5EF4-FFF2-40B4-BE49-F238E27FC236}">
                    <a16:creationId xmlns:a16="http://schemas.microsoft.com/office/drawing/2014/main" id="{43566B26-70DB-33FA-6FBA-F034F5ED5F73}"/>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52;p36">
                <a:extLst>
                  <a:ext uri="{FF2B5EF4-FFF2-40B4-BE49-F238E27FC236}">
                    <a16:creationId xmlns:a16="http://schemas.microsoft.com/office/drawing/2014/main" id="{D45EDBC3-7CCC-599B-2BF5-8E0F0459B3E8}"/>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53;p36">
                <a:extLst>
                  <a:ext uri="{FF2B5EF4-FFF2-40B4-BE49-F238E27FC236}">
                    <a16:creationId xmlns:a16="http://schemas.microsoft.com/office/drawing/2014/main" id="{8EF97AD7-9A06-01D1-AC97-C1343D794E50}"/>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54;p36">
                <a:extLst>
                  <a:ext uri="{FF2B5EF4-FFF2-40B4-BE49-F238E27FC236}">
                    <a16:creationId xmlns:a16="http://schemas.microsoft.com/office/drawing/2014/main" id="{5AF64E61-A5CC-8253-51C8-BEFFA66B741A}"/>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55;p36">
                <a:extLst>
                  <a:ext uri="{FF2B5EF4-FFF2-40B4-BE49-F238E27FC236}">
                    <a16:creationId xmlns:a16="http://schemas.microsoft.com/office/drawing/2014/main" id="{CA10AAB4-9DFE-CE8F-CB9A-65D9CFEAA070}"/>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56;p36">
                <a:extLst>
                  <a:ext uri="{FF2B5EF4-FFF2-40B4-BE49-F238E27FC236}">
                    <a16:creationId xmlns:a16="http://schemas.microsoft.com/office/drawing/2014/main" id="{D8278BC0-515F-CFE1-0DF7-FEFCAF290250}"/>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57;p36">
                <a:extLst>
                  <a:ext uri="{FF2B5EF4-FFF2-40B4-BE49-F238E27FC236}">
                    <a16:creationId xmlns:a16="http://schemas.microsoft.com/office/drawing/2014/main" id="{746235EB-942E-68BE-B19A-D3C244545F50}"/>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58;p36">
                <a:extLst>
                  <a:ext uri="{FF2B5EF4-FFF2-40B4-BE49-F238E27FC236}">
                    <a16:creationId xmlns:a16="http://schemas.microsoft.com/office/drawing/2014/main" id="{49B2E6E0-D40E-528B-1DF8-44263867E130}"/>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59;p36">
                <a:extLst>
                  <a:ext uri="{FF2B5EF4-FFF2-40B4-BE49-F238E27FC236}">
                    <a16:creationId xmlns:a16="http://schemas.microsoft.com/office/drawing/2014/main" id="{D9B32536-3C06-2875-7FF2-4EBDAAB0D01F}"/>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60;p36">
                <a:extLst>
                  <a:ext uri="{FF2B5EF4-FFF2-40B4-BE49-F238E27FC236}">
                    <a16:creationId xmlns:a16="http://schemas.microsoft.com/office/drawing/2014/main" id="{CEE08BE9-3951-0B40-D64C-1E4375BC8171}"/>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61;p36">
                <a:extLst>
                  <a:ext uri="{FF2B5EF4-FFF2-40B4-BE49-F238E27FC236}">
                    <a16:creationId xmlns:a16="http://schemas.microsoft.com/office/drawing/2014/main" id="{A98AB1C5-16E2-F17C-93B7-E6C0A4156982}"/>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62;p36">
                <a:extLst>
                  <a:ext uri="{FF2B5EF4-FFF2-40B4-BE49-F238E27FC236}">
                    <a16:creationId xmlns:a16="http://schemas.microsoft.com/office/drawing/2014/main" id="{67345379-4CA4-4F14-33E3-AA747E9AA475}"/>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63;p36">
                <a:extLst>
                  <a:ext uri="{FF2B5EF4-FFF2-40B4-BE49-F238E27FC236}">
                    <a16:creationId xmlns:a16="http://schemas.microsoft.com/office/drawing/2014/main" id="{5B0055A5-0630-6AD4-2A17-9D7173E705A4}"/>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64;p36">
                <a:extLst>
                  <a:ext uri="{FF2B5EF4-FFF2-40B4-BE49-F238E27FC236}">
                    <a16:creationId xmlns:a16="http://schemas.microsoft.com/office/drawing/2014/main" id="{C59657E9-6B67-BFB0-C509-71BD2CC75B16}"/>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65;p36">
                <a:extLst>
                  <a:ext uri="{FF2B5EF4-FFF2-40B4-BE49-F238E27FC236}">
                    <a16:creationId xmlns:a16="http://schemas.microsoft.com/office/drawing/2014/main" id="{9D2D6D7A-4833-8094-F8A7-B4766FDE047F}"/>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66;p36">
                <a:extLst>
                  <a:ext uri="{FF2B5EF4-FFF2-40B4-BE49-F238E27FC236}">
                    <a16:creationId xmlns:a16="http://schemas.microsoft.com/office/drawing/2014/main" id="{4F894075-4F78-AD73-789C-76E3A3442260}"/>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67;p36">
                <a:extLst>
                  <a:ext uri="{FF2B5EF4-FFF2-40B4-BE49-F238E27FC236}">
                    <a16:creationId xmlns:a16="http://schemas.microsoft.com/office/drawing/2014/main" id="{A2ED6B32-5FF1-49AD-CF44-80A17BE63F01}"/>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68;p36">
                <a:extLst>
                  <a:ext uri="{FF2B5EF4-FFF2-40B4-BE49-F238E27FC236}">
                    <a16:creationId xmlns:a16="http://schemas.microsoft.com/office/drawing/2014/main" id="{BBE1E5B8-297B-3861-76D1-0ACFEC0B7920}"/>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69;p36">
                <a:extLst>
                  <a:ext uri="{FF2B5EF4-FFF2-40B4-BE49-F238E27FC236}">
                    <a16:creationId xmlns:a16="http://schemas.microsoft.com/office/drawing/2014/main" id="{6B2C7B26-FCA6-3B55-BFE3-51A8CCA766C2}"/>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70;p36">
                <a:extLst>
                  <a:ext uri="{FF2B5EF4-FFF2-40B4-BE49-F238E27FC236}">
                    <a16:creationId xmlns:a16="http://schemas.microsoft.com/office/drawing/2014/main" id="{072DB89A-DE0A-F5B7-1C90-24F6F8F3D0CF}"/>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71;p36">
                <a:extLst>
                  <a:ext uri="{FF2B5EF4-FFF2-40B4-BE49-F238E27FC236}">
                    <a16:creationId xmlns:a16="http://schemas.microsoft.com/office/drawing/2014/main" id="{C5AC4186-083B-3CFF-102C-747B4D32E6E3}"/>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2;p36">
                <a:extLst>
                  <a:ext uri="{FF2B5EF4-FFF2-40B4-BE49-F238E27FC236}">
                    <a16:creationId xmlns:a16="http://schemas.microsoft.com/office/drawing/2014/main" id="{E4A9F0E0-72C2-A850-4BEB-F352A4CCE607}"/>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73;p36">
                <a:extLst>
                  <a:ext uri="{FF2B5EF4-FFF2-40B4-BE49-F238E27FC236}">
                    <a16:creationId xmlns:a16="http://schemas.microsoft.com/office/drawing/2014/main" id="{40709119-1F45-9B88-284A-E104A616F362}"/>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74;p36">
                <a:extLst>
                  <a:ext uri="{FF2B5EF4-FFF2-40B4-BE49-F238E27FC236}">
                    <a16:creationId xmlns:a16="http://schemas.microsoft.com/office/drawing/2014/main" id="{6B0B8DD4-1266-20FA-5659-EAE8CEA8544D}"/>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75;p36">
                <a:extLst>
                  <a:ext uri="{FF2B5EF4-FFF2-40B4-BE49-F238E27FC236}">
                    <a16:creationId xmlns:a16="http://schemas.microsoft.com/office/drawing/2014/main" id="{552F9527-18DC-9480-118D-DBE67163A6EC}"/>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76;p36">
                <a:extLst>
                  <a:ext uri="{FF2B5EF4-FFF2-40B4-BE49-F238E27FC236}">
                    <a16:creationId xmlns:a16="http://schemas.microsoft.com/office/drawing/2014/main" id="{6C53DF36-07A6-52CA-98FE-5F0DE56AA2B3}"/>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77;p36">
                <a:extLst>
                  <a:ext uri="{FF2B5EF4-FFF2-40B4-BE49-F238E27FC236}">
                    <a16:creationId xmlns:a16="http://schemas.microsoft.com/office/drawing/2014/main" id="{26B659BA-6418-3DEC-D39E-A1F747D77404}"/>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78;p36">
                <a:extLst>
                  <a:ext uri="{FF2B5EF4-FFF2-40B4-BE49-F238E27FC236}">
                    <a16:creationId xmlns:a16="http://schemas.microsoft.com/office/drawing/2014/main" id="{E4989151-AAB0-964F-5296-87B1CA3274A0}"/>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79;p36">
                <a:extLst>
                  <a:ext uri="{FF2B5EF4-FFF2-40B4-BE49-F238E27FC236}">
                    <a16:creationId xmlns:a16="http://schemas.microsoft.com/office/drawing/2014/main" id="{3402E8A1-42AF-E568-427C-12EFDF431DF7}"/>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80;p36">
                <a:extLst>
                  <a:ext uri="{FF2B5EF4-FFF2-40B4-BE49-F238E27FC236}">
                    <a16:creationId xmlns:a16="http://schemas.microsoft.com/office/drawing/2014/main" id="{F0923616-E566-F582-23B1-00DE4D84918F}"/>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81;p36">
                <a:extLst>
                  <a:ext uri="{FF2B5EF4-FFF2-40B4-BE49-F238E27FC236}">
                    <a16:creationId xmlns:a16="http://schemas.microsoft.com/office/drawing/2014/main" id="{A261924F-0098-D972-2330-DA3C65F7F151}"/>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82;p36">
                <a:extLst>
                  <a:ext uri="{FF2B5EF4-FFF2-40B4-BE49-F238E27FC236}">
                    <a16:creationId xmlns:a16="http://schemas.microsoft.com/office/drawing/2014/main" id="{1545F1E8-485A-DB81-B3E4-74E9CB7CC01C}"/>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83;p36">
                <a:extLst>
                  <a:ext uri="{FF2B5EF4-FFF2-40B4-BE49-F238E27FC236}">
                    <a16:creationId xmlns:a16="http://schemas.microsoft.com/office/drawing/2014/main" id="{109D7F90-E8F4-BD9F-E34D-9BE8F85BDEF6}"/>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84;p36">
                <a:extLst>
                  <a:ext uri="{FF2B5EF4-FFF2-40B4-BE49-F238E27FC236}">
                    <a16:creationId xmlns:a16="http://schemas.microsoft.com/office/drawing/2014/main" id="{40A07B0A-866C-FF18-023A-42B777F7B22C}"/>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85;p36">
                <a:extLst>
                  <a:ext uri="{FF2B5EF4-FFF2-40B4-BE49-F238E27FC236}">
                    <a16:creationId xmlns:a16="http://schemas.microsoft.com/office/drawing/2014/main" id="{210E0B99-1C54-D67B-BE7E-46BCDAC5A490}"/>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86;p36">
                <a:extLst>
                  <a:ext uri="{FF2B5EF4-FFF2-40B4-BE49-F238E27FC236}">
                    <a16:creationId xmlns:a16="http://schemas.microsoft.com/office/drawing/2014/main" id="{F96C587E-C804-A820-5ACA-C45303B5E86F}"/>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87;p36">
                <a:extLst>
                  <a:ext uri="{FF2B5EF4-FFF2-40B4-BE49-F238E27FC236}">
                    <a16:creationId xmlns:a16="http://schemas.microsoft.com/office/drawing/2014/main" id="{79B4B524-606E-FFB4-EDFE-E0C52AF409C8}"/>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88;p36">
                <a:extLst>
                  <a:ext uri="{FF2B5EF4-FFF2-40B4-BE49-F238E27FC236}">
                    <a16:creationId xmlns:a16="http://schemas.microsoft.com/office/drawing/2014/main" id="{6639C2C3-D05F-D120-EA19-7E520F6B12DD}"/>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289;p36">
              <a:extLst>
                <a:ext uri="{FF2B5EF4-FFF2-40B4-BE49-F238E27FC236}">
                  <a16:creationId xmlns:a16="http://schemas.microsoft.com/office/drawing/2014/main" id="{72BF9E5B-75EA-27AD-4B8B-7D09086110C7}"/>
                </a:ext>
              </a:extLst>
            </p:cNvPr>
            <p:cNvGrpSpPr/>
            <p:nvPr/>
          </p:nvGrpSpPr>
          <p:grpSpPr>
            <a:xfrm rot="-281921">
              <a:off x="8118431" y="2464006"/>
              <a:ext cx="1501792" cy="2546804"/>
              <a:chOff x="7256921" y="1397065"/>
              <a:chExt cx="1952699" cy="3311474"/>
            </a:xfrm>
          </p:grpSpPr>
          <p:sp>
            <p:nvSpPr>
              <p:cNvPr id="5" name="Google Shape;2290;p36">
                <a:extLst>
                  <a:ext uri="{FF2B5EF4-FFF2-40B4-BE49-F238E27FC236}">
                    <a16:creationId xmlns:a16="http://schemas.microsoft.com/office/drawing/2014/main" id="{F0AEB070-6309-16BC-0062-0E0C0083B6FA}"/>
                  </a:ext>
                </a:extLst>
              </p:cNvPr>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91;p36">
                <a:extLst>
                  <a:ext uri="{FF2B5EF4-FFF2-40B4-BE49-F238E27FC236}">
                    <a16:creationId xmlns:a16="http://schemas.microsoft.com/office/drawing/2014/main" id="{8AB5E239-8320-A4EB-0F2D-FE0F4382B699}"/>
                  </a:ext>
                </a:extLst>
              </p:cNvPr>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92;p36">
                <a:extLst>
                  <a:ext uri="{FF2B5EF4-FFF2-40B4-BE49-F238E27FC236}">
                    <a16:creationId xmlns:a16="http://schemas.microsoft.com/office/drawing/2014/main" id="{3DB46E81-2F77-644E-BB47-2508380EAEA9}"/>
                  </a:ext>
                </a:extLst>
              </p:cNvPr>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93;p36">
                <a:extLst>
                  <a:ext uri="{FF2B5EF4-FFF2-40B4-BE49-F238E27FC236}">
                    <a16:creationId xmlns:a16="http://schemas.microsoft.com/office/drawing/2014/main" id="{FA8E773B-61A6-1893-F816-FF79E1A7552A}"/>
                  </a:ext>
                </a:extLst>
              </p:cNvPr>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94;p36">
                <a:extLst>
                  <a:ext uri="{FF2B5EF4-FFF2-40B4-BE49-F238E27FC236}">
                    <a16:creationId xmlns:a16="http://schemas.microsoft.com/office/drawing/2014/main" id="{296425DA-1245-B156-B400-A7F4F3DB770A}"/>
                  </a:ext>
                </a:extLst>
              </p:cNvPr>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95;p36">
                <a:extLst>
                  <a:ext uri="{FF2B5EF4-FFF2-40B4-BE49-F238E27FC236}">
                    <a16:creationId xmlns:a16="http://schemas.microsoft.com/office/drawing/2014/main" id="{E970332A-C8FB-B5AC-9AA7-26BEE406F489}"/>
                  </a:ext>
                </a:extLst>
              </p:cNvPr>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1" name="Google Shape;3780;p53">
            <a:extLst>
              <a:ext uri="{FF2B5EF4-FFF2-40B4-BE49-F238E27FC236}">
                <a16:creationId xmlns:a16="http://schemas.microsoft.com/office/drawing/2014/main" id="{E521F893-66AD-99A1-0B28-3EE0BC5998A0}"/>
              </a:ext>
            </a:extLst>
          </p:cNvPr>
          <p:cNvGrpSpPr/>
          <p:nvPr/>
        </p:nvGrpSpPr>
        <p:grpSpPr>
          <a:xfrm rot="596976">
            <a:off x="7921074" y="3476639"/>
            <a:ext cx="854423" cy="1298189"/>
            <a:chOff x="2565725" y="3732950"/>
            <a:chExt cx="820075" cy="1228175"/>
          </a:xfrm>
        </p:grpSpPr>
        <p:sp>
          <p:nvSpPr>
            <p:cNvPr id="60" name="Google Shape;3781;p53">
              <a:extLst>
                <a:ext uri="{FF2B5EF4-FFF2-40B4-BE49-F238E27FC236}">
                  <a16:creationId xmlns:a16="http://schemas.microsoft.com/office/drawing/2014/main" id="{C7D35939-D790-E9C7-819B-9B18C99E8075}"/>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82;p53">
              <a:extLst>
                <a:ext uri="{FF2B5EF4-FFF2-40B4-BE49-F238E27FC236}">
                  <a16:creationId xmlns:a16="http://schemas.microsoft.com/office/drawing/2014/main" id="{6ACF1AFA-963B-9451-FEF4-59CDF73FE41A}"/>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83;p53">
              <a:extLst>
                <a:ext uri="{FF2B5EF4-FFF2-40B4-BE49-F238E27FC236}">
                  <a16:creationId xmlns:a16="http://schemas.microsoft.com/office/drawing/2014/main" id="{A4072250-B52D-1303-9A5C-E55C1E5C8655}"/>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84;p53">
              <a:extLst>
                <a:ext uri="{FF2B5EF4-FFF2-40B4-BE49-F238E27FC236}">
                  <a16:creationId xmlns:a16="http://schemas.microsoft.com/office/drawing/2014/main" id="{18A6532F-8CF9-FE96-F4FE-34277F67D383}"/>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3785;p53">
              <a:extLst>
                <a:ext uri="{FF2B5EF4-FFF2-40B4-BE49-F238E27FC236}">
                  <a16:creationId xmlns:a16="http://schemas.microsoft.com/office/drawing/2014/main" id="{AD00412C-1DA4-A480-9DD6-04DD16999496}"/>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3786;p53">
              <a:extLst>
                <a:ext uri="{FF2B5EF4-FFF2-40B4-BE49-F238E27FC236}">
                  <a16:creationId xmlns:a16="http://schemas.microsoft.com/office/drawing/2014/main" id="{6BE235EF-895E-9508-512E-D60D2D4268CB}"/>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3787;p53">
              <a:extLst>
                <a:ext uri="{FF2B5EF4-FFF2-40B4-BE49-F238E27FC236}">
                  <a16:creationId xmlns:a16="http://schemas.microsoft.com/office/drawing/2014/main" id="{60726025-789E-8118-76B9-5D4A9C819957}"/>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3788;p53">
              <a:extLst>
                <a:ext uri="{FF2B5EF4-FFF2-40B4-BE49-F238E27FC236}">
                  <a16:creationId xmlns:a16="http://schemas.microsoft.com/office/drawing/2014/main" id="{26C9C523-4EE3-921D-BE77-107815C9D19A}"/>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3789;p53">
              <a:extLst>
                <a:ext uri="{FF2B5EF4-FFF2-40B4-BE49-F238E27FC236}">
                  <a16:creationId xmlns:a16="http://schemas.microsoft.com/office/drawing/2014/main" id="{81BFCA51-92D4-9F72-BACB-0FA4125B5BBC}"/>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3790;p53">
              <a:extLst>
                <a:ext uri="{FF2B5EF4-FFF2-40B4-BE49-F238E27FC236}">
                  <a16:creationId xmlns:a16="http://schemas.microsoft.com/office/drawing/2014/main" id="{33D7AD5C-AFE2-BDA8-A00F-C6F9788381F3}"/>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3791;p53">
              <a:extLst>
                <a:ext uri="{FF2B5EF4-FFF2-40B4-BE49-F238E27FC236}">
                  <a16:creationId xmlns:a16="http://schemas.microsoft.com/office/drawing/2014/main" id="{660BC6D2-783A-C037-2326-D7D45FE143F2}"/>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3792;p53">
              <a:extLst>
                <a:ext uri="{FF2B5EF4-FFF2-40B4-BE49-F238E27FC236}">
                  <a16:creationId xmlns:a16="http://schemas.microsoft.com/office/drawing/2014/main" id="{B441D169-757A-7E3D-F120-B666CAD592F9}"/>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3793;p53">
              <a:extLst>
                <a:ext uri="{FF2B5EF4-FFF2-40B4-BE49-F238E27FC236}">
                  <a16:creationId xmlns:a16="http://schemas.microsoft.com/office/drawing/2014/main" id="{292DDB17-0A6E-5DB5-6D50-B8E9C71014B7}"/>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3794;p53">
              <a:extLst>
                <a:ext uri="{FF2B5EF4-FFF2-40B4-BE49-F238E27FC236}">
                  <a16:creationId xmlns:a16="http://schemas.microsoft.com/office/drawing/2014/main" id="{4FE61FD9-DB74-E67C-C010-7914C725C385}"/>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3795;p53">
              <a:extLst>
                <a:ext uri="{FF2B5EF4-FFF2-40B4-BE49-F238E27FC236}">
                  <a16:creationId xmlns:a16="http://schemas.microsoft.com/office/drawing/2014/main" id="{3EEFBAB5-2789-6BD5-CA15-64F9FBF76657}"/>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3796;p53">
              <a:extLst>
                <a:ext uri="{FF2B5EF4-FFF2-40B4-BE49-F238E27FC236}">
                  <a16:creationId xmlns:a16="http://schemas.microsoft.com/office/drawing/2014/main" id="{959A2355-63B6-CE8A-D2A6-1B0C5F1BA03D}"/>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3797;p53">
              <a:extLst>
                <a:ext uri="{FF2B5EF4-FFF2-40B4-BE49-F238E27FC236}">
                  <a16:creationId xmlns:a16="http://schemas.microsoft.com/office/drawing/2014/main" id="{D1AE812C-2544-61D0-FAF8-F2D18BE585D5}"/>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3798;p53">
              <a:extLst>
                <a:ext uri="{FF2B5EF4-FFF2-40B4-BE49-F238E27FC236}">
                  <a16:creationId xmlns:a16="http://schemas.microsoft.com/office/drawing/2014/main" id="{89BD116D-D2EB-B779-9BBA-634B2090179F}"/>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3799;p53">
              <a:extLst>
                <a:ext uri="{FF2B5EF4-FFF2-40B4-BE49-F238E27FC236}">
                  <a16:creationId xmlns:a16="http://schemas.microsoft.com/office/drawing/2014/main" id="{DAA6F3DE-15D8-E3EC-13D4-7C42E4A1D2F2}"/>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3800;p53">
              <a:extLst>
                <a:ext uri="{FF2B5EF4-FFF2-40B4-BE49-F238E27FC236}">
                  <a16:creationId xmlns:a16="http://schemas.microsoft.com/office/drawing/2014/main" id="{2FE00025-34A8-964F-91E3-68C697F77D79}"/>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3801;p53">
              <a:extLst>
                <a:ext uri="{FF2B5EF4-FFF2-40B4-BE49-F238E27FC236}">
                  <a16:creationId xmlns:a16="http://schemas.microsoft.com/office/drawing/2014/main" id="{48B5B432-D3DD-7B58-BE5A-8B7A01B4303A}"/>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3802;p53">
              <a:extLst>
                <a:ext uri="{FF2B5EF4-FFF2-40B4-BE49-F238E27FC236}">
                  <a16:creationId xmlns:a16="http://schemas.microsoft.com/office/drawing/2014/main" id="{244B6E93-9280-C838-0CC8-0293735219EB}"/>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3803;p53">
              <a:extLst>
                <a:ext uri="{FF2B5EF4-FFF2-40B4-BE49-F238E27FC236}">
                  <a16:creationId xmlns:a16="http://schemas.microsoft.com/office/drawing/2014/main" id="{F62BF98F-E303-B8E9-702E-25167ADDA732}"/>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3804;p53">
              <a:extLst>
                <a:ext uri="{FF2B5EF4-FFF2-40B4-BE49-F238E27FC236}">
                  <a16:creationId xmlns:a16="http://schemas.microsoft.com/office/drawing/2014/main" id="{62739350-B275-9966-0DE1-02D482FC8912}"/>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3805;p53">
              <a:extLst>
                <a:ext uri="{FF2B5EF4-FFF2-40B4-BE49-F238E27FC236}">
                  <a16:creationId xmlns:a16="http://schemas.microsoft.com/office/drawing/2014/main" id="{045519E3-4985-E802-8FD3-EA94E05F27B7}"/>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3806;p53">
              <a:extLst>
                <a:ext uri="{FF2B5EF4-FFF2-40B4-BE49-F238E27FC236}">
                  <a16:creationId xmlns:a16="http://schemas.microsoft.com/office/drawing/2014/main" id="{7DC6DF2E-D11C-B0C3-F6A0-EAE7FCAAFD98}"/>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3807;p53">
              <a:extLst>
                <a:ext uri="{FF2B5EF4-FFF2-40B4-BE49-F238E27FC236}">
                  <a16:creationId xmlns:a16="http://schemas.microsoft.com/office/drawing/2014/main" id="{DB49AF82-3364-74EF-4275-04CBCD561451}"/>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3808;p53">
              <a:extLst>
                <a:ext uri="{FF2B5EF4-FFF2-40B4-BE49-F238E27FC236}">
                  <a16:creationId xmlns:a16="http://schemas.microsoft.com/office/drawing/2014/main" id="{308BEEAD-BCB3-CF62-A3FE-D4CB43B70EC1}"/>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3809;p53">
              <a:extLst>
                <a:ext uri="{FF2B5EF4-FFF2-40B4-BE49-F238E27FC236}">
                  <a16:creationId xmlns:a16="http://schemas.microsoft.com/office/drawing/2014/main" id="{55B7ED5F-98D9-214D-9F28-32E0E8DB93F1}"/>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3810;p53">
              <a:extLst>
                <a:ext uri="{FF2B5EF4-FFF2-40B4-BE49-F238E27FC236}">
                  <a16:creationId xmlns:a16="http://schemas.microsoft.com/office/drawing/2014/main" id="{F1E72593-00AA-3A20-4431-D8C94AC56376}"/>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3811;p53">
              <a:extLst>
                <a:ext uri="{FF2B5EF4-FFF2-40B4-BE49-F238E27FC236}">
                  <a16:creationId xmlns:a16="http://schemas.microsoft.com/office/drawing/2014/main" id="{42871A9B-07AD-EC08-86E6-F8BD438D13C6}"/>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3812;p53">
              <a:extLst>
                <a:ext uri="{FF2B5EF4-FFF2-40B4-BE49-F238E27FC236}">
                  <a16:creationId xmlns:a16="http://schemas.microsoft.com/office/drawing/2014/main" id="{4443408C-2FF9-4CC5-5D4A-5EB7CC13D4C7}"/>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3813;p53">
              <a:extLst>
                <a:ext uri="{FF2B5EF4-FFF2-40B4-BE49-F238E27FC236}">
                  <a16:creationId xmlns:a16="http://schemas.microsoft.com/office/drawing/2014/main" id="{E2DF8AB6-2E64-4D24-5AF3-A1C79C413B37}"/>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3814;p53">
              <a:extLst>
                <a:ext uri="{FF2B5EF4-FFF2-40B4-BE49-F238E27FC236}">
                  <a16:creationId xmlns:a16="http://schemas.microsoft.com/office/drawing/2014/main" id="{A434F330-4516-4710-53D4-8BDBF88796B4}"/>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3815;p53">
              <a:extLst>
                <a:ext uri="{FF2B5EF4-FFF2-40B4-BE49-F238E27FC236}">
                  <a16:creationId xmlns:a16="http://schemas.microsoft.com/office/drawing/2014/main" id="{97D12697-323A-2366-7CA5-544318BF23D7}"/>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3816;p53">
              <a:extLst>
                <a:ext uri="{FF2B5EF4-FFF2-40B4-BE49-F238E27FC236}">
                  <a16:creationId xmlns:a16="http://schemas.microsoft.com/office/drawing/2014/main" id="{D044C8A3-2E58-2B8F-F860-5FDD297520A0}"/>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3817;p53">
              <a:extLst>
                <a:ext uri="{FF2B5EF4-FFF2-40B4-BE49-F238E27FC236}">
                  <a16:creationId xmlns:a16="http://schemas.microsoft.com/office/drawing/2014/main" id="{9169DC88-6F7C-FDCF-041C-2146117A697C}"/>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3818;p53">
              <a:extLst>
                <a:ext uri="{FF2B5EF4-FFF2-40B4-BE49-F238E27FC236}">
                  <a16:creationId xmlns:a16="http://schemas.microsoft.com/office/drawing/2014/main" id="{413E75D5-BEAA-7563-F898-C7EA52C2FE3F}"/>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3819;p53">
              <a:extLst>
                <a:ext uri="{FF2B5EF4-FFF2-40B4-BE49-F238E27FC236}">
                  <a16:creationId xmlns:a16="http://schemas.microsoft.com/office/drawing/2014/main" id="{161282D8-6525-4097-A3A3-6A22959CE980}"/>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3820;p53">
              <a:extLst>
                <a:ext uri="{FF2B5EF4-FFF2-40B4-BE49-F238E27FC236}">
                  <a16:creationId xmlns:a16="http://schemas.microsoft.com/office/drawing/2014/main" id="{082A113C-D2B7-1535-1C9E-CD1FB49B51E8}"/>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3821;p53">
              <a:extLst>
                <a:ext uri="{FF2B5EF4-FFF2-40B4-BE49-F238E27FC236}">
                  <a16:creationId xmlns:a16="http://schemas.microsoft.com/office/drawing/2014/main" id="{06EC10B5-A848-2C39-F983-158D39E5ED7A}"/>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3822;p53">
              <a:extLst>
                <a:ext uri="{FF2B5EF4-FFF2-40B4-BE49-F238E27FC236}">
                  <a16:creationId xmlns:a16="http://schemas.microsoft.com/office/drawing/2014/main" id="{06D9357E-5996-C8DA-4CE9-7BEDBD7BD458}"/>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3823;p53">
              <a:extLst>
                <a:ext uri="{FF2B5EF4-FFF2-40B4-BE49-F238E27FC236}">
                  <a16:creationId xmlns:a16="http://schemas.microsoft.com/office/drawing/2014/main" id="{06AF7DB6-06B2-5D91-08AB-1A36616B0820}"/>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3824;p53">
              <a:extLst>
                <a:ext uri="{FF2B5EF4-FFF2-40B4-BE49-F238E27FC236}">
                  <a16:creationId xmlns:a16="http://schemas.microsoft.com/office/drawing/2014/main" id="{CB8DEE3D-38F9-5C34-EC9E-7C9965407578}"/>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3825;p53">
              <a:extLst>
                <a:ext uri="{FF2B5EF4-FFF2-40B4-BE49-F238E27FC236}">
                  <a16:creationId xmlns:a16="http://schemas.microsoft.com/office/drawing/2014/main" id="{33A6D007-1C2E-0F5F-B2BB-61D331D57D34}"/>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3826;p53">
              <a:extLst>
                <a:ext uri="{FF2B5EF4-FFF2-40B4-BE49-F238E27FC236}">
                  <a16:creationId xmlns:a16="http://schemas.microsoft.com/office/drawing/2014/main" id="{628D86D3-6518-88C9-99C8-8DE49F2A563A}"/>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3827;p53">
              <a:extLst>
                <a:ext uri="{FF2B5EF4-FFF2-40B4-BE49-F238E27FC236}">
                  <a16:creationId xmlns:a16="http://schemas.microsoft.com/office/drawing/2014/main" id="{AA74C934-1953-3E11-0858-7989DFB24E53}"/>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93EB-A933-9998-3AAA-06F9E3E5102A}"/>
              </a:ext>
            </a:extLst>
          </p:cNvPr>
          <p:cNvSpPr>
            <a:spLocks noGrp="1"/>
          </p:cNvSpPr>
          <p:nvPr>
            <p:ph type="title"/>
          </p:nvPr>
        </p:nvSpPr>
        <p:spPr>
          <a:xfrm>
            <a:off x="702150" y="2061373"/>
            <a:ext cx="7739700" cy="510300"/>
          </a:xfrm>
        </p:spPr>
        <p:txBody>
          <a:bodyPr/>
          <a:lstStyle/>
          <a:p>
            <a:r>
              <a:rPr lang="en-US" sz="4800"/>
              <a:t>Click to reveal our killer...</a:t>
            </a:r>
          </a:p>
        </p:txBody>
      </p:sp>
    </p:spTree>
    <p:extLst>
      <p:ext uri="{BB962C8B-B14F-4D97-AF65-F5344CB8AC3E}">
        <p14:creationId xmlns:p14="http://schemas.microsoft.com/office/powerpoint/2010/main" val="219084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brown hair wearing a white shirt and black skirt&#10;&#10;AI-generated content may be incorrect.">
            <a:extLst>
              <a:ext uri="{FF2B5EF4-FFF2-40B4-BE49-F238E27FC236}">
                <a16:creationId xmlns:a16="http://schemas.microsoft.com/office/drawing/2014/main" id="{453A2FDD-82CA-30F3-C854-23A26852B47D}"/>
              </a:ext>
            </a:extLst>
          </p:cNvPr>
          <p:cNvPicPr>
            <a:picLocks noChangeAspect="1"/>
          </p:cNvPicPr>
          <p:nvPr/>
        </p:nvPicPr>
        <p:blipFill>
          <a:blip r:embed="rId2"/>
          <a:stretch>
            <a:fillRect/>
          </a:stretch>
        </p:blipFill>
        <p:spPr>
          <a:xfrm>
            <a:off x="3298991" y="767474"/>
            <a:ext cx="2733675" cy="4086225"/>
          </a:xfrm>
          <a:prstGeom prst="rect">
            <a:avLst/>
          </a:prstGeom>
        </p:spPr>
      </p:pic>
      <p:sp>
        <p:nvSpPr>
          <p:cNvPr id="6" name="Google Shape;1850;p29">
            <a:extLst>
              <a:ext uri="{FF2B5EF4-FFF2-40B4-BE49-F238E27FC236}">
                <a16:creationId xmlns:a16="http://schemas.microsoft.com/office/drawing/2014/main" id="{82028F05-C49E-4A60-0D87-4C6624BE72D7}"/>
              </a:ext>
            </a:extLst>
          </p:cNvPr>
          <p:cNvSpPr/>
          <p:nvPr/>
        </p:nvSpPr>
        <p:spPr>
          <a:xfrm rot="6439087">
            <a:off x="6447321" y="2107459"/>
            <a:ext cx="1992921" cy="788550"/>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Graphic Simple line drawing of a pillow clip art, illustration for kids  coloring page. 47623304 Vector Art at Vecteezy">
            <a:extLst>
              <a:ext uri="{FF2B5EF4-FFF2-40B4-BE49-F238E27FC236}">
                <a16:creationId xmlns:a16="http://schemas.microsoft.com/office/drawing/2014/main" id="{9962576F-6E5B-4FF8-99D8-27E54F468AB9}"/>
              </a:ext>
            </a:extLst>
          </p:cNvPr>
          <p:cNvPicPr>
            <a:picLocks noChangeAspect="1"/>
          </p:cNvPicPr>
          <p:nvPr/>
        </p:nvPicPr>
        <p:blipFill>
          <a:blip r:embed="rId3"/>
          <a:stretch>
            <a:fillRect/>
          </a:stretch>
        </p:blipFill>
        <p:spPr>
          <a:xfrm>
            <a:off x="240543" y="1775408"/>
            <a:ext cx="2743198" cy="1447676"/>
          </a:xfrm>
          <a:prstGeom prst="rect">
            <a:avLst/>
          </a:prstGeom>
        </p:spPr>
      </p:pic>
    </p:spTree>
    <p:extLst>
      <p:ext uri="{BB962C8B-B14F-4D97-AF65-F5344CB8AC3E}">
        <p14:creationId xmlns:p14="http://schemas.microsoft.com/office/powerpoint/2010/main" val="68321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49" name="Google Shape;1549;p25"/>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Question 1</a:t>
            </a:r>
            <a:endParaRPr/>
          </a:p>
        </p:txBody>
      </p:sp>
      <p:grpSp>
        <p:nvGrpSpPr>
          <p:cNvPr id="1535" name="Google Shape;1535;p25"/>
          <p:cNvGrpSpPr/>
          <p:nvPr/>
        </p:nvGrpSpPr>
        <p:grpSpPr>
          <a:xfrm>
            <a:off x="8283247" y="4167954"/>
            <a:ext cx="632433" cy="767141"/>
            <a:chOff x="3980950" y="1911300"/>
            <a:chExt cx="304550" cy="339950"/>
          </a:xfrm>
        </p:grpSpPr>
        <p:sp>
          <p:nvSpPr>
            <p:cNvPr id="1536" name="Google Shape;1536;p25"/>
            <p:cNvSpPr/>
            <p:nvPr/>
          </p:nvSpPr>
          <p:spPr>
            <a:xfrm>
              <a:off x="4049075" y="2146525"/>
              <a:ext cx="121525" cy="104725"/>
            </a:xfrm>
            <a:custGeom>
              <a:avLst/>
              <a:gdLst/>
              <a:ahLst/>
              <a:cxnLst/>
              <a:rect l="l" t="t" r="r" b="b"/>
              <a:pathLst>
                <a:path w="4861" h="4189" extrusionOk="0">
                  <a:moveTo>
                    <a:pt x="4140" y="1044"/>
                  </a:moveTo>
                  <a:lnTo>
                    <a:pt x="4140" y="1836"/>
                  </a:lnTo>
                  <a:lnTo>
                    <a:pt x="3336" y="1836"/>
                  </a:lnTo>
                  <a:lnTo>
                    <a:pt x="3336" y="1044"/>
                  </a:lnTo>
                  <a:close/>
                  <a:moveTo>
                    <a:pt x="4140" y="2592"/>
                  </a:moveTo>
                  <a:lnTo>
                    <a:pt x="4140" y="3396"/>
                  </a:lnTo>
                  <a:lnTo>
                    <a:pt x="3336" y="3396"/>
                  </a:lnTo>
                  <a:lnTo>
                    <a:pt x="3336" y="2592"/>
                  </a:lnTo>
                  <a:close/>
                  <a:moveTo>
                    <a:pt x="0" y="0"/>
                  </a:moveTo>
                  <a:lnTo>
                    <a:pt x="0" y="4188"/>
                  </a:lnTo>
                  <a:lnTo>
                    <a:pt x="4860" y="4188"/>
                  </a:lnTo>
                  <a:lnTo>
                    <a:pt x="48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4190675" y="2146225"/>
              <a:ext cx="26725" cy="105025"/>
            </a:xfrm>
            <a:custGeom>
              <a:avLst/>
              <a:gdLst/>
              <a:ahLst/>
              <a:cxnLst/>
              <a:rect l="l" t="t" r="r" b="b"/>
              <a:pathLst>
                <a:path w="1069" h="4201" extrusionOk="0">
                  <a:moveTo>
                    <a:pt x="0" y="0"/>
                  </a:moveTo>
                  <a:lnTo>
                    <a:pt x="0" y="4200"/>
                  </a:lnTo>
                  <a:lnTo>
                    <a:pt x="1069" y="4200"/>
                  </a:lnTo>
                  <a:lnTo>
                    <a:pt x="10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4047575" y="2100925"/>
              <a:ext cx="171325" cy="25525"/>
            </a:xfrm>
            <a:custGeom>
              <a:avLst/>
              <a:gdLst/>
              <a:ahLst/>
              <a:cxnLst/>
              <a:rect l="l" t="t" r="r" b="b"/>
              <a:pathLst>
                <a:path w="6853" h="1021" extrusionOk="0">
                  <a:moveTo>
                    <a:pt x="288" y="0"/>
                  </a:moveTo>
                  <a:lnTo>
                    <a:pt x="0" y="1020"/>
                  </a:lnTo>
                  <a:lnTo>
                    <a:pt x="6853" y="1020"/>
                  </a:lnTo>
                  <a:lnTo>
                    <a:pt x="65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4237175" y="2145625"/>
              <a:ext cx="48325" cy="105625"/>
            </a:xfrm>
            <a:custGeom>
              <a:avLst/>
              <a:gdLst/>
              <a:ahLst/>
              <a:cxnLst/>
              <a:rect l="l" t="t" r="r" b="b"/>
              <a:pathLst>
                <a:path w="1933" h="4225" extrusionOk="0">
                  <a:moveTo>
                    <a:pt x="1" y="0"/>
                  </a:moveTo>
                  <a:lnTo>
                    <a:pt x="1" y="4224"/>
                  </a:lnTo>
                  <a:lnTo>
                    <a:pt x="1933" y="4224"/>
                  </a:lnTo>
                  <a:lnTo>
                    <a:pt x="1933" y="2304"/>
                  </a:lnTo>
                  <a:cubicBezTo>
                    <a:pt x="1921" y="1032"/>
                    <a:pt x="1093" y="1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3980950" y="2145625"/>
              <a:ext cx="48350" cy="105625"/>
            </a:xfrm>
            <a:custGeom>
              <a:avLst/>
              <a:gdLst/>
              <a:ahLst/>
              <a:cxnLst/>
              <a:rect l="l" t="t" r="r" b="b"/>
              <a:pathLst>
                <a:path w="1934" h="4225" extrusionOk="0">
                  <a:moveTo>
                    <a:pt x="1933" y="0"/>
                  </a:moveTo>
                  <a:cubicBezTo>
                    <a:pt x="841" y="12"/>
                    <a:pt x="13" y="1044"/>
                    <a:pt x="1" y="2304"/>
                  </a:cubicBezTo>
                  <a:lnTo>
                    <a:pt x="1" y="4224"/>
                  </a:lnTo>
                  <a:lnTo>
                    <a:pt x="1933" y="4224"/>
                  </a:lnTo>
                  <a:lnTo>
                    <a:pt x="19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4070375" y="2031600"/>
              <a:ext cx="125725" cy="49250"/>
            </a:xfrm>
            <a:custGeom>
              <a:avLst/>
              <a:gdLst/>
              <a:ahLst/>
              <a:cxnLst/>
              <a:rect l="l" t="t" r="r" b="b"/>
              <a:pathLst>
                <a:path w="5029" h="1970" extrusionOk="0">
                  <a:moveTo>
                    <a:pt x="2508" y="1"/>
                  </a:moveTo>
                  <a:cubicBezTo>
                    <a:pt x="2412" y="133"/>
                    <a:pt x="2292" y="253"/>
                    <a:pt x="2160" y="349"/>
                  </a:cubicBezTo>
                  <a:cubicBezTo>
                    <a:pt x="1812" y="617"/>
                    <a:pt x="1393" y="754"/>
                    <a:pt x="971" y="754"/>
                  </a:cubicBezTo>
                  <a:cubicBezTo>
                    <a:pt x="638" y="754"/>
                    <a:pt x="302" y="668"/>
                    <a:pt x="0" y="493"/>
                  </a:cubicBezTo>
                  <a:lnTo>
                    <a:pt x="0" y="493"/>
                  </a:lnTo>
                  <a:cubicBezTo>
                    <a:pt x="60" y="985"/>
                    <a:pt x="156" y="1477"/>
                    <a:pt x="264" y="1969"/>
                  </a:cubicBezTo>
                  <a:lnTo>
                    <a:pt x="4740" y="1969"/>
                  </a:lnTo>
                  <a:cubicBezTo>
                    <a:pt x="4860" y="1489"/>
                    <a:pt x="4956" y="985"/>
                    <a:pt x="5028" y="493"/>
                  </a:cubicBezTo>
                  <a:lnTo>
                    <a:pt x="5028" y="493"/>
                  </a:lnTo>
                  <a:cubicBezTo>
                    <a:pt x="4726" y="668"/>
                    <a:pt x="4391" y="754"/>
                    <a:pt x="4057" y="754"/>
                  </a:cubicBezTo>
                  <a:cubicBezTo>
                    <a:pt x="3636" y="754"/>
                    <a:pt x="3217" y="617"/>
                    <a:pt x="2868" y="349"/>
                  </a:cubicBezTo>
                  <a:cubicBezTo>
                    <a:pt x="2736" y="253"/>
                    <a:pt x="2616" y="133"/>
                    <a:pt x="2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4066775" y="2004900"/>
              <a:ext cx="56425" cy="24925"/>
            </a:xfrm>
            <a:custGeom>
              <a:avLst/>
              <a:gdLst/>
              <a:ahLst/>
              <a:cxnLst/>
              <a:rect l="l" t="t" r="r" b="b"/>
              <a:pathLst>
                <a:path w="2257" h="997" extrusionOk="0">
                  <a:moveTo>
                    <a:pt x="0" y="1"/>
                  </a:moveTo>
                  <a:cubicBezTo>
                    <a:pt x="72" y="565"/>
                    <a:pt x="552" y="997"/>
                    <a:pt x="1128" y="997"/>
                  </a:cubicBezTo>
                  <a:cubicBezTo>
                    <a:pt x="1692" y="997"/>
                    <a:pt x="2184" y="565"/>
                    <a:pt x="2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4143575" y="2004900"/>
              <a:ext cx="56125" cy="24925"/>
            </a:xfrm>
            <a:custGeom>
              <a:avLst/>
              <a:gdLst/>
              <a:ahLst/>
              <a:cxnLst/>
              <a:rect l="l" t="t" r="r" b="b"/>
              <a:pathLst>
                <a:path w="2245" h="997" extrusionOk="0">
                  <a:moveTo>
                    <a:pt x="0" y="1"/>
                  </a:moveTo>
                  <a:cubicBezTo>
                    <a:pt x="72" y="565"/>
                    <a:pt x="552" y="997"/>
                    <a:pt x="1128" y="997"/>
                  </a:cubicBezTo>
                  <a:cubicBezTo>
                    <a:pt x="1692" y="997"/>
                    <a:pt x="2172" y="565"/>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5"/>
            <p:cNvSpPr/>
            <p:nvPr/>
          </p:nvSpPr>
          <p:spPr>
            <a:xfrm>
              <a:off x="4029275" y="1911300"/>
              <a:ext cx="207925" cy="73825"/>
            </a:xfrm>
            <a:custGeom>
              <a:avLst/>
              <a:gdLst/>
              <a:ahLst/>
              <a:cxnLst/>
              <a:rect l="l" t="t" r="r" b="b"/>
              <a:pathLst>
                <a:path w="8317" h="2953" extrusionOk="0">
                  <a:moveTo>
                    <a:pt x="2004" y="1"/>
                  </a:moveTo>
                  <a:lnTo>
                    <a:pt x="1404" y="2149"/>
                  </a:lnTo>
                  <a:lnTo>
                    <a:pt x="0" y="2149"/>
                  </a:lnTo>
                  <a:lnTo>
                    <a:pt x="0" y="2953"/>
                  </a:lnTo>
                  <a:lnTo>
                    <a:pt x="8317" y="2953"/>
                  </a:lnTo>
                  <a:lnTo>
                    <a:pt x="8317" y="2149"/>
                  </a:lnTo>
                  <a:lnTo>
                    <a:pt x="6900" y="2149"/>
                  </a:lnTo>
                  <a:lnTo>
                    <a:pt x="6300" y="1"/>
                  </a:lnTo>
                  <a:lnTo>
                    <a:pt x="4152" y="589"/>
                  </a:lnTo>
                  <a:lnTo>
                    <a:pt x="20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5"/>
          <p:cNvGrpSpPr/>
          <p:nvPr/>
        </p:nvGrpSpPr>
        <p:grpSpPr>
          <a:xfrm rot="-1840340">
            <a:off x="8160409" y="228587"/>
            <a:ext cx="1821617" cy="621639"/>
            <a:chOff x="6701488" y="1774475"/>
            <a:chExt cx="1521875" cy="519350"/>
          </a:xfrm>
        </p:grpSpPr>
        <p:sp>
          <p:nvSpPr>
            <p:cNvPr id="1582" name="Google Shape;1582;p25"/>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7F171C45-5F68-2010-D77B-BFBB73345FCB}"/>
              </a:ext>
            </a:extLst>
          </p:cNvPr>
          <p:cNvSpPr txBox="1"/>
          <p:nvPr/>
        </p:nvSpPr>
        <p:spPr>
          <a:xfrm>
            <a:off x="1073568" y="1456313"/>
            <a:ext cx="728784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Zilla Slab"/>
              </a:rPr>
              <a:t>On Page 247, Molly said to Detective Stark, "Perhaps you jumped to some conclusions about me. You expected certain reactions that you consider normal, and when you didn't see those reactions, you assumed I was guilty"</a:t>
            </a:r>
          </a:p>
          <a:p>
            <a:endParaRPr lang="en-US" sz="2000">
              <a:latin typeface="Zilla Slab"/>
            </a:endParaRPr>
          </a:p>
          <a:p>
            <a:r>
              <a:rPr lang="en-US" sz="2000">
                <a:latin typeface="Zilla Slab"/>
              </a:rPr>
              <a:t>Why do you think Detective Stark jumped to these conclusions? What was Molly doing that made her seem "guilty"</a:t>
            </a:r>
          </a:p>
          <a:p>
            <a:endParaRPr lang="en-US" sz="2000">
              <a:latin typeface="Zilla Slab"/>
            </a:endParaRPr>
          </a:p>
          <a:p>
            <a:r>
              <a:rPr lang="en-US" sz="2000">
                <a:latin typeface="Zilla Slab"/>
              </a:rPr>
              <a:t>Have you ever jumped to conclusions about someone and turned out to be wrong?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4">
          <a:extLst>
            <a:ext uri="{FF2B5EF4-FFF2-40B4-BE49-F238E27FC236}">
              <a16:creationId xmlns:a16="http://schemas.microsoft.com/office/drawing/2014/main" id="{3CD07614-7FF2-85DD-4010-BC171BE37A09}"/>
            </a:ext>
          </a:extLst>
        </p:cNvPr>
        <p:cNvGrpSpPr/>
        <p:nvPr/>
      </p:nvGrpSpPr>
      <p:grpSpPr>
        <a:xfrm>
          <a:off x="0" y="0"/>
          <a:ext cx="0" cy="0"/>
          <a:chOff x="0" y="0"/>
          <a:chExt cx="0" cy="0"/>
        </a:xfrm>
      </p:grpSpPr>
      <p:sp>
        <p:nvSpPr>
          <p:cNvPr id="1549" name="Google Shape;1549;p25">
            <a:extLst>
              <a:ext uri="{FF2B5EF4-FFF2-40B4-BE49-F238E27FC236}">
                <a16:creationId xmlns:a16="http://schemas.microsoft.com/office/drawing/2014/main" id="{3876A7EF-6987-F0C4-12E4-5137886984CD}"/>
              </a:ext>
            </a:extLst>
          </p:cNvPr>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a:extLst>
              <a:ext uri="{FF2B5EF4-FFF2-40B4-BE49-F238E27FC236}">
                <a16:creationId xmlns:a16="http://schemas.microsoft.com/office/drawing/2014/main" id="{3FC13164-14FC-2036-CB6E-BBD8802B3C7E}"/>
              </a:ext>
            </a:extLst>
          </p:cNvPr>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Question 2</a:t>
            </a:r>
            <a:endParaRPr/>
          </a:p>
        </p:txBody>
      </p:sp>
      <p:grpSp>
        <p:nvGrpSpPr>
          <p:cNvPr id="1559" name="Google Shape;1559;p25">
            <a:extLst>
              <a:ext uri="{FF2B5EF4-FFF2-40B4-BE49-F238E27FC236}">
                <a16:creationId xmlns:a16="http://schemas.microsoft.com/office/drawing/2014/main" id="{F86A294B-BC07-D9CB-B975-9B495D0B4CB6}"/>
              </a:ext>
            </a:extLst>
          </p:cNvPr>
          <p:cNvGrpSpPr/>
          <p:nvPr/>
        </p:nvGrpSpPr>
        <p:grpSpPr>
          <a:xfrm>
            <a:off x="790091" y="532999"/>
            <a:ext cx="418221" cy="504770"/>
            <a:chOff x="3473825" y="4262550"/>
            <a:chExt cx="265150" cy="319900"/>
          </a:xfrm>
        </p:grpSpPr>
        <p:sp>
          <p:nvSpPr>
            <p:cNvPr id="1560" name="Google Shape;1560;p25">
              <a:extLst>
                <a:ext uri="{FF2B5EF4-FFF2-40B4-BE49-F238E27FC236}">
                  <a16:creationId xmlns:a16="http://schemas.microsoft.com/office/drawing/2014/main" id="{17F6BCC1-9F24-618E-6ACD-7D407209AF1C}"/>
                </a:ext>
              </a:extLst>
            </p:cNvPr>
            <p:cNvSpPr/>
            <p:nvPr/>
          </p:nvSpPr>
          <p:spPr>
            <a:xfrm>
              <a:off x="3473825" y="4325550"/>
              <a:ext cx="113525" cy="173725"/>
            </a:xfrm>
            <a:custGeom>
              <a:avLst/>
              <a:gdLst/>
              <a:ahLst/>
              <a:cxnLst/>
              <a:rect l="l" t="t" r="r" b="b"/>
              <a:pathLst>
                <a:path w="4541" h="6949" extrusionOk="0">
                  <a:moveTo>
                    <a:pt x="2583" y="0"/>
                  </a:moveTo>
                  <a:cubicBezTo>
                    <a:pt x="1314" y="0"/>
                    <a:pt x="1" y="1343"/>
                    <a:pt x="425" y="3589"/>
                  </a:cubicBezTo>
                  <a:cubicBezTo>
                    <a:pt x="605" y="4741"/>
                    <a:pt x="965" y="5821"/>
                    <a:pt x="1157" y="6949"/>
                  </a:cubicBezTo>
                  <a:lnTo>
                    <a:pt x="3953" y="6949"/>
                  </a:lnTo>
                  <a:cubicBezTo>
                    <a:pt x="3929" y="6433"/>
                    <a:pt x="3941" y="5917"/>
                    <a:pt x="4001" y="5401"/>
                  </a:cubicBezTo>
                  <a:lnTo>
                    <a:pt x="2885" y="5401"/>
                  </a:lnTo>
                  <a:lnTo>
                    <a:pt x="2885" y="4645"/>
                  </a:lnTo>
                  <a:lnTo>
                    <a:pt x="4097" y="4645"/>
                  </a:lnTo>
                  <a:cubicBezTo>
                    <a:pt x="4133" y="4405"/>
                    <a:pt x="4181" y="4141"/>
                    <a:pt x="4253" y="3901"/>
                  </a:cubicBezTo>
                  <a:lnTo>
                    <a:pt x="2201" y="3901"/>
                  </a:lnTo>
                  <a:lnTo>
                    <a:pt x="2201" y="3145"/>
                  </a:lnTo>
                  <a:lnTo>
                    <a:pt x="4445" y="3145"/>
                  </a:lnTo>
                  <a:cubicBezTo>
                    <a:pt x="4505" y="2905"/>
                    <a:pt x="4529" y="2652"/>
                    <a:pt x="4541" y="2400"/>
                  </a:cubicBezTo>
                  <a:lnTo>
                    <a:pt x="2201" y="2364"/>
                  </a:lnTo>
                  <a:lnTo>
                    <a:pt x="2201" y="1620"/>
                  </a:lnTo>
                  <a:lnTo>
                    <a:pt x="4457" y="1620"/>
                  </a:lnTo>
                  <a:cubicBezTo>
                    <a:pt x="4124" y="507"/>
                    <a:pt x="3361" y="0"/>
                    <a:pt x="2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a:extLst>
                <a:ext uri="{FF2B5EF4-FFF2-40B4-BE49-F238E27FC236}">
                  <a16:creationId xmlns:a16="http://schemas.microsoft.com/office/drawing/2014/main" id="{32B45426-ED28-61D7-5BBB-C90668D54072}"/>
                </a:ext>
              </a:extLst>
            </p:cNvPr>
            <p:cNvSpPr/>
            <p:nvPr/>
          </p:nvSpPr>
          <p:spPr>
            <a:xfrm>
              <a:off x="3500925" y="4516350"/>
              <a:ext cx="79225" cy="66100"/>
            </a:xfrm>
            <a:custGeom>
              <a:avLst/>
              <a:gdLst/>
              <a:ahLst/>
              <a:cxnLst/>
              <a:rect l="l" t="t" r="r" b="b"/>
              <a:pathLst>
                <a:path w="3169" h="2644" extrusionOk="0">
                  <a:moveTo>
                    <a:pt x="85" y="1"/>
                  </a:moveTo>
                  <a:cubicBezTo>
                    <a:pt x="1" y="661"/>
                    <a:pt x="61" y="1681"/>
                    <a:pt x="577" y="2221"/>
                  </a:cubicBezTo>
                  <a:cubicBezTo>
                    <a:pt x="819" y="2500"/>
                    <a:pt x="1200" y="2644"/>
                    <a:pt x="1577" y="2644"/>
                  </a:cubicBezTo>
                  <a:cubicBezTo>
                    <a:pt x="1947" y="2644"/>
                    <a:pt x="2313" y="2506"/>
                    <a:pt x="2545" y="2221"/>
                  </a:cubicBezTo>
                  <a:cubicBezTo>
                    <a:pt x="3169" y="1441"/>
                    <a:pt x="2941" y="36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a:extLst>
                <a:ext uri="{FF2B5EF4-FFF2-40B4-BE49-F238E27FC236}">
                  <a16:creationId xmlns:a16="http://schemas.microsoft.com/office/drawing/2014/main" id="{EB2E5C38-EA82-374D-EE45-1A0C2DC8C993}"/>
                </a:ext>
              </a:extLst>
            </p:cNvPr>
            <p:cNvSpPr/>
            <p:nvPr/>
          </p:nvSpPr>
          <p:spPr>
            <a:xfrm>
              <a:off x="3625450" y="4262550"/>
              <a:ext cx="113525" cy="174025"/>
            </a:xfrm>
            <a:custGeom>
              <a:avLst/>
              <a:gdLst/>
              <a:ahLst/>
              <a:cxnLst/>
              <a:rect l="l" t="t" r="r" b="b"/>
              <a:pathLst>
                <a:path w="4541" h="6961" extrusionOk="0">
                  <a:moveTo>
                    <a:pt x="1961" y="0"/>
                  </a:moveTo>
                  <a:cubicBezTo>
                    <a:pt x="1184" y="0"/>
                    <a:pt x="425" y="506"/>
                    <a:pt x="96" y="1620"/>
                  </a:cubicBezTo>
                  <a:lnTo>
                    <a:pt x="2340" y="1620"/>
                  </a:lnTo>
                  <a:lnTo>
                    <a:pt x="2340" y="2376"/>
                  </a:lnTo>
                  <a:lnTo>
                    <a:pt x="0" y="2376"/>
                  </a:lnTo>
                  <a:cubicBezTo>
                    <a:pt x="0" y="2628"/>
                    <a:pt x="24" y="2880"/>
                    <a:pt x="84" y="3120"/>
                  </a:cubicBezTo>
                  <a:lnTo>
                    <a:pt x="2340" y="3120"/>
                  </a:lnTo>
                  <a:lnTo>
                    <a:pt x="2340" y="3876"/>
                  </a:lnTo>
                  <a:lnTo>
                    <a:pt x="300" y="3876"/>
                  </a:lnTo>
                  <a:cubicBezTo>
                    <a:pt x="360" y="4116"/>
                    <a:pt x="408" y="4380"/>
                    <a:pt x="444" y="4620"/>
                  </a:cubicBezTo>
                  <a:lnTo>
                    <a:pt x="1656" y="4620"/>
                  </a:lnTo>
                  <a:lnTo>
                    <a:pt x="1656" y="5377"/>
                  </a:lnTo>
                  <a:lnTo>
                    <a:pt x="540" y="5377"/>
                  </a:lnTo>
                  <a:cubicBezTo>
                    <a:pt x="600" y="5893"/>
                    <a:pt x="624" y="6421"/>
                    <a:pt x="600" y="6961"/>
                  </a:cubicBezTo>
                  <a:lnTo>
                    <a:pt x="3384" y="6961"/>
                  </a:lnTo>
                  <a:cubicBezTo>
                    <a:pt x="3576" y="5821"/>
                    <a:pt x="3936" y="4740"/>
                    <a:pt x="4116" y="3588"/>
                  </a:cubicBezTo>
                  <a:cubicBezTo>
                    <a:pt x="4540" y="1343"/>
                    <a:pt x="3227" y="0"/>
                    <a:pt x="1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a:extLst>
                <a:ext uri="{FF2B5EF4-FFF2-40B4-BE49-F238E27FC236}">
                  <a16:creationId xmlns:a16="http://schemas.microsoft.com/office/drawing/2014/main" id="{AA81B533-13C8-D67F-F370-96EC4095F1D3}"/>
                </a:ext>
              </a:extLst>
            </p:cNvPr>
            <p:cNvSpPr/>
            <p:nvPr/>
          </p:nvSpPr>
          <p:spPr>
            <a:xfrm>
              <a:off x="3632350" y="4452750"/>
              <a:ext cx="79225" cy="66100"/>
            </a:xfrm>
            <a:custGeom>
              <a:avLst/>
              <a:gdLst/>
              <a:ahLst/>
              <a:cxnLst/>
              <a:rect l="l" t="t" r="r" b="b"/>
              <a:pathLst>
                <a:path w="3169" h="2644" extrusionOk="0">
                  <a:moveTo>
                    <a:pt x="276" y="1"/>
                  </a:moveTo>
                  <a:cubicBezTo>
                    <a:pt x="240" y="361"/>
                    <a:pt x="0" y="1441"/>
                    <a:pt x="624" y="2221"/>
                  </a:cubicBezTo>
                  <a:cubicBezTo>
                    <a:pt x="856" y="2506"/>
                    <a:pt x="1225" y="2644"/>
                    <a:pt x="1596" y="2644"/>
                  </a:cubicBezTo>
                  <a:cubicBezTo>
                    <a:pt x="1975" y="2644"/>
                    <a:pt x="2356" y="2500"/>
                    <a:pt x="2592" y="2221"/>
                  </a:cubicBezTo>
                  <a:cubicBezTo>
                    <a:pt x="3120" y="1681"/>
                    <a:pt x="3168" y="673"/>
                    <a:pt x="3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5">
            <a:extLst>
              <a:ext uri="{FF2B5EF4-FFF2-40B4-BE49-F238E27FC236}">
                <a16:creationId xmlns:a16="http://schemas.microsoft.com/office/drawing/2014/main" id="{27703009-2E4C-16CF-C0A0-530FAF9B5C6C}"/>
              </a:ext>
            </a:extLst>
          </p:cNvPr>
          <p:cNvGrpSpPr/>
          <p:nvPr/>
        </p:nvGrpSpPr>
        <p:grpSpPr>
          <a:xfrm rot="-1840340">
            <a:off x="8160409" y="228587"/>
            <a:ext cx="1821617" cy="621639"/>
            <a:chOff x="6701488" y="1774475"/>
            <a:chExt cx="1521875" cy="519350"/>
          </a:xfrm>
        </p:grpSpPr>
        <p:sp>
          <p:nvSpPr>
            <p:cNvPr id="1582" name="Google Shape;1582;p25">
              <a:extLst>
                <a:ext uri="{FF2B5EF4-FFF2-40B4-BE49-F238E27FC236}">
                  <a16:creationId xmlns:a16="http://schemas.microsoft.com/office/drawing/2014/main" id="{9E0E0CE4-C738-8319-4A39-D0825C472DFA}"/>
                </a:ext>
              </a:extLst>
            </p:cNvPr>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a:extLst>
                <a:ext uri="{FF2B5EF4-FFF2-40B4-BE49-F238E27FC236}">
                  <a16:creationId xmlns:a16="http://schemas.microsoft.com/office/drawing/2014/main" id="{8FDAD332-E62F-DEFD-FF53-FB9668F4B660}"/>
                </a:ext>
              </a:extLst>
            </p:cNvPr>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a:extLst>
                <a:ext uri="{FF2B5EF4-FFF2-40B4-BE49-F238E27FC236}">
                  <a16:creationId xmlns:a16="http://schemas.microsoft.com/office/drawing/2014/main" id="{EE215A2D-08BB-63CE-6925-FCF3972B24F4}"/>
                </a:ext>
              </a:extLst>
            </p:cNvPr>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a:extLst>
                <a:ext uri="{FF2B5EF4-FFF2-40B4-BE49-F238E27FC236}">
                  <a16:creationId xmlns:a16="http://schemas.microsoft.com/office/drawing/2014/main" id="{3DD2CF59-F1E0-2DA7-39ED-0D991BDE2AF0}"/>
                </a:ext>
              </a:extLst>
            </p:cNvPr>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a:extLst>
                <a:ext uri="{FF2B5EF4-FFF2-40B4-BE49-F238E27FC236}">
                  <a16:creationId xmlns:a16="http://schemas.microsoft.com/office/drawing/2014/main" id="{1700F1A8-0545-9555-940C-383CB300FCA4}"/>
                </a:ext>
              </a:extLst>
            </p:cNvPr>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a:extLst>
                <a:ext uri="{FF2B5EF4-FFF2-40B4-BE49-F238E27FC236}">
                  <a16:creationId xmlns:a16="http://schemas.microsoft.com/office/drawing/2014/main" id="{83413F2F-56E3-1701-4B14-E03763ED7511}"/>
                </a:ext>
              </a:extLst>
            </p:cNvPr>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a:extLst>
                <a:ext uri="{FF2B5EF4-FFF2-40B4-BE49-F238E27FC236}">
                  <a16:creationId xmlns:a16="http://schemas.microsoft.com/office/drawing/2014/main" id="{F0AA9F22-BC85-59D9-9947-F12A0455147A}"/>
                </a:ext>
              </a:extLst>
            </p:cNvPr>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a:extLst>
                <a:ext uri="{FF2B5EF4-FFF2-40B4-BE49-F238E27FC236}">
                  <a16:creationId xmlns:a16="http://schemas.microsoft.com/office/drawing/2014/main" id="{4D4E09DC-1EF5-2F67-F924-53FFCC01B7D8}"/>
                </a:ext>
              </a:extLst>
            </p:cNvPr>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a:extLst>
                <a:ext uri="{FF2B5EF4-FFF2-40B4-BE49-F238E27FC236}">
                  <a16:creationId xmlns:a16="http://schemas.microsoft.com/office/drawing/2014/main" id="{8C31213F-F361-3626-F6BA-4F878E640B71}"/>
                </a:ext>
              </a:extLst>
            </p:cNvPr>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a:extLst>
                <a:ext uri="{FF2B5EF4-FFF2-40B4-BE49-F238E27FC236}">
                  <a16:creationId xmlns:a16="http://schemas.microsoft.com/office/drawing/2014/main" id="{B9DBEE7D-4493-7013-A8CA-4BF18D8D02A3}"/>
                </a:ext>
              </a:extLst>
            </p:cNvPr>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a:extLst>
                <a:ext uri="{FF2B5EF4-FFF2-40B4-BE49-F238E27FC236}">
                  <a16:creationId xmlns:a16="http://schemas.microsoft.com/office/drawing/2014/main" id="{16C3F9C2-BEF5-176E-C8A9-7DF50CF7FF6A}"/>
                </a:ext>
              </a:extLst>
            </p:cNvPr>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059;p34">
            <a:extLst>
              <a:ext uri="{FF2B5EF4-FFF2-40B4-BE49-F238E27FC236}">
                <a16:creationId xmlns:a16="http://schemas.microsoft.com/office/drawing/2014/main" id="{9AC01417-31D0-A199-5343-6AADC116CFD1}"/>
              </a:ext>
            </a:extLst>
          </p:cNvPr>
          <p:cNvGrpSpPr/>
          <p:nvPr/>
        </p:nvGrpSpPr>
        <p:grpSpPr>
          <a:xfrm rot="1485386">
            <a:off x="8237512" y="4186009"/>
            <a:ext cx="1613188" cy="1004182"/>
            <a:chOff x="7254375" y="787045"/>
            <a:chExt cx="1839209" cy="1144876"/>
          </a:xfrm>
        </p:grpSpPr>
        <p:sp>
          <p:nvSpPr>
            <p:cNvPr id="9" name="Google Shape;2060;p34">
              <a:extLst>
                <a:ext uri="{FF2B5EF4-FFF2-40B4-BE49-F238E27FC236}">
                  <a16:creationId xmlns:a16="http://schemas.microsoft.com/office/drawing/2014/main" id="{9F052849-D7CC-FF7F-715C-B1DAA35FCAC4}"/>
                </a:ext>
              </a:extLst>
            </p:cNvPr>
            <p:cNvSpPr/>
            <p:nvPr/>
          </p:nvSpPr>
          <p:spPr>
            <a:xfrm>
              <a:off x="7342317" y="787045"/>
              <a:ext cx="1751267" cy="1115046"/>
            </a:xfrm>
            <a:custGeom>
              <a:avLst/>
              <a:gdLst/>
              <a:ahLst/>
              <a:cxnLst/>
              <a:rect l="l" t="t" r="r" b="b"/>
              <a:pathLst>
                <a:path w="25869" h="16471" extrusionOk="0">
                  <a:moveTo>
                    <a:pt x="25406" y="13873"/>
                  </a:moveTo>
                  <a:lnTo>
                    <a:pt x="3421" y="462"/>
                  </a:lnTo>
                  <a:lnTo>
                    <a:pt x="1126" y="159"/>
                  </a:lnTo>
                  <a:lnTo>
                    <a:pt x="1126" y="159"/>
                  </a:lnTo>
                  <a:lnTo>
                    <a:pt x="0" y="0"/>
                  </a:lnTo>
                  <a:lnTo>
                    <a:pt x="650" y="938"/>
                  </a:lnTo>
                  <a:lnTo>
                    <a:pt x="650" y="938"/>
                  </a:lnTo>
                  <a:lnTo>
                    <a:pt x="1963" y="2829"/>
                  </a:lnTo>
                  <a:lnTo>
                    <a:pt x="1963" y="2829"/>
                  </a:lnTo>
                  <a:lnTo>
                    <a:pt x="22245" y="15201"/>
                  </a:lnTo>
                  <a:lnTo>
                    <a:pt x="22245" y="15201"/>
                  </a:lnTo>
                  <a:lnTo>
                    <a:pt x="23948" y="16254"/>
                  </a:lnTo>
                  <a:cubicBezTo>
                    <a:pt x="24309" y="16471"/>
                    <a:pt x="24771" y="16355"/>
                    <a:pt x="25002" y="15995"/>
                  </a:cubicBezTo>
                  <a:lnTo>
                    <a:pt x="25652" y="14912"/>
                  </a:lnTo>
                  <a:cubicBezTo>
                    <a:pt x="25868" y="14551"/>
                    <a:pt x="25753" y="14089"/>
                    <a:pt x="25406" y="138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1;p34">
              <a:extLst>
                <a:ext uri="{FF2B5EF4-FFF2-40B4-BE49-F238E27FC236}">
                  <a16:creationId xmlns:a16="http://schemas.microsoft.com/office/drawing/2014/main" id="{83231454-A9E0-D46E-ECB0-8D76F2E7FDDA}"/>
                </a:ext>
              </a:extLst>
            </p:cNvPr>
            <p:cNvSpPr/>
            <p:nvPr/>
          </p:nvSpPr>
          <p:spPr>
            <a:xfrm>
              <a:off x="7254375" y="816875"/>
              <a:ext cx="1752282" cy="1115046"/>
            </a:xfrm>
            <a:custGeom>
              <a:avLst/>
              <a:gdLst/>
              <a:ahLst/>
              <a:cxnLst/>
              <a:rect l="l" t="t" r="r" b="b"/>
              <a:pathLst>
                <a:path w="25884" h="16471" extrusionOk="0">
                  <a:moveTo>
                    <a:pt x="1978" y="2829"/>
                  </a:moveTo>
                  <a:lnTo>
                    <a:pt x="1" y="0"/>
                  </a:lnTo>
                  <a:lnTo>
                    <a:pt x="3436" y="462"/>
                  </a:lnTo>
                  <a:lnTo>
                    <a:pt x="25421" y="13873"/>
                  </a:lnTo>
                  <a:cubicBezTo>
                    <a:pt x="25768" y="14089"/>
                    <a:pt x="25883" y="14551"/>
                    <a:pt x="25667" y="14912"/>
                  </a:cubicBezTo>
                  <a:lnTo>
                    <a:pt x="25017" y="15995"/>
                  </a:lnTo>
                  <a:cubicBezTo>
                    <a:pt x="24786" y="16355"/>
                    <a:pt x="24324" y="16471"/>
                    <a:pt x="23963" y="162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2;p34">
              <a:extLst>
                <a:ext uri="{FF2B5EF4-FFF2-40B4-BE49-F238E27FC236}">
                  <a16:creationId xmlns:a16="http://schemas.microsoft.com/office/drawing/2014/main" id="{A8A6D3A7-9C80-3ECD-E4EF-5CCA1832488D}"/>
                </a:ext>
              </a:extLst>
            </p:cNvPr>
            <p:cNvSpPr/>
            <p:nvPr/>
          </p:nvSpPr>
          <p:spPr>
            <a:xfrm>
              <a:off x="7254375" y="816875"/>
              <a:ext cx="1656490" cy="1060346"/>
            </a:xfrm>
            <a:custGeom>
              <a:avLst/>
              <a:gdLst/>
              <a:ahLst/>
              <a:cxnLst/>
              <a:rect l="l" t="t" r="r" b="b"/>
              <a:pathLst>
                <a:path w="24469" h="15663" extrusionOk="0">
                  <a:moveTo>
                    <a:pt x="1978" y="2829"/>
                  </a:moveTo>
                  <a:lnTo>
                    <a:pt x="1" y="0"/>
                  </a:lnTo>
                  <a:lnTo>
                    <a:pt x="3436" y="462"/>
                  </a:lnTo>
                  <a:lnTo>
                    <a:pt x="24469" y="13295"/>
                  </a:lnTo>
                  <a:cubicBezTo>
                    <a:pt x="24122" y="14161"/>
                    <a:pt x="23631" y="14970"/>
                    <a:pt x="23025" y="156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3;p34">
              <a:extLst>
                <a:ext uri="{FF2B5EF4-FFF2-40B4-BE49-F238E27FC236}">
                  <a16:creationId xmlns:a16="http://schemas.microsoft.com/office/drawing/2014/main" id="{C59605A6-8F08-C88E-D343-038EADD3EE37}"/>
                </a:ext>
              </a:extLst>
            </p:cNvPr>
            <p:cNvSpPr/>
            <p:nvPr/>
          </p:nvSpPr>
          <p:spPr>
            <a:xfrm>
              <a:off x="7254375" y="816875"/>
              <a:ext cx="1604702" cy="1029070"/>
            </a:xfrm>
            <a:custGeom>
              <a:avLst/>
              <a:gdLst/>
              <a:ahLst/>
              <a:cxnLst/>
              <a:rect l="l" t="t" r="r" b="b"/>
              <a:pathLst>
                <a:path w="23704" h="15201" extrusionOk="0">
                  <a:moveTo>
                    <a:pt x="1978" y="2829"/>
                  </a:moveTo>
                  <a:lnTo>
                    <a:pt x="1" y="0"/>
                  </a:lnTo>
                  <a:lnTo>
                    <a:pt x="3436" y="462"/>
                  </a:lnTo>
                  <a:lnTo>
                    <a:pt x="23704" y="12833"/>
                  </a:lnTo>
                  <a:cubicBezTo>
                    <a:pt x="23372" y="13699"/>
                    <a:pt x="22881" y="14508"/>
                    <a:pt x="22260" y="152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4;p34">
              <a:extLst>
                <a:ext uri="{FF2B5EF4-FFF2-40B4-BE49-F238E27FC236}">
                  <a16:creationId xmlns:a16="http://schemas.microsoft.com/office/drawing/2014/main" id="{69BA07CA-36F3-692E-633A-B5A7CE7A5079}"/>
                </a:ext>
              </a:extLst>
            </p:cNvPr>
            <p:cNvSpPr/>
            <p:nvPr/>
          </p:nvSpPr>
          <p:spPr>
            <a:xfrm>
              <a:off x="7254375" y="816875"/>
              <a:ext cx="232676" cy="191584"/>
            </a:xfrm>
            <a:custGeom>
              <a:avLst/>
              <a:gdLst/>
              <a:ahLst/>
              <a:cxnLst/>
              <a:rect l="l" t="t" r="r" b="b"/>
              <a:pathLst>
                <a:path w="3437" h="2830" extrusionOk="0">
                  <a:moveTo>
                    <a:pt x="1978" y="2829"/>
                  </a:moveTo>
                  <a:lnTo>
                    <a:pt x="1" y="0"/>
                  </a:lnTo>
                  <a:lnTo>
                    <a:pt x="3436" y="462"/>
                  </a:lnTo>
                  <a:cubicBezTo>
                    <a:pt x="3090" y="1328"/>
                    <a:pt x="2613" y="2137"/>
                    <a:pt x="1993" y="28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5;p34">
              <a:extLst>
                <a:ext uri="{FF2B5EF4-FFF2-40B4-BE49-F238E27FC236}">
                  <a16:creationId xmlns:a16="http://schemas.microsoft.com/office/drawing/2014/main" id="{0B6FABC5-153E-B24A-E3FC-89D106D1CB0B}"/>
                </a:ext>
              </a:extLst>
            </p:cNvPr>
            <p:cNvSpPr/>
            <p:nvPr/>
          </p:nvSpPr>
          <p:spPr>
            <a:xfrm>
              <a:off x="7254375" y="816875"/>
              <a:ext cx="76295" cy="63568"/>
            </a:xfrm>
            <a:custGeom>
              <a:avLst/>
              <a:gdLst/>
              <a:ahLst/>
              <a:cxnLst/>
              <a:rect l="l" t="t" r="r" b="b"/>
              <a:pathLst>
                <a:path w="1127" h="939" extrusionOk="0">
                  <a:moveTo>
                    <a:pt x="650" y="938"/>
                  </a:moveTo>
                  <a:lnTo>
                    <a:pt x="1" y="0"/>
                  </a:lnTo>
                  <a:lnTo>
                    <a:pt x="1126" y="144"/>
                  </a:lnTo>
                  <a:cubicBezTo>
                    <a:pt x="1025" y="433"/>
                    <a:pt x="852" y="707"/>
                    <a:pt x="650" y="9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E2CFDD9F-E18D-611F-AB4A-44B75DAC3B5A}"/>
              </a:ext>
            </a:extLst>
          </p:cNvPr>
          <p:cNvSpPr txBox="1"/>
          <p:nvPr/>
        </p:nvSpPr>
        <p:spPr>
          <a:xfrm>
            <a:off x="1000997" y="1651348"/>
            <a:ext cx="72878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Zilla Slab"/>
              </a:rPr>
              <a:t>Molly goes back to work at the Regency Grand and Mr. Snow acts as if nothing happened. Do you think Molly should have gone back to the hotel to work with the same colleagues after they all spoke badly of her when the investigation started?</a:t>
            </a:r>
          </a:p>
          <a:p>
            <a:endParaRPr lang="en-US" sz="2000">
              <a:latin typeface="Zilla Slab"/>
            </a:endParaRPr>
          </a:p>
          <a:p>
            <a:r>
              <a:rPr lang="en-US" sz="2000">
                <a:latin typeface="Zilla Slab"/>
              </a:rPr>
              <a:t>Do you think you would go back to work there if you were Molly? Why or why not?</a:t>
            </a:r>
          </a:p>
        </p:txBody>
      </p:sp>
    </p:spTree>
    <p:extLst>
      <p:ext uri="{BB962C8B-B14F-4D97-AF65-F5344CB8AC3E}">
        <p14:creationId xmlns:p14="http://schemas.microsoft.com/office/powerpoint/2010/main" val="116455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4">
          <a:extLst>
            <a:ext uri="{FF2B5EF4-FFF2-40B4-BE49-F238E27FC236}">
              <a16:creationId xmlns:a16="http://schemas.microsoft.com/office/drawing/2014/main" id="{6279B0AE-51D9-5488-EE8B-4CC0A76B4496}"/>
            </a:ext>
          </a:extLst>
        </p:cNvPr>
        <p:cNvGrpSpPr/>
        <p:nvPr/>
      </p:nvGrpSpPr>
      <p:grpSpPr>
        <a:xfrm>
          <a:off x="0" y="0"/>
          <a:ext cx="0" cy="0"/>
          <a:chOff x="0" y="0"/>
          <a:chExt cx="0" cy="0"/>
        </a:xfrm>
      </p:grpSpPr>
      <p:sp>
        <p:nvSpPr>
          <p:cNvPr id="1549" name="Google Shape;1549;p25">
            <a:extLst>
              <a:ext uri="{FF2B5EF4-FFF2-40B4-BE49-F238E27FC236}">
                <a16:creationId xmlns:a16="http://schemas.microsoft.com/office/drawing/2014/main" id="{712E7C08-60FC-6328-5438-16C2397A1B79}"/>
              </a:ext>
            </a:extLst>
          </p:cNvPr>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a:extLst>
              <a:ext uri="{FF2B5EF4-FFF2-40B4-BE49-F238E27FC236}">
                <a16:creationId xmlns:a16="http://schemas.microsoft.com/office/drawing/2014/main" id="{95E27919-2A8A-485B-FB09-A79925AC14CA}"/>
              </a:ext>
            </a:extLst>
          </p:cNvPr>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Question 3</a:t>
            </a:r>
            <a:endParaRPr lang="en-US"/>
          </a:p>
        </p:txBody>
      </p:sp>
      <p:grpSp>
        <p:nvGrpSpPr>
          <p:cNvPr id="1581" name="Google Shape;1581;p25">
            <a:extLst>
              <a:ext uri="{FF2B5EF4-FFF2-40B4-BE49-F238E27FC236}">
                <a16:creationId xmlns:a16="http://schemas.microsoft.com/office/drawing/2014/main" id="{672167D2-01DD-2287-D23C-3940910EDEAB}"/>
              </a:ext>
            </a:extLst>
          </p:cNvPr>
          <p:cNvGrpSpPr/>
          <p:nvPr/>
        </p:nvGrpSpPr>
        <p:grpSpPr>
          <a:xfrm rot="-1840340">
            <a:off x="8160409" y="228587"/>
            <a:ext cx="1821617" cy="621639"/>
            <a:chOff x="6701488" y="1774475"/>
            <a:chExt cx="1521875" cy="519350"/>
          </a:xfrm>
        </p:grpSpPr>
        <p:sp>
          <p:nvSpPr>
            <p:cNvPr id="1582" name="Google Shape;1582;p25">
              <a:extLst>
                <a:ext uri="{FF2B5EF4-FFF2-40B4-BE49-F238E27FC236}">
                  <a16:creationId xmlns:a16="http://schemas.microsoft.com/office/drawing/2014/main" id="{EC43CF0D-A2E9-2A36-2B50-8827F83D9D33}"/>
                </a:ext>
              </a:extLst>
            </p:cNvPr>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a:extLst>
                <a:ext uri="{FF2B5EF4-FFF2-40B4-BE49-F238E27FC236}">
                  <a16:creationId xmlns:a16="http://schemas.microsoft.com/office/drawing/2014/main" id="{B62B1333-E017-4093-3E5A-59204F05A058}"/>
                </a:ext>
              </a:extLst>
            </p:cNvPr>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a:extLst>
                <a:ext uri="{FF2B5EF4-FFF2-40B4-BE49-F238E27FC236}">
                  <a16:creationId xmlns:a16="http://schemas.microsoft.com/office/drawing/2014/main" id="{F127E53C-1EA9-25F3-CE8B-B5D3F6FD0AD4}"/>
                </a:ext>
              </a:extLst>
            </p:cNvPr>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a:extLst>
                <a:ext uri="{FF2B5EF4-FFF2-40B4-BE49-F238E27FC236}">
                  <a16:creationId xmlns:a16="http://schemas.microsoft.com/office/drawing/2014/main" id="{E54D311B-F9D7-64BC-E400-B25D8CEB1C57}"/>
                </a:ext>
              </a:extLst>
            </p:cNvPr>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a:extLst>
                <a:ext uri="{FF2B5EF4-FFF2-40B4-BE49-F238E27FC236}">
                  <a16:creationId xmlns:a16="http://schemas.microsoft.com/office/drawing/2014/main" id="{A6EA29DE-F18E-7B40-89B6-DB55ADBDE72B}"/>
                </a:ext>
              </a:extLst>
            </p:cNvPr>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a:extLst>
                <a:ext uri="{FF2B5EF4-FFF2-40B4-BE49-F238E27FC236}">
                  <a16:creationId xmlns:a16="http://schemas.microsoft.com/office/drawing/2014/main" id="{8F48069C-7618-E487-49E0-2722FA11783E}"/>
                </a:ext>
              </a:extLst>
            </p:cNvPr>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a:extLst>
                <a:ext uri="{FF2B5EF4-FFF2-40B4-BE49-F238E27FC236}">
                  <a16:creationId xmlns:a16="http://schemas.microsoft.com/office/drawing/2014/main" id="{55656D31-FAE8-3D2F-864E-968A4A8CADB2}"/>
                </a:ext>
              </a:extLst>
            </p:cNvPr>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a:extLst>
                <a:ext uri="{FF2B5EF4-FFF2-40B4-BE49-F238E27FC236}">
                  <a16:creationId xmlns:a16="http://schemas.microsoft.com/office/drawing/2014/main" id="{1D287F26-103E-945F-9EAD-FA79A6F8E655}"/>
                </a:ext>
              </a:extLst>
            </p:cNvPr>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a:extLst>
                <a:ext uri="{FF2B5EF4-FFF2-40B4-BE49-F238E27FC236}">
                  <a16:creationId xmlns:a16="http://schemas.microsoft.com/office/drawing/2014/main" id="{AF215B9B-AF42-213D-3D6A-5A96570C9B8D}"/>
                </a:ext>
              </a:extLst>
            </p:cNvPr>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a:extLst>
                <a:ext uri="{FF2B5EF4-FFF2-40B4-BE49-F238E27FC236}">
                  <a16:creationId xmlns:a16="http://schemas.microsoft.com/office/drawing/2014/main" id="{840C995A-83AC-5ED0-5FA7-EF04DBB867C2}"/>
                </a:ext>
              </a:extLst>
            </p:cNvPr>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a:extLst>
                <a:ext uri="{FF2B5EF4-FFF2-40B4-BE49-F238E27FC236}">
                  <a16:creationId xmlns:a16="http://schemas.microsoft.com/office/drawing/2014/main" id="{1AB8B2CC-EA9F-5149-4601-06749991B369}"/>
                </a:ext>
              </a:extLst>
            </p:cNvPr>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8A2B9D0A-0B5E-A66A-6634-D2DB8626E429}"/>
              </a:ext>
            </a:extLst>
          </p:cNvPr>
          <p:cNvSpPr txBox="1"/>
          <p:nvPr/>
        </p:nvSpPr>
        <p:spPr>
          <a:xfrm>
            <a:off x="928426" y="1651348"/>
            <a:ext cx="728784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Zilla Slab"/>
              </a:rPr>
              <a:t>It is revealed in Chapter 27 that Molly is now dating Juan Manuel. Do you think he is a good partner for her? Why?</a:t>
            </a:r>
          </a:p>
          <a:p>
            <a:endParaRPr lang="en-US" sz="2000">
              <a:latin typeface="Zilla Slab"/>
            </a:endParaRPr>
          </a:p>
          <a:p>
            <a:r>
              <a:rPr lang="en-US" sz="2000">
                <a:latin typeface="Zilla Slab"/>
              </a:rPr>
              <a:t>Why do you think it took a while for Molly to know if she could trust him?</a:t>
            </a:r>
          </a:p>
        </p:txBody>
      </p:sp>
      <p:grpSp>
        <p:nvGrpSpPr>
          <p:cNvPr id="1474" name="Google Shape;3724;p53">
            <a:extLst>
              <a:ext uri="{FF2B5EF4-FFF2-40B4-BE49-F238E27FC236}">
                <a16:creationId xmlns:a16="http://schemas.microsoft.com/office/drawing/2014/main" id="{B0E7D83C-4DEA-FB0D-7EBE-DA3FF9AAA03D}"/>
              </a:ext>
            </a:extLst>
          </p:cNvPr>
          <p:cNvGrpSpPr/>
          <p:nvPr/>
        </p:nvGrpSpPr>
        <p:grpSpPr>
          <a:xfrm rot="3876241">
            <a:off x="-269756" y="3084658"/>
            <a:ext cx="1175180" cy="1992921"/>
            <a:chOff x="8118431" y="2464006"/>
            <a:chExt cx="1501792" cy="2546804"/>
          </a:xfrm>
        </p:grpSpPr>
        <p:grpSp>
          <p:nvGrpSpPr>
            <p:cNvPr id="3" name="Google Shape;3725;p53">
              <a:extLst>
                <a:ext uri="{FF2B5EF4-FFF2-40B4-BE49-F238E27FC236}">
                  <a16:creationId xmlns:a16="http://schemas.microsoft.com/office/drawing/2014/main" id="{E32CBB95-8E8D-B51C-262F-B97C0264DCEB}"/>
                </a:ext>
              </a:extLst>
            </p:cNvPr>
            <p:cNvGrpSpPr/>
            <p:nvPr/>
          </p:nvGrpSpPr>
          <p:grpSpPr>
            <a:xfrm rot="-2515517" flipH="1">
              <a:off x="8290106" y="2871116"/>
              <a:ext cx="338385" cy="477021"/>
              <a:chOff x="2565725" y="3732950"/>
              <a:chExt cx="820075" cy="1228175"/>
            </a:xfrm>
          </p:grpSpPr>
          <p:sp>
            <p:nvSpPr>
              <p:cNvPr id="19" name="Google Shape;3726;p53">
                <a:extLst>
                  <a:ext uri="{FF2B5EF4-FFF2-40B4-BE49-F238E27FC236}">
                    <a16:creationId xmlns:a16="http://schemas.microsoft.com/office/drawing/2014/main" id="{4D520DB1-8DA1-0315-4D05-C306DF685633}"/>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7;p53">
                <a:extLst>
                  <a:ext uri="{FF2B5EF4-FFF2-40B4-BE49-F238E27FC236}">
                    <a16:creationId xmlns:a16="http://schemas.microsoft.com/office/drawing/2014/main" id="{220C81BD-76AB-9811-A3E4-6F6AA288C1DC}"/>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8;p53">
                <a:extLst>
                  <a:ext uri="{FF2B5EF4-FFF2-40B4-BE49-F238E27FC236}">
                    <a16:creationId xmlns:a16="http://schemas.microsoft.com/office/drawing/2014/main" id="{8A4D7DF2-4B72-9EE0-EE6A-A474B556D231}"/>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9;p53">
                <a:extLst>
                  <a:ext uri="{FF2B5EF4-FFF2-40B4-BE49-F238E27FC236}">
                    <a16:creationId xmlns:a16="http://schemas.microsoft.com/office/drawing/2014/main" id="{4864222F-3F40-92B3-1658-D227F5B1B922}"/>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30;p53">
                <a:extLst>
                  <a:ext uri="{FF2B5EF4-FFF2-40B4-BE49-F238E27FC236}">
                    <a16:creationId xmlns:a16="http://schemas.microsoft.com/office/drawing/2014/main" id="{91C5893B-0946-DA94-E4F7-3255FD8891BC}"/>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1;p53">
                <a:extLst>
                  <a:ext uri="{FF2B5EF4-FFF2-40B4-BE49-F238E27FC236}">
                    <a16:creationId xmlns:a16="http://schemas.microsoft.com/office/drawing/2014/main" id="{1CB8308B-37C5-30D2-98A4-7D3621871991}"/>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2;p53">
                <a:extLst>
                  <a:ext uri="{FF2B5EF4-FFF2-40B4-BE49-F238E27FC236}">
                    <a16:creationId xmlns:a16="http://schemas.microsoft.com/office/drawing/2014/main" id="{5BA8FD54-7E83-5D35-FBE7-C3AD9D3410A3}"/>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3;p53">
                <a:extLst>
                  <a:ext uri="{FF2B5EF4-FFF2-40B4-BE49-F238E27FC236}">
                    <a16:creationId xmlns:a16="http://schemas.microsoft.com/office/drawing/2014/main" id="{79E1EC31-5C08-AAE1-4D00-E7B4D5422FE6}"/>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4;p53">
                <a:extLst>
                  <a:ext uri="{FF2B5EF4-FFF2-40B4-BE49-F238E27FC236}">
                    <a16:creationId xmlns:a16="http://schemas.microsoft.com/office/drawing/2014/main" id="{DF503EEE-FF50-5F91-3B26-3AAFC3E9D968}"/>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5;p53">
                <a:extLst>
                  <a:ext uri="{FF2B5EF4-FFF2-40B4-BE49-F238E27FC236}">
                    <a16:creationId xmlns:a16="http://schemas.microsoft.com/office/drawing/2014/main" id="{02E6B5B4-5F54-9B29-09CF-96CC4E7C1014}"/>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36;p53">
                <a:extLst>
                  <a:ext uri="{FF2B5EF4-FFF2-40B4-BE49-F238E27FC236}">
                    <a16:creationId xmlns:a16="http://schemas.microsoft.com/office/drawing/2014/main" id="{83472821-B42C-0AF7-EA04-5DCDF494A5B8}"/>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7;p53">
                <a:extLst>
                  <a:ext uri="{FF2B5EF4-FFF2-40B4-BE49-F238E27FC236}">
                    <a16:creationId xmlns:a16="http://schemas.microsoft.com/office/drawing/2014/main" id="{F9E69BEC-8541-228F-4B9D-95124A512980}"/>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8;p53">
                <a:extLst>
                  <a:ext uri="{FF2B5EF4-FFF2-40B4-BE49-F238E27FC236}">
                    <a16:creationId xmlns:a16="http://schemas.microsoft.com/office/drawing/2014/main" id="{DED782CD-578E-E375-4FFC-604F10C0E99D}"/>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39;p53">
                <a:extLst>
                  <a:ext uri="{FF2B5EF4-FFF2-40B4-BE49-F238E27FC236}">
                    <a16:creationId xmlns:a16="http://schemas.microsoft.com/office/drawing/2014/main" id="{05E40551-BCD0-721F-6964-C7570728B5CD}"/>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40;p53">
                <a:extLst>
                  <a:ext uri="{FF2B5EF4-FFF2-40B4-BE49-F238E27FC236}">
                    <a16:creationId xmlns:a16="http://schemas.microsoft.com/office/drawing/2014/main" id="{E59145DF-BD67-DED7-2B30-3A82A3A390A6}"/>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1;p53">
                <a:extLst>
                  <a:ext uri="{FF2B5EF4-FFF2-40B4-BE49-F238E27FC236}">
                    <a16:creationId xmlns:a16="http://schemas.microsoft.com/office/drawing/2014/main" id="{EBAEE7AC-1E49-B15C-FC05-3277759B6698}"/>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42;p53">
                <a:extLst>
                  <a:ext uri="{FF2B5EF4-FFF2-40B4-BE49-F238E27FC236}">
                    <a16:creationId xmlns:a16="http://schemas.microsoft.com/office/drawing/2014/main" id="{51B2A726-ED33-A2A0-9848-A92DD03FA284}"/>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43;p53">
                <a:extLst>
                  <a:ext uri="{FF2B5EF4-FFF2-40B4-BE49-F238E27FC236}">
                    <a16:creationId xmlns:a16="http://schemas.microsoft.com/office/drawing/2014/main" id="{294EC888-7AC0-F8FF-64D1-F5FE38C7F2F9}"/>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44;p53">
                <a:extLst>
                  <a:ext uri="{FF2B5EF4-FFF2-40B4-BE49-F238E27FC236}">
                    <a16:creationId xmlns:a16="http://schemas.microsoft.com/office/drawing/2014/main" id="{14DC655E-6ADE-250E-275B-25BC726BD77E}"/>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45;p53">
                <a:extLst>
                  <a:ext uri="{FF2B5EF4-FFF2-40B4-BE49-F238E27FC236}">
                    <a16:creationId xmlns:a16="http://schemas.microsoft.com/office/drawing/2014/main" id="{73ABA1C0-7515-2911-B179-47E8BCBDFAA4}"/>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46;p53">
                <a:extLst>
                  <a:ext uri="{FF2B5EF4-FFF2-40B4-BE49-F238E27FC236}">
                    <a16:creationId xmlns:a16="http://schemas.microsoft.com/office/drawing/2014/main" id="{9901A980-0444-EF43-31D3-9C431F5D171B}"/>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7;p53">
                <a:extLst>
                  <a:ext uri="{FF2B5EF4-FFF2-40B4-BE49-F238E27FC236}">
                    <a16:creationId xmlns:a16="http://schemas.microsoft.com/office/drawing/2014/main" id="{3500FC38-BFA3-4A36-0751-9BC145F3D5D1}"/>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8;p53">
                <a:extLst>
                  <a:ext uri="{FF2B5EF4-FFF2-40B4-BE49-F238E27FC236}">
                    <a16:creationId xmlns:a16="http://schemas.microsoft.com/office/drawing/2014/main" id="{79065A0A-EAC3-51C8-2B05-2B6E254924BE}"/>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49;p53">
                <a:extLst>
                  <a:ext uri="{FF2B5EF4-FFF2-40B4-BE49-F238E27FC236}">
                    <a16:creationId xmlns:a16="http://schemas.microsoft.com/office/drawing/2014/main" id="{7CEB444A-DA5B-8553-E408-E63080E108FA}"/>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50;p53">
                <a:extLst>
                  <a:ext uri="{FF2B5EF4-FFF2-40B4-BE49-F238E27FC236}">
                    <a16:creationId xmlns:a16="http://schemas.microsoft.com/office/drawing/2014/main" id="{CE0384AF-2E83-C682-E580-715DFAEA0111}"/>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51;p53">
                <a:extLst>
                  <a:ext uri="{FF2B5EF4-FFF2-40B4-BE49-F238E27FC236}">
                    <a16:creationId xmlns:a16="http://schemas.microsoft.com/office/drawing/2014/main" id="{2CFD7E5E-1964-9832-AAF4-26AFE2F7962C}"/>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52;p53">
                <a:extLst>
                  <a:ext uri="{FF2B5EF4-FFF2-40B4-BE49-F238E27FC236}">
                    <a16:creationId xmlns:a16="http://schemas.microsoft.com/office/drawing/2014/main" id="{7257B75F-849E-6DB9-6BCA-A31026274E0E}"/>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53;p53">
                <a:extLst>
                  <a:ext uri="{FF2B5EF4-FFF2-40B4-BE49-F238E27FC236}">
                    <a16:creationId xmlns:a16="http://schemas.microsoft.com/office/drawing/2014/main" id="{908DAA87-1755-E277-E66B-46EE930D3152}"/>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4;p53">
                <a:extLst>
                  <a:ext uri="{FF2B5EF4-FFF2-40B4-BE49-F238E27FC236}">
                    <a16:creationId xmlns:a16="http://schemas.microsoft.com/office/drawing/2014/main" id="{9E5F9D62-90DA-1781-D503-B3AD2E2DC036}"/>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5;p53">
                <a:extLst>
                  <a:ext uri="{FF2B5EF4-FFF2-40B4-BE49-F238E27FC236}">
                    <a16:creationId xmlns:a16="http://schemas.microsoft.com/office/drawing/2014/main" id="{CC0DEEAB-7B5C-7054-C566-25DB435B14D3}"/>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56;p53">
                <a:extLst>
                  <a:ext uri="{FF2B5EF4-FFF2-40B4-BE49-F238E27FC236}">
                    <a16:creationId xmlns:a16="http://schemas.microsoft.com/office/drawing/2014/main" id="{69A331C0-B05F-0021-6569-E5E612091963}"/>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7;p53">
                <a:extLst>
                  <a:ext uri="{FF2B5EF4-FFF2-40B4-BE49-F238E27FC236}">
                    <a16:creationId xmlns:a16="http://schemas.microsoft.com/office/drawing/2014/main" id="{5382B061-D3F2-388C-F4B0-0CDF4EF6646F}"/>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58;p53">
                <a:extLst>
                  <a:ext uri="{FF2B5EF4-FFF2-40B4-BE49-F238E27FC236}">
                    <a16:creationId xmlns:a16="http://schemas.microsoft.com/office/drawing/2014/main" id="{FD99037A-6CDF-7421-6978-35AC6E5982DF}"/>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59;p53">
                <a:extLst>
                  <a:ext uri="{FF2B5EF4-FFF2-40B4-BE49-F238E27FC236}">
                    <a16:creationId xmlns:a16="http://schemas.microsoft.com/office/drawing/2014/main" id="{E4AF5516-0B76-6C0D-CC94-9300DF0B863E}"/>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60;p53">
                <a:extLst>
                  <a:ext uri="{FF2B5EF4-FFF2-40B4-BE49-F238E27FC236}">
                    <a16:creationId xmlns:a16="http://schemas.microsoft.com/office/drawing/2014/main" id="{BC99B41D-351F-42C7-3F04-3050493F56BF}"/>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61;p53">
                <a:extLst>
                  <a:ext uri="{FF2B5EF4-FFF2-40B4-BE49-F238E27FC236}">
                    <a16:creationId xmlns:a16="http://schemas.microsoft.com/office/drawing/2014/main" id="{0AAD7F20-2FBB-C0E6-A09A-A1A24F4387C1}"/>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62;p53">
                <a:extLst>
                  <a:ext uri="{FF2B5EF4-FFF2-40B4-BE49-F238E27FC236}">
                    <a16:creationId xmlns:a16="http://schemas.microsoft.com/office/drawing/2014/main" id="{C229F2BC-CB70-BD82-E203-8B4E24CF737E}"/>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3;p53">
                <a:extLst>
                  <a:ext uri="{FF2B5EF4-FFF2-40B4-BE49-F238E27FC236}">
                    <a16:creationId xmlns:a16="http://schemas.microsoft.com/office/drawing/2014/main" id="{570C1525-ADE9-4831-DDE0-DD93D8EC1411}"/>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64;p53">
                <a:extLst>
                  <a:ext uri="{FF2B5EF4-FFF2-40B4-BE49-F238E27FC236}">
                    <a16:creationId xmlns:a16="http://schemas.microsoft.com/office/drawing/2014/main" id="{34386CB0-A40A-1D68-3700-B6A8EA361988}"/>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65;p53">
                <a:extLst>
                  <a:ext uri="{FF2B5EF4-FFF2-40B4-BE49-F238E27FC236}">
                    <a16:creationId xmlns:a16="http://schemas.microsoft.com/office/drawing/2014/main" id="{7D9B3CF4-12E7-168F-47E3-5290F4BFF5DC}"/>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6;p53">
                <a:extLst>
                  <a:ext uri="{FF2B5EF4-FFF2-40B4-BE49-F238E27FC236}">
                    <a16:creationId xmlns:a16="http://schemas.microsoft.com/office/drawing/2014/main" id="{D70F6DA4-43C1-82DC-10B8-FC6900AC7D89}"/>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67;p53">
                <a:extLst>
                  <a:ext uri="{FF2B5EF4-FFF2-40B4-BE49-F238E27FC236}">
                    <a16:creationId xmlns:a16="http://schemas.microsoft.com/office/drawing/2014/main" id="{F4681185-0155-2852-783D-D3395584B0F8}"/>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68;p53">
                <a:extLst>
                  <a:ext uri="{FF2B5EF4-FFF2-40B4-BE49-F238E27FC236}">
                    <a16:creationId xmlns:a16="http://schemas.microsoft.com/office/drawing/2014/main" id="{36BCEA65-C894-DF41-AB6D-E03D0D35E04E}"/>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69;p53">
                <a:extLst>
                  <a:ext uri="{FF2B5EF4-FFF2-40B4-BE49-F238E27FC236}">
                    <a16:creationId xmlns:a16="http://schemas.microsoft.com/office/drawing/2014/main" id="{36A8A51C-05EE-456F-8611-8442255D8FF8}"/>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70;p53">
                <a:extLst>
                  <a:ext uri="{FF2B5EF4-FFF2-40B4-BE49-F238E27FC236}">
                    <a16:creationId xmlns:a16="http://schemas.microsoft.com/office/drawing/2014/main" id="{3A9BF8F4-AC45-4E41-350E-FBFF5AA327C8}"/>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3771;p53">
                <a:extLst>
                  <a:ext uri="{FF2B5EF4-FFF2-40B4-BE49-F238E27FC236}">
                    <a16:creationId xmlns:a16="http://schemas.microsoft.com/office/drawing/2014/main" id="{47971B23-64A9-5816-2EB5-18D0AF4B614A}"/>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3772;p53">
                <a:extLst>
                  <a:ext uri="{FF2B5EF4-FFF2-40B4-BE49-F238E27FC236}">
                    <a16:creationId xmlns:a16="http://schemas.microsoft.com/office/drawing/2014/main" id="{3A2CEA37-7728-3C5E-AD83-10B0EE64793B}"/>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773;p53">
              <a:extLst>
                <a:ext uri="{FF2B5EF4-FFF2-40B4-BE49-F238E27FC236}">
                  <a16:creationId xmlns:a16="http://schemas.microsoft.com/office/drawing/2014/main" id="{5A6C3A72-F425-C85D-9235-3273A27181E2}"/>
                </a:ext>
              </a:extLst>
            </p:cNvPr>
            <p:cNvGrpSpPr/>
            <p:nvPr/>
          </p:nvGrpSpPr>
          <p:grpSpPr>
            <a:xfrm rot="-281921">
              <a:off x="8118431" y="2464006"/>
              <a:ext cx="1501792" cy="2546804"/>
              <a:chOff x="7256921" y="1397065"/>
              <a:chExt cx="1952699" cy="3311474"/>
            </a:xfrm>
          </p:grpSpPr>
          <p:sp>
            <p:nvSpPr>
              <p:cNvPr id="5" name="Google Shape;3774;p53">
                <a:extLst>
                  <a:ext uri="{FF2B5EF4-FFF2-40B4-BE49-F238E27FC236}">
                    <a16:creationId xmlns:a16="http://schemas.microsoft.com/office/drawing/2014/main" id="{A559F77F-7C1F-1042-FCA1-FBD364BE3BCE}"/>
                  </a:ext>
                </a:extLst>
              </p:cNvPr>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75;p53">
                <a:extLst>
                  <a:ext uri="{FF2B5EF4-FFF2-40B4-BE49-F238E27FC236}">
                    <a16:creationId xmlns:a16="http://schemas.microsoft.com/office/drawing/2014/main" id="{A4573194-3E0D-6A43-C0B0-CA48E685666A}"/>
                  </a:ext>
                </a:extLst>
              </p:cNvPr>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76;p53">
                <a:extLst>
                  <a:ext uri="{FF2B5EF4-FFF2-40B4-BE49-F238E27FC236}">
                    <a16:creationId xmlns:a16="http://schemas.microsoft.com/office/drawing/2014/main" id="{5970F3DE-C945-E583-C123-8E8E1726FC59}"/>
                  </a:ext>
                </a:extLst>
              </p:cNvPr>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77;p53">
                <a:extLst>
                  <a:ext uri="{FF2B5EF4-FFF2-40B4-BE49-F238E27FC236}">
                    <a16:creationId xmlns:a16="http://schemas.microsoft.com/office/drawing/2014/main" id="{9E34CC48-78C5-3331-47A7-ADA09881CE9D}"/>
                  </a:ext>
                </a:extLst>
              </p:cNvPr>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78;p53">
                <a:extLst>
                  <a:ext uri="{FF2B5EF4-FFF2-40B4-BE49-F238E27FC236}">
                    <a16:creationId xmlns:a16="http://schemas.microsoft.com/office/drawing/2014/main" id="{639BE014-A92B-1DE1-367A-57314A8B5622}"/>
                  </a:ext>
                </a:extLst>
              </p:cNvPr>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9;p53">
                <a:extLst>
                  <a:ext uri="{FF2B5EF4-FFF2-40B4-BE49-F238E27FC236}">
                    <a16:creationId xmlns:a16="http://schemas.microsoft.com/office/drawing/2014/main" id="{5E206133-53FA-D3BA-24DE-1CB67AC4B22F}"/>
                  </a:ext>
                </a:extLst>
              </p:cNvPr>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5127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4">
          <a:extLst>
            <a:ext uri="{FF2B5EF4-FFF2-40B4-BE49-F238E27FC236}">
              <a16:creationId xmlns:a16="http://schemas.microsoft.com/office/drawing/2014/main" id="{68C39078-6071-15BE-80EC-614B6C693287}"/>
            </a:ext>
          </a:extLst>
        </p:cNvPr>
        <p:cNvGrpSpPr/>
        <p:nvPr/>
      </p:nvGrpSpPr>
      <p:grpSpPr>
        <a:xfrm>
          <a:off x="0" y="0"/>
          <a:ext cx="0" cy="0"/>
          <a:chOff x="0" y="0"/>
          <a:chExt cx="0" cy="0"/>
        </a:xfrm>
      </p:grpSpPr>
      <p:sp>
        <p:nvSpPr>
          <p:cNvPr id="1549" name="Google Shape;1549;p25">
            <a:extLst>
              <a:ext uri="{FF2B5EF4-FFF2-40B4-BE49-F238E27FC236}">
                <a16:creationId xmlns:a16="http://schemas.microsoft.com/office/drawing/2014/main" id="{072D2BDE-E51A-41C8-4C99-FF07D7E5ABFC}"/>
              </a:ext>
            </a:extLst>
          </p:cNvPr>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a:extLst>
              <a:ext uri="{FF2B5EF4-FFF2-40B4-BE49-F238E27FC236}">
                <a16:creationId xmlns:a16="http://schemas.microsoft.com/office/drawing/2014/main" id="{D1205932-60F0-1C3D-F2BF-D8A0D8FE6514}"/>
              </a:ext>
            </a:extLst>
          </p:cNvPr>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Question 4</a:t>
            </a:r>
            <a:endParaRPr lang="en-US"/>
          </a:p>
        </p:txBody>
      </p:sp>
      <p:grpSp>
        <p:nvGrpSpPr>
          <p:cNvPr id="1581" name="Google Shape;1581;p25">
            <a:extLst>
              <a:ext uri="{FF2B5EF4-FFF2-40B4-BE49-F238E27FC236}">
                <a16:creationId xmlns:a16="http://schemas.microsoft.com/office/drawing/2014/main" id="{4A18FDFE-BACB-9B0D-FD20-E99C909DDCCC}"/>
              </a:ext>
            </a:extLst>
          </p:cNvPr>
          <p:cNvGrpSpPr/>
          <p:nvPr/>
        </p:nvGrpSpPr>
        <p:grpSpPr>
          <a:xfrm rot="-1840340">
            <a:off x="8160409" y="228587"/>
            <a:ext cx="1821617" cy="621639"/>
            <a:chOff x="6701488" y="1774475"/>
            <a:chExt cx="1521875" cy="519350"/>
          </a:xfrm>
        </p:grpSpPr>
        <p:sp>
          <p:nvSpPr>
            <p:cNvPr id="1582" name="Google Shape;1582;p25">
              <a:extLst>
                <a:ext uri="{FF2B5EF4-FFF2-40B4-BE49-F238E27FC236}">
                  <a16:creationId xmlns:a16="http://schemas.microsoft.com/office/drawing/2014/main" id="{65DDCA63-A0E3-6B6A-0824-44B954F31559}"/>
                </a:ext>
              </a:extLst>
            </p:cNvPr>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a:extLst>
                <a:ext uri="{FF2B5EF4-FFF2-40B4-BE49-F238E27FC236}">
                  <a16:creationId xmlns:a16="http://schemas.microsoft.com/office/drawing/2014/main" id="{09962166-417B-6E47-97CF-B81ECA0DDE10}"/>
                </a:ext>
              </a:extLst>
            </p:cNvPr>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a:extLst>
                <a:ext uri="{FF2B5EF4-FFF2-40B4-BE49-F238E27FC236}">
                  <a16:creationId xmlns:a16="http://schemas.microsoft.com/office/drawing/2014/main" id="{FAABD78A-5112-4598-A6FB-20CE3A2AD54F}"/>
                </a:ext>
              </a:extLst>
            </p:cNvPr>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a:extLst>
                <a:ext uri="{FF2B5EF4-FFF2-40B4-BE49-F238E27FC236}">
                  <a16:creationId xmlns:a16="http://schemas.microsoft.com/office/drawing/2014/main" id="{D73C5297-F1C2-8279-2704-A6A757965B24}"/>
                </a:ext>
              </a:extLst>
            </p:cNvPr>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a:extLst>
                <a:ext uri="{FF2B5EF4-FFF2-40B4-BE49-F238E27FC236}">
                  <a16:creationId xmlns:a16="http://schemas.microsoft.com/office/drawing/2014/main" id="{079D9D6F-2F1F-B303-5F94-9BE9343B3B66}"/>
                </a:ext>
              </a:extLst>
            </p:cNvPr>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a:extLst>
                <a:ext uri="{FF2B5EF4-FFF2-40B4-BE49-F238E27FC236}">
                  <a16:creationId xmlns:a16="http://schemas.microsoft.com/office/drawing/2014/main" id="{3590E6E4-5901-4235-4A6B-40019A997C05}"/>
                </a:ext>
              </a:extLst>
            </p:cNvPr>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a:extLst>
                <a:ext uri="{FF2B5EF4-FFF2-40B4-BE49-F238E27FC236}">
                  <a16:creationId xmlns:a16="http://schemas.microsoft.com/office/drawing/2014/main" id="{42EE58A1-1000-0A7C-502D-C83B2E624778}"/>
                </a:ext>
              </a:extLst>
            </p:cNvPr>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a:extLst>
                <a:ext uri="{FF2B5EF4-FFF2-40B4-BE49-F238E27FC236}">
                  <a16:creationId xmlns:a16="http://schemas.microsoft.com/office/drawing/2014/main" id="{45418F14-42DF-FA67-C807-F6474DB7DA8B}"/>
                </a:ext>
              </a:extLst>
            </p:cNvPr>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a:extLst>
                <a:ext uri="{FF2B5EF4-FFF2-40B4-BE49-F238E27FC236}">
                  <a16:creationId xmlns:a16="http://schemas.microsoft.com/office/drawing/2014/main" id="{43D37C62-54E8-178D-062B-C608106DF38E}"/>
                </a:ext>
              </a:extLst>
            </p:cNvPr>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a:extLst>
                <a:ext uri="{FF2B5EF4-FFF2-40B4-BE49-F238E27FC236}">
                  <a16:creationId xmlns:a16="http://schemas.microsoft.com/office/drawing/2014/main" id="{FEF2C2DD-4AA3-0B82-071B-8B80B33A4296}"/>
                </a:ext>
              </a:extLst>
            </p:cNvPr>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a:extLst>
                <a:ext uri="{FF2B5EF4-FFF2-40B4-BE49-F238E27FC236}">
                  <a16:creationId xmlns:a16="http://schemas.microsoft.com/office/drawing/2014/main" id="{04852D4C-1239-C723-48E1-C454F2247CBD}"/>
                </a:ext>
              </a:extLst>
            </p:cNvPr>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05A6F9B4-A3CC-0CBB-F139-42DDF317EB9C}"/>
              </a:ext>
            </a:extLst>
          </p:cNvPr>
          <p:cNvSpPr txBox="1"/>
          <p:nvPr/>
        </p:nvSpPr>
        <p:spPr>
          <a:xfrm>
            <a:off x="1155211" y="1660420"/>
            <a:ext cx="72878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Zilla Slab"/>
              </a:rPr>
              <a:t>On Page 285, Molly says, " The longer you live, the more you learn. People are a mystery that can never be solved. Life has a way of sorting itself out. Everything will be okay in the end. And if it's not okay, it's not the end". Do you believe any of these sayings are true? Which ones?</a:t>
            </a:r>
          </a:p>
          <a:p>
            <a:endParaRPr lang="en-US" sz="2000">
              <a:latin typeface="Zilla Slab"/>
            </a:endParaRPr>
          </a:p>
          <a:p>
            <a:r>
              <a:rPr lang="en-US" sz="2000">
                <a:latin typeface="Zilla Slab"/>
              </a:rPr>
              <a:t>Can you think of any experiences in your life that relate to any of the sayings above?</a:t>
            </a:r>
          </a:p>
        </p:txBody>
      </p:sp>
      <p:grpSp>
        <p:nvGrpSpPr>
          <p:cNvPr id="1474" name="Google Shape;3724;p53">
            <a:extLst>
              <a:ext uri="{FF2B5EF4-FFF2-40B4-BE49-F238E27FC236}">
                <a16:creationId xmlns:a16="http://schemas.microsoft.com/office/drawing/2014/main" id="{80B6AFC0-E74C-9A1D-41D0-10934DE57544}"/>
              </a:ext>
            </a:extLst>
          </p:cNvPr>
          <p:cNvGrpSpPr/>
          <p:nvPr/>
        </p:nvGrpSpPr>
        <p:grpSpPr>
          <a:xfrm rot="3876241">
            <a:off x="-269756" y="3084658"/>
            <a:ext cx="1175180" cy="1992921"/>
            <a:chOff x="8118431" y="2464006"/>
            <a:chExt cx="1501792" cy="2546804"/>
          </a:xfrm>
        </p:grpSpPr>
        <p:grpSp>
          <p:nvGrpSpPr>
            <p:cNvPr id="3" name="Google Shape;3725;p53">
              <a:extLst>
                <a:ext uri="{FF2B5EF4-FFF2-40B4-BE49-F238E27FC236}">
                  <a16:creationId xmlns:a16="http://schemas.microsoft.com/office/drawing/2014/main" id="{9C671DDD-75DB-146A-1848-66A23B87D230}"/>
                </a:ext>
              </a:extLst>
            </p:cNvPr>
            <p:cNvGrpSpPr/>
            <p:nvPr/>
          </p:nvGrpSpPr>
          <p:grpSpPr>
            <a:xfrm rot="-2515517" flipH="1">
              <a:off x="8290106" y="2871116"/>
              <a:ext cx="338385" cy="477021"/>
              <a:chOff x="2565725" y="3732950"/>
              <a:chExt cx="820075" cy="1228175"/>
            </a:xfrm>
          </p:grpSpPr>
          <p:sp>
            <p:nvSpPr>
              <p:cNvPr id="19" name="Google Shape;3726;p53">
                <a:extLst>
                  <a:ext uri="{FF2B5EF4-FFF2-40B4-BE49-F238E27FC236}">
                    <a16:creationId xmlns:a16="http://schemas.microsoft.com/office/drawing/2014/main" id="{63D689F3-C196-1A94-E030-84957E5B59DD}"/>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7;p53">
                <a:extLst>
                  <a:ext uri="{FF2B5EF4-FFF2-40B4-BE49-F238E27FC236}">
                    <a16:creationId xmlns:a16="http://schemas.microsoft.com/office/drawing/2014/main" id="{4E8D0400-257B-DFAF-BFFA-BBF40A586B65}"/>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8;p53">
                <a:extLst>
                  <a:ext uri="{FF2B5EF4-FFF2-40B4-BE49-F238E27FC236}">
                    <a16:creationId xmlns:a16="http://schemas.microsoft.com/office/drawing/2014/main" id="{3C104DE0-ECA1-53D1-E622-9D20DD917A75}"/>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9;p53">
                <a:extLst>
                  <a:ext uri="{FF2B5EF4-FFF2-40B4-BE49-F238E27FC236}">
                    <a16:creationId xmlns:a16="http://schemas.microsoft.com/office/drawing/2014/main" id="{8D07C8DF-74B0-4670-62E2-2C2DEF09F6ED}"/>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30;p53">
                <a:extLst>
                  <a:ext uri="{FF2B5EF4-FFF2-40B4-BE49-F238E27FC236}">
                    <a16:creationId xmlns:a16="http://schemas.microsoft.com/office/drawing/2014/main" id="{D42A03D8-E7B3-534D-4CAB-1FFE7DEE3F96}"/>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1;p53">
                <a:extLst>
                  <a:ext uri="{FF2B5EF4-FFF2-40B4-BE49-F238E27FC236}">
                    <a16:creationId xmlns:a16="http://schemas.microsoft.com/office/drawing/2014/main" id="{29700E56-4451-8FD7-7873-FFF6F13979E8}"/>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2;p53">
                <a:extLst>
                  <a:ext uri="{FF2B5EF4-FFF2-40B4-BE49-F238E27FC236}">
                    <a16:creationId xmlns:a16="http://schemas.microsoft.com/office/drawing/2014/main" id="{FF70D62B-E194-7B3A-B30B-D4BE067BCC03}"/>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3;p53">
                <a:extLst>
                  <a:ext uri="{FF2B5EF4-FFF2-40B4-BE49-F238E27FC236}">
                    <a16:creationId xmlns:a16="http://schemas.microsoft.com/office/drawing/2014/main" id="{91B842E5-128E-75BC-CFB4-37FC67F78391}"/>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4;p53">
                <a:extLst>
                  <a:ext uri="{FF2B5EF4-FFF2-40B4-BE49-F238E27FC236}">
                    <a16:creationId xmlns:a16="http://schemas.microsoft.com/office/drawing/2014/main" id="{79C435CB-25AE-AC19-5B37-A29268A97246}"/>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5;p53">
                <a:extLst>
                  <a:ext uri="{FF2B5EF4-FFF2-40B4-BE49-F238E27FC236}">
                    <a16:creationId xmlns:a16="http://schemas.microsoft.com/office/drawing/2014/main" id="{4B293ABA-A081-CDF2-8F6D-ABD91C1494DD}"/>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36;p53">
                <a:extLst>
                  <a:ext uri="{FF2B5EF4-FFF2-40B4-BE49-F238E27FC236}">
                    <a16:creationId xmlns:a16="http://schemas.microsoft.com/office/drawing/2014/main" id="{6906E986-9006-1030-54AA-F7161419FE95}"/>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7;p53">
                <a:extLst>
                  <a:ext uri="{FF2B5EF4-FFF2-40B4-BE49-F238E27FC236}">
                    <a16:creationId xmlns:a16="http://schemas.microsoft.com/office/drawing/2014/main" id="{AD9834BB-602B-8315-1388-70287904FA81}"/>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8;p53">
                <a:extLst>
                  <a:ext uri="{FF2B5EF4-FFF2-40B4-BE49-F238E27FC236}">
                    <a16:creationId xmlns:a16="http://schemas.microsoft.com/office/drawing/2014/main" id="{33F030FE-596B-0FC4-D75C-31CCCF19F980}"/>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39;p53">
                <a:extLst>
                  <a:ext uri="{FF2B5EF4-FFF2-40B4-BE49-F238E27FC236}">
                    <a16:creationId xmlns:a16="http://schemas.microsoft.com/office/drawing/2014/main" id="{C502ABCE-12BB-4108-290E-B0C010280752}"/>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40;p53">
                <a:extLst>
                  <a:ext uri="{FF2B5EF4-FFF2-40B4-BE49-F238E27FC236}">
                    <a16:creationId xmlns:a16="http://schemas.microsoft.com/office/drawing/2014/main" id="{2DF9E9AE-CFB7-EBB1-275B-B8F880B41BAA}"/>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1;p53">
                <a:extLst>
                  <a:ext uri="{FF2B5EF4-FFF2-40B4-BE49-F238E27FC236}">
                    <a16:creationId xmlns:a16="http://schemas.microsoft.com/office/drawing/2014/main" id="{0EF642D3-56C9-31C0-BD62-99D63C30BE2D}"/>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42;p53">
                <a:extLst>
                  <a:ext uri="{FF2B5EF4-FFF2-40B4-BE49-F238E27FC236}">
                    <a16:creationId xmlns:a16="http://schemas.microsoft.com/office/drawing/2014/main" id="{C4CABEF5-EFD6-BD1F-3C04-AB5DC87A1CB9}"/>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43;p53">
                <a:extLst>
                  <a:ext uri="{FF2B5EF4-FFF2-40B4-BE49-F238E27FC236}">
                    <a16:creationId xmlns:a16="http://schemas.microsoft.com/office/drawing/2014/main" id="{499B8129-49F5-0A17-9FED-7E6123A66612}"/>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44;p53">
                <a:extLst>
                  <a:ext uri="{FF2B5EF4-FFF2-40B4-BE49-F238E27FC236}">
                    <a16:creationId xmlns:a16="http://schemas.microsoft.com/office/drawing/2014/main" id="{7A53639D-C5F2-6177-B42C-62B0C1AD42A0}"/>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45;p53">
                <a:extLst>
                  <a:ext uri="{FF2B5EF4-FFF2-40B4-BE49-F238E27FC236}">
                    <a16:creationId xmlns:a16="http://schemas.microsoft.com/office/drawing/2014/main" id="{84F03F24-308A-DA48-D2FE-42D9E5840D59}"/>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46;p53">
                <a:extLst>
                  <a:ext uri="{FF2B5EF4-FFF2-40B4-BE49-F238E27FC236}">
                    <a16:creationId xmlns:a16="http://schemas.microsoft.com/office/drawing/2014/main" id="{9BB38DD6-7B49-B475-491B-DEF70DF50697}"/>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7;p53">
                <a:extLst>
                  <a:ext uri="{FF2B5EF4-FFF2-40B4-BE49-F238E27FC236}">
                    <a16:creationId xmlns:a16="http://schemas.microsoft.com/office/drawing/2014/main" id="{CA587E75-7E21-F6E0-6CF5-F1C46C8606A9}"/>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8;p53">
                <a:extLst>
                  <a:ext uri="{FF2B5EF4-FFF2-40B4-BE49-F238E27FC236}">
                    <a16:creationId xmlns:a16="http://schemas.microsoft.com/office/drawing/2014/main" id="{5ABA8237-2868-4524-B3FB-79B64D054DF3}"/>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49;p53">
                <a:extLst>
                  <a:ext uri="{FF2B5EF4-FFF2-40B4-BE49-F238E27FC236}">
                    <a16:creationId xmlns:a16="http://schemas.microsoft.com/office/drawing/2014/main" id="{BB9D5A5C-0F7D-5B1B-4E76-1364390F3BA7}"/>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50;p53">
                <a:extLst>
                  <a:ext uri="{FF2B5EF4-FFF2-40B4-BE49-F238E27FC236}">
                    <a16:creationId xmlns:a16="http://schemas.microsoft.com/office/drawing/2014/main" id="{A89BAF68-8907-1295-13EF-39E774C5FE5B}"/>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51;p53">
                <a:extLst>
                  <a:ext uri="{FF2B5EF4-FFF2-40B4-BE49-F238E27FC236}">
                    <a16:creationId xmlns:a16="http://schemas.microsoft.com/office/drawing/2014/main" id="{0A84367B-557E-2D1F-F7C5-EE149A3EBA0F}"/>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52;p53">
                <a:extLst>
                  <a:ext uri="{FF2B5EF4-FFF2-40B4-BE49-F238E27FC236}">
                    <a16:creationId xmlns:a16="http://schemas.microsoft.com/office/drawing/2014/main" id="{4E1F6D2E-30BB-9633-3E77-5B666568C821}"/>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53;p53">
                <a:extLst>
                  <a:ext uri="{FF2B5EF4-FFF2-40B4-BE49-F238E27FC236}">
                    <a16:creationId xmlns:a16="http://schemas.microsoft.com/office/drawing/2014/main" id="{37F53153-66A6-5CA0-C294-A1731F948651}"/>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4;p53">
                <a:extLst>
                  <a:ext uri="{FF2B5EF4-FFF2-40B4-BE49-F238E27FC236}">
                    <a16:creationId xmlns:a16="http://schemas.microsoft.com/office/drawing/2014/main" id="{ECFE6D89-6476-7116-7C10-96105A5D2F00}"/>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5;p53">
                <a:extLst>
                  <a:ext uri="{FF2B5EF4-FFF2-40B4-BE49-F238E27FC236}">
                    <a16:creationId xmlns:a16="http://schemas.microsoft.com/office/drawing/2014/main" id="{AB7A37C1-2A5B-7C9F-440C-FB552AC5550A}"/>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56;p53">
                <a:extLst>
                  <a:ext uri="{FF2B5EF4-FFF2-40B4-BE49-F238E27FC236}">
                    <a16:creationId xmlns:a16="http://schemas.microsoft.com/office/drawing/2014/main" id="{6B0AD07E-BB58-E9FE-D3CE-4EE093CCA59E}"/>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7;p53">
                <a:extLst>
                  <a:ext uri="{FF2B5EF4-FFF2-40B4-BE49-F238E27FC236}">
                    <a16:creationId xmlns:a16="http://schemas.microsoft.com/office/drawing/2014/main" id="{1137DFAF-742C-A01C-39FE-ED520602FAF0}"/>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58;p53">
                <a:extLst>
                  <a:ext uri="{FF2B5EF4-FFF2-40B4-BE49-F238E27FC236}">
                    <a16:creationId xmlns:a16="http://schemas.microsoft.com/office/drawing/2014/main" id="{3D90D9FD-8996-7FE6-C8C7-1D95864CA284}"/>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59;p53">
                <a:extLst>
                  <a:ext uri="{FF2B5EF4-FFF2-40B4-BE49-F238E27FC236}">
                    <a16:creationId xmlns:a16="http://schemas.microsoft.com/office/drawing/2014/main" id="{E6400CD6-F867-BA2B-5025-829BB74CB360}"/>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60;p53">
                <a:extLst>
                  <a:ext uri="{FF2B5EF4-FFF2-40B4-BE49-F238E27FC236}">
                    <a16:creationId xmlns:a16="http://schemas.microsoft.com/office/drawing/2014/main" id="{E9334633-A85E-4617-7EE1-16AAE2C328DC}"/>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61;p53">
                <a:extLst>
                  <a:ext uri="{FF2B5EF4-FFF2-40B4-BE49-F238E27FC236}">
                    <a16:creationId xmlns:a16="http://schemas.microsoft.com/office/drawing/2014/main" id="{D227B053-4BE4-73E5-DCC5-3036D6747769}"/>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62;p53">
                <a:extLst>
                  <a:ext uri="{FF2B5EF4-FFF2-40B4-BE49-F238E27FC236}">
                    <a16:creationId xmlns:a16="http://schemas.microsoft.com/office/drawing/2014/main" id="{F8741630-9C13-FFEC-9F42-CAEF6C121B4F}"/>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3;p53">
                <a:extLst>
                  <a:ext uri="{FF2B5EF4-FFF2-40B4-BE49-F238E27FC236}">
                    <a16:creationId xmlns:a16="http://schemas.microsoft.com/office/drawing/2014/main" id="{9C22E281-E8C2-EA56-6C70-2F1FB629FAC4}"/>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64;p53">
                <a:extLst>
                  <a:ext uri="{FF2B5EF4-FFF2-40B4-BE49-F238E27FC236}">
                    <a16:creationId xmlns:a16="http://schemas.microsoft.com/office/drawing/2014/main" id="{A5D32AED-B2D4-4CAE-CFDB-146ECDB6F927}"/>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65;p53">
                <a:extLst>
                  <a:ext uri="{FF2B5EF4-FFF2-40B4-BE49-F238E27FC236}">
                    <a16:creationId xmlns:a16="http://schemas.microsoft.com/office/drawing/2014/main" id="{D48BE64F-85FF-6BF4-DF81-C4B96CCDC673}"/>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6;p53">
                <a:extLst>
                  <a:ext uri="{FF2B5EF4-FFF2-40B4-BE49-F238E27FC236}">
                    <a16:creationId xmlns:a16="http://schemas.microsoft.com/office/drawing/2014/main" id="{482CE607-5C89-0EFD-6C5D-06B09D69C558}"/>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67;p53">
                <a:extLst>
                  <a:ext uri="{FF2B5EF4-FFF2-40B4-BE49-F238E27FC236}">
                    <a16:creationId xmlns:a16="http://schemas.microsoft.com/office/drawing/2014/main" id="{36611D24-270F-37F2-9395-8DA4535DA07D}"/>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68;p53">
                <a:extLst>
                  <a:ext uri="{FF2B5EF4-FFF2-40B4-BE49-F238E27FC236}">
                    <a16:creationId xmlns:a16="http://schemas.microsoft.com/office/drawing/2014/main" id="{D3157092-CB63-63E5-CA64-C78DA3842093}"/>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69;p53">
                <a:extLst>
                  <a:ext uri="{FF2B5EF4-FFF2-40B4-BE49-F238E27FC236}">
                    <a16:creationId xmlns:a16="http://schemas.microsoft.com/office/drawing/2014/main" id="{04F03FB5-D26D-17D6-5009-AA456B4995B1}"/>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70;p53">
                <a:extLst>
                  <a:ext uri="{FF2B5EF4-FFF2-40B4-BE49-F238E27FC236}">
                    <a16:creationId xmlns:a16="http://schemas.microsoft.com/office/drawing/2014/main" id="{7DA8088A-425B-2BE2-FD7B-375F0291A378}"/>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3771;p53">
                <a:extLst>
                  <a:ext uri="{FF2B5EF4-FFF2-40B4-BE49-F238E27FC236}">
                    <a16:creationId xmlns:a16="http://schemas.microsoft.com/office/drawing/2014/main" id="{EA03AF89-380A-701C-96C3-7B3C80FA0559}"/>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3772;p53">
                <a:extLst>
                  <a:ext uri="{FF2B5EF4-FFF2-40B4-BE49-F238E27FC236}">
                    <a16:creationId xmlns:a16="http://schemas.microsoft.com/office/drawing/2014/main" id="{FE248537-1A50-34E7-5E93-454929010163}"/>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773;p53">
              <a:extLst>
                <a:ext uri="{FF2B5EF4-FFF2-40B4-BE49-F238E27FC236}">
                  <a16:creationId xmlns:a16="http://schemas.microsoft.com/office/drawing/2014/main" id="{5763F0C8-2297-7817-8996-9BAFEEE7B97F}"/>
                </a:ext>
              </a:extLst>
            </p:cNvPr>
            <p:cNvGrpSpPr/>
            <p:nvPr/>
          </p:nvGrpSpPr>
          <p:grpSpPr>
            <a:xfrm rot="-281921">
              <a:off x="8118431" y="2464006"/>
              <a:ext cx="1501792" cy="2546804"/>
              <a:chOff x="7256921" y="1397065"/>
              <a:chExt cx="1952699" cy="3311474"/>
            </a:xfrm>
          </p:grpSpPr>
          <p:sp>
            <p:nvSpPr>
              <p:cNvPr id="5" name="Google Shape;3774;p53">
                <a:extLst>
                  <a:ext uri="{FF2B5EF4-FFF2-40B4-BE49-F238E27FC236}">
                    <a16:creationId xmlns:a16="http://schemas.microsoft.com/office/drawing/2014/main" id="{740FAC25-7798-BD71-C15E-16A67EFAEA6F}"/>
                  </a:ext>
                </a:extLst>
              </p:cNvPr>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75;p53">
                <a:extLst>
                  <a:ext uri="{FF2B5EF4-FFF2-40B4-BE49-F238E27FC236}">
                    <a16:creationId xmlns:a16="http://schemas.microsoft.com/office/drawing/2014/main" id="{DC995089-C739-B1F8-53EA-33C4E2B1405A}"/>
                  </a:ext>
                </a:extLst>
              </p:cNvPr>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76;p53">
                <a:extLst>
                  <a:ext uri="{FF2B5EF4-FFF2-40B4-BE49-F238E27FC236}">
                    <a16:creationId xmlns:a16="http://schemas.microsoft.com/office/drawing/2014/main" id="{5CE5212F-60CA-4754-5EE4-B0FB567A8E54}"/>
                  </a:ext>
                </a:extLst>
              </p:cNvPr>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77;p53">
                <a:extLst>
                  <a:ext uri="{FF2B5EF4-FFF2-40B4-BE49-F238E27FC236}">
                    <a16:creationId xmlns:a16="http://schemas.microsoft.com/office/drawing/2014/main" id="{79748AA5-926E-59F6-9690-46F9B4E8CF93}"/>
                  </a:ext>
                </a:extLst>
              </p:cNvPr>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78;p53">
                <a:extLst>
                  <a:ext uri="{FF2B5EF4-FFF2-40B4-BE49-F238E27FC236}">
                    <a16:creationId xmlns:a16="http://schemas.microsoft.com/office/drawing/2014/main" id="{B17168C1-BE43-CD12-0026-D7C483BE5D8B}"/>
                  </a:ext>
                </a:extLst>
              </p:cNvPr>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9;p53">
                <a:extLst>
                  <a:ext uri="{FF2B5EF4-FFF2-40B4-BE49-F238E27FC236}">
                    <a16:creationId xmlns:a16="http://schemas.microsoft.com/office/drawing/2014/main" id="{47830FCA-B215-4EA7-34E8-69E3F5F90768}"/>
                  </a:ext>
                </a:extLst>
              </p:cNvPr>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2392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4">
          <a:extLst>
            <a:ext uri="{FF2B5EF4-FFF2-40B4-BE49-F238E27FC236}">
              <a16:creationId xmlns:a16="http://schemas.microsoft.com/office/drawing/2014/main" id="{4E073980-9A3B-22B8-4A8D-3FBC5407A96B}"/>
            </a:ext>
          </a:extLst>
        </p:cNvPr>
        <p:cNvGrpSpPr/>
        <p:nvPr/>
      </p:nvGrpSpPr>
      <p:grpSpPr>
        <a:xfrm>
          <a:off x="0" y="0"/>
          <a:ext cx="0" cy="0"/>
          <a:chOff x="0" y="0"/>
          <a:chExt cx="0" cy="0"/>
        </a:xfrm>
      </p:grpSpPr>
      <p:sp>
        <p:nvSpPr>
          <p:cNvPr id="1549" name="Google Shape;1549;p25">
            <a:extLst>
              <a:ext uri="{FF2B5EF4-FFF2-40B4-BE49-F238E27FC236}">
                <a16:creationId xmlns:a16="http://schemas.microsoft.com/office/drawing/2014/main" id="{EBD81B81-089B-E4E5-877C-D0DFEC72EB54}"/>
              </a:ext>
            </a:extLst>
          </p:cNvPr>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a:extLst>
              <a:ext uri="{FF2B5EF4-FFF2-40B4-BE49-F238E27FC236}">
                <a16:creationId xmlns:a16="http://schemas.microsoft.com/office/drawing/2014/main" id="{D6B46611-254E-DE45-DF5B-AEC1B7913002}"/>
              </a:ext>
            </a:extLst>
          </p:cNvPr>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Question 6</a:t>
            </a:r>
            <a:endParaRPr lang="en-US"/>
          </a:p>
        </p:txBody>
      </p:sp>
      <p:grpSp>
        <p:nvGrpSpPr>
          <p:cNvPr id="1581" name="Google Shape;1581;p25">
            <a:extLst>
              <a:ext uri="{FF2B5EF4-FFF2-40B4-BE49-F238E27FC236}">
                <a16:creationId xmlns:a16="http://schemas.microsoft.com/office/drawing/2014/main" id="{4665E4A0-2A6C-EA4C-D683-DABB6CA3A3CD}"/>
              </a:ext>
            </a:extLst>
          </p:cNvPr>
          <p:cNvGrpSpPr/>
          <p:nvPr/>
        </p:nvGrpSpPr>
        <p:grpSpPr>
          <a:xfrm rot="-1840340">
            <a:off x="8160409" y="228587"/>
            <a:ext cx="1821617" cy="621639"/>
            <a:chOff x="6701488" y="1774475"/>
            <a:chExt cx="1521875" cy="519350"/>
          </a:xfrm>
        </p:grpSpPr>
        <p:sp>
          <p:nvSpPr>
            <p:cNvPr id="1582" name="Google Shape;1582;p25">
              <a:extLst>
                <a:ext uri="{FF2B5EF4-FFF2-40B4-BE49-F238E27FC236}">
                  <a16:creationId xmlns:a16="http://schemas.microsoft.com/office/drawing/2014/main" id="{33059CC7-6EC2-1375-A332-00C71C616FE4}"/>
                </a:ext>
              </a:extLst>
            </p:cNvPr>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a:extLst>
                <a:ext uri="{FF2B5EF4-FFF2-40B4-BE49-F238E27FC236}">
                  <a16:creationId xmlns:a16="http://schemas.microsoft.com/office/drawing/2014/main" id="{02758439-A145-6177-7E56-048EB4A141D7}"/>
                </a:ext>
              </a:extLst>
            </p:cNvPr>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a:extLst>
                <a:ext uri="{FF2B5EF4-FFF2-40B4-BE49-F238E27FC236}">
                  <a16:creationId xmlns:a16="http://schemas.microsoft.com/office/drawing/2014/main" id="{567BD65B-E6FA-9798-FC69-A15BF8E21DAD}"/>
                </a:ext>
              </a:extLst>
            </p:cNvPr>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a:extLst>
                <a:ext uri="{FF2B5EF4-FFF2-40B4-BE49-F238E27FC236}">
                  <a16:creationId xmlns:a16="http://schemas.microsoft.com/office/drawing/2014/main" id="{90CE8B34-576A-F7D1-DA3B-A6EEAE341786}"/>
                </a:ext>
              </a:extLst>
            </p:cNvPr>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a:extLst>
                <a:ext uri="{FF2B5EF4-FFF2-40B4-BE49-F238E27FC236}">
                  <a16:creationId xmlns:a16="http://schemas.microsoft.com/office/drawing/2014/main" id="{2A05407A-8B42-7AF3-499E-E2951F0AF1B3}"/>
                </a:ext>
              </a:extLst>
            </p:cNvPr>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a:extLst>
                <a:ext uri="{FF2B5EF4-FFF2-40B4-BE49-F238E27FC236}">
                  <a16:creationId xmlns:a16="http://schemas.microsoft.com/office/drawing/2014/main" id="{3D8F66D2-B9C1-B329-A2E9-021E01A52208}"/>
                </a:ext>
              </a:extLst>
            </p:cNvPr>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a:extLst>
                <a:ext uri="{FF2B5EF4-FFF2-40B4-BE49-F238E27FC236}">
                  <a16:creationId xmlns:a16="http://schemas.microsoft.com/office/drawing/2014/main" id="{A488BB9C-22D3-6FA2-9F9A-E441159088D1}"/>
                </a:ext>
              </a:extLst>
            </p:cNvPr>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a:extLst>
                <a:ext uri="{FF2B5EF4-FFF2-40B4-BE49-F238E27FC236}">
                  <a16:creationId xmlns:a16="http://schemas.microsoft.com/office/drawing/2014/main" id="{AA3DA394-61EF-032E-10B3-DDBF517BBFB7}"/>
                </a:ext>
              </a:extLst>
            </p:cNvPr>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a:extLst>
                <a:ext uri="{FF2B5EF4-FFF2-40B4-BE49-F238E27FC236}">
                  <a16:creationId xmlns:a16="http://schemas.microsoft.com/office/drawing/2014/main" id="{0108AB40-6C3E-CC99-FB52-7DD0EFC3379B}"/>
                </a:ext>
              </a:extLst>
            </p:cNvPr>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a:extLst>
                <a:ext uri="{FF2B5EF4-FFF2-40B4-BE49-F238E27FC236}">
                  <a16:creationId xmlns:a16="http://schemas.microsoft.com/office/drawing/2014/main" id="{0FF9D67A-E31C-3A3A-AE76-17C9D6CCD15B}"/>
                </a:ext>
              </a:extLst>
            </p:cNvPr>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a:extLst>
                <a:ext uri="{FF2B5EF4-FFF2-40B4-BE49-F238E27FC236}">
                  <a16:creationId xmlns:a16="http://schemas.microsoft.com/office/drawing/2014/main" id="{849C2CA6-0E8E-9D5F-9E45-C381A6B03884}"/>
                </a:ext>
              </a:extLst>
            </p:cNvPr>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A3B5114D-E4A4-6876-F90B-3187F7059CFB}"/>
              </a:ext>
            </a:extLst>
          </p:cNvPr>
          <p:cNvSpPr txBox="1"/>
          <p:nvPr/>
        </p:nvSpPr>
        <p:spPr>
          <a:xfrm>
            <a:off x="1055426" y="1669491"/>
            <a:ext cx="72878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Zilla Slab"/>
              </a:rPr>
              <a:t>We now know whodunnit... Did you expect this?</a:t>
            </a:r>
          </a:p>
          <a:p>
            <a:endParaRPr lang="en-US" sz="2000">
              <a:latin typeface="Zilla Slab"/>
            </a:endParaRPr>
          </a:p>
          <a:p>
            <a:r>
              <a:rPr lang="en-US" sz="2000">
                <a:latin typeface="Zilla Slab"/>
              </a:rPr>
              <a:t>Did you think Molly was capable of helping the true killer and keeping the secret?</a:t>
            </a:r>
          </a:p>
          <a:p>
            <a:endParaRPr lang="en-US" sz="2000">
              <a:latin typeface="Zilla Slab"/>
            </a:endParaRPr>
          </a:p>
          <a:p>
            <a:r>
              <a:rPr lang="en-US" sz="2000">
                <a:latin typeface="Zilla Slab"/>
              </a:rPr>
              <a:t>Were there any clues throughout the book that could have led us to the real killer?</a:t>
            </a:r>
          </a:p>
        </p:txBody>
      </p:sp>
      <p:grpSp>
        <p:nvGrpSpPr>
          <p:cNvPr id="1474" name="Google Shape;3724;p53">
            <a:extLst>
              <a:ext uri="{FF2B5EF4-FFF2-40B4-BE49-F238E27FC236}">
                <a16:creationId xmlns:a16="http://schemas.microsoft.com/office/drawing/2014/main" id="{57044895-4D94-8391-F07D-D4B4A86F56DC}"/>
              </a:ext>
            </a:extLst>
          </p:cNvPr>
          <p:cNvGrpSpPr/>
          <p:nvPr/>
        </p:nvGrpSpPr>
        <p:grpSpPr>
          <a:xfrm rot="3876241">
            <a:off x="-269756" y="3084658"/>
            <a:ext cx="1175180" cy="1992921"/>
            <a:chOff x="8118431" y="2464006"/>
            <a:chExt cx="1501792" cy="2546804"/>
          </a:xfrm>
        </p:grpSpPr>
        <p:grpSp>
          <p:nvGrpSpPr>
            <p:cNvPr id="3" name="Google Shape;3725;p53">
              <a:extLst>
                <a:ext uri="{FF2B5EF4-FFF2-40B4-BE49-F238E27FC236}">
                  <a16:creationId xmlns:a16="http://schemas.microsoft.com/office/drawing/2014/main" id="{730FB911-92CB-98DF-6D4E-2A9C780A3E26}"/>
                </a:ext>
              </a:extLst>
            </p:cNvPr>
            <p:cNvGrpSpPr/>
            <p:nvPr/>
          </p:nvGrpSpPr>
          <p:grpSpPr>
            <a:xfrm rot="-2515517" flipH="1">
              <a:off x="8290106" y="2871116"/>
              <a:ext cx="338385" cy="477021"/>
              <a:chOff x="2565725" y="3732950"/>
              <a:chExt cx="820075" cy="1228175"/>
            </a:xfrm>
          </p:grpSpPr>
          <p:sp>
            <p:nvSpPr>
              <p:cNvPr id="19" name="Google Shape;3726;p53">
                <a:extLst>
                  <a:ext uri="{FF2B5EF4-FFF2-40B4-BE49-F238E27FC236}">
                    <a16:creationId xmlns:a16="http://schemas.microsoft.com/office/drawing/2014/main" id="{846030B3-7964-FB4D-B86D-3C75FA32AE93}"/>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7;p53">
                <a:extLst>
                  <a:ext uri="{FF2B5EF4-FFF2-40B4-BE49-F238E27FC236}">
                    <a16:creationId xmlns:a16="http://schemas.microsoft.com/office/drawing/2014/main" id="{29ABB9B6-A90A-DA65-E0BF-CFC05C8F521A}"/>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8;p53">
                <a:extLst>
                  <a:ext uri="{FF2B5EF4-FFF2-40B4-BE49-F238E27FC236}">
                    <a16:creationId xmlns:a16="http://schemas.microsoft.com/office/drawing/2014/main" id="{FD762188-3D85-0BCB-0D44-8C3A429BA8C0}"/>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9;p53">
                <a:extLst>
                  <a:ext uri="{FF2B5EF4-FFF2-40B4-BE49-F238E27FC236}">
                    <a16:creationId xmlns:a16="http://schemas.microsoft.com/office/drawing/2014/main" id="{AAAC0478-9B5E-9793-D274-8AA6ECFB93A6}"/>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30;p53">
                <a:extLst>
                  <a:ext uri="{FF2B5EF4-FFF2-40B4-BE49-F238E27FC236}">
                    <a16:creationId xmlns:a16="http://schemas.microsoft.com/office/drawing/2014/main" id="{92EF3F28-8AD7-8D51-360D-B5E2C405270F}"/>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1;p53">
                <a:extLst>
                  <a:ext uri="{FF2B5EF4-FFF2-40B4-BE49-F238E27FC236}">
                    <a16:creationId xmlns:a16="http://schemas.microsoft.com/office/drawing/2014/main" id="{5E620902-11A8-AE93-F63A-B45B9E2695E1}"/>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2;p53">
                <a:extLst>
                  <a:ext uri="{FF2B5EF4-FFF2-40B4-BE49-F238E27FC236}">
                    <a16:creationId xmlns:a16="http://schemas.microsoft.com/office/drawing/2014/main" id="{86274BC4-F081-6C25-2BCE-A50266BFB141}"/>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3;p53">
                <a:extLst>
                  <a:ext uri="{FF2B5EF4-FFF2-40B4-BE49-F238E27FC236}">
                    <a16:creationId xmlns:a16="http://schemas.microsoft.com/office/drawing/2014/main" id="{86941190-42CA-6884-5490-E94B165E355F}"/>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4;p53">
                <a:extLst>
                  <a:ext uri="{FF2B5EF4-FFF2-40B4-BE49-F238E27FC236}">
                    <a16:creationId xmlns:a16="http://schemas.microsoft.com/office/drawing/2014/main" id="{96E6EDE4-404A-B2B0-5EB7-5A228FFA7EEA}"/>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5;p53">
                <a:extLst>
                  <a:ext uri="{FF2B5EF4-FFF2-40B4-BE49-F238E27FC236}">
                    <a16:creationId xmlns:a16="http://schemas.microsoft.com/office/drawing/2014/main" id="{076BEA81-803D-3ECF-C4B2-4A39ED370BF0}"/>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36;p53">
                <a:extLst>
                  <a:ext uri="{FF2B5EF4-FFF2-40B4-BE49-F238E27FC236}">
                    <a16:creationId xmlns:a16="http://schemas.microsoft.com/office/drawing/2014/main" id="{9DA12E20-5EC5-055C-896C-55D6FB13217C}"/>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7;p53">
                <a:extLst>
                  <a:ext uri="{FF2B5EF4-FFF2-40B4-BE49-F238E27FC236}">
                    <a16:creationId xmlns:a16="http://schemas.microsoft.com/office/drawing/2014/main" id="{41E6D589-0DB9-4BD4-03C0-AFD61AA83311}"/>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8;p53">
                <a:extLst>
                  <a:ext uri="{FF2B5EF4-FFF2-40B4-BE49-F238E27FC236}">
                    <a16:creationId xmlns:a16="http://schemas.microsoft.com/office/drawing/2014/main" id="{EB62F240-C8CA-55E3-2BA6-79CC58A3C013}"/>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39;p53">
                <a:extLst>
                  <a:ext uri="{FF2B5EF4-FFF2-40B4-BE49-F238E27FC236}">
                    <a16:creationId xmlns:a16="http://schemas.microsoft.com/office/drawing/2014/main" id="{D300D2AE-07D9-2619-3409-ADB0EA88C49E}"/>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40;p53">
                <a:extLst>
                  <a:ext uri="{FF2B5EF4-FFF2-40B4-BE49-F238E27FC236}">
                    <a16:creationId xmlns:a16="http://schemas.microsoft.com/office/drawing/2014/main" id="{3E40EDD9-CB72-6548-AC35-099EAEC42BF3}"/>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1;p53">
                <a:extLst>
                  <a:ext uri="{FF2B5EF4-FFF2-40B4-BE49-F238E27FC236}">
                    <a16:creationId xmlns:a16="http://schemas.microsoft.com/office/drawing/2014/main" id="{A71D85CA-A217-4A80-64D9-43E8E0E9E3B0}"/>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42;p53">
                <a:extLst>
                  <a:ext uri="{FF2B5EF4-FFF2-40B4-BE49-F238E27FC236}">
                    <a16:creationId xmlns:a16="http://schemas.microsoft.com/office/drawing/2014/main" id="{8564ADDA-F586-5920-1812-7BA860B91298}"/>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43;p53">
                <a:extLst>
                  <a:ext uri="{FF2B5EF4-FFF2-40B4-BE49-F238E27FC236}">
                    <a16:creationId xmlns:a16="http://schemas.microsoft.com/office/drawing/2014/main" id="{A83D5C7E-331E-51EE-A956-AA67219A820E}"/>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44;p53">
                <a:extLst>
                  <a:ext uri="{FF2B5EF4-FFF2-40B4-BE49-F238E27FC236}">
                    <a16:creationId xmlns:a16="http://schemas.microsoft.com/office/drawing/2014/main" id="{1FD03327-4559-2AA1-A7E8-7BBDDA9D20C6}"/>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45;p53">
                <a:extLst>
                  <a:ext uri="{FF2B5EF4-FFF2-40B4-BE49-F238E27FC236}">
                    <a16:creationId xmlns:a16="http://schemas.microsoft.com/office/drawing/2014/main" id="{D568CDB2-3125-F04D-841C-E9646A49E260}"/>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46;p53">
                <a:extLst>
                  <a:ext uri="{FF2B5EF4-FFF2-40B4-BE49-F238E27FC236}">
                    <a16:creationId xmlns:a16="http://schemas.microsoft.com/office/drawing/2014/main" id="{2242B93A-1EAD-5874-07B9-B9C0D07CB420}"/>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7;p53">
                <a:extLst>
                  <a:ext uri="{FF2B5EF4-FFF2-40B4-BE49-F238E27FC236}">
                    <a16:creationId xmlns:a16="http://schemas.microsoft.com/office/drawing/2014/main" id="{11C3EC20-77BE-AD48-113D-54B0B356DB66}"/>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8;p53">
                <a:extLst>
                  <a:ext uri="{FF2B5EF4-FFF2-40B4-BE49-F238E27FC236}">
                    <a16:creationId xmlns:a16="http://schemas.microsoft.com/office/drawing/2014/main" id="{42686E00-A858-073B-883E-5C0CFEB89FEB}"/>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49;p53">
                <a:extLst>
                  <a:ext uri="{FF2B5EF4-FFF2-40B4-BE49-F238E27FC236}">
                    <a16:creationId xmlns:a16="http://schemas.microsoft.com/office/drawing/2014/main" id="{8837D41A-6200-BB2A-66A8-1E4799D6A47B}"/>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50;p53">
                <a:extLst>
                  <a:ext uri="{FF2B5EF4-FFF2-40B4-BE49-F238E27FC236}">
                    <a16:creationId xmlns:a16="http://schemas.microsoft.com/office/drawing/2014/main" id="{107AE0C2-6B80-5994-B607-2D3223DE21F8}"/>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51;p53">
                <a:extLst>
                  <a:ext uri="{FF2B5EF4-FFF2-40B4-BE49-F238E27FC236}">
                    <a16:creationId xmlns:a16="http://schemas.microsoft.com/office/drawing/2014/main" id="{070D807A-E51E-9404-9075-D90230BEB5A5}"/>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52;p53">
                <a:extLst>
                  <a:ext uri="{FF2B5EF4-FFF2-40B4-BE49-F238E27FC236}">
                    <a16:creationId xmlns:a16="http://schemas.microsoft.com/office/drawing/2014/main" id="{E5130079-AB60-0324-727E-07D782AC8AAA}"/>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53;p53">
                <a:extLst>
                  <a:ext uri="{FF2B5EF4-FFF2-40B4-BE49-F238E27FC236}">
                    <a16:creationId xmlns:a16="http://schemas.microsoft.com/office/drawing/2014/main" id="{65E39FC2-A3D9-EA73-4D48-98BE1DF6DFB5}"/>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4;p53">
                <a:extLst>
                  <a:ext uri="{FF2B5EF4-FFF2-40B4-BE49-F238E27FC236}">
                    <a16:creationId xmlns:a16="http://schemas.microsoft.com/office/drawing/2014/main" id="{22C7E88A-9C75-7DB4-516F-F0A7FA663997}"/>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5;p53">
                <a:extLst>
                  <a:ext uri="{FF2B5EF4-FFF2-40B4-BE49-F238E27FC236}">
                    <a16:creationId xmlns:a16="http://schemas.microsoft.com/office/drawing/2014/main" id="{A4905DCF-18A7-D624-F012-69DC1295A7EC}"/>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56;p53">
                <a:extLst>
                  <a:ext uri="{FF2B5EF4-FFF2-40B4-BE49-F238E27FC236}">
                    <a16:creationId xmlns:a16="http://schemas.microsoft.com/office/drawing/2014/main" id="{8AF6DE8F-A93A-1732-B043-6AC733CC4386}"/>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7;p53">
                <a:extLst>
                  <a:ext uri="{FF2B5EF4-FFF2-40B4-BE49-F238E27FC236}">
                    <a16:creationId xmlns:a16="http://schemas.microsoft.com/office/drawing/2014/main" id="{4FC69E9B-CFBA-C41A-B7AD-56ADF8FE9B21}"/>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58;p53">
                <a:extLst>
                  <a:ext uri="{FF2B5EF4-FFF2-40B4-BE49-F238E27FC236}">
                    <a16:creationId xmlns:a16="http://schemas.microsoft.com/office/drawing/2014/main" id="{F9D6AEE8-90F7-0693-121F-4564499370E9}"/>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59;p53">
                <a:extLst>
                  <a:ext uri="{FF2B5EF4-FFF2-40B4-BE49-F238E27FC236}">
                    <a16:creationId xmlns:a16="http://schemas.microsoft.com/office/drawing/2014/main" id="{70CAEDF8-8826-620C-F02D-42250DBA505D}"/>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60;p53">
                <a:extLst>
                  <a:ext uri="{FF2B5EF4-FFF2-40B4-BE49-F238E27FC236}">
                    <a16:creationId xmlns:a16="http://schemas.microsoft.com/office/drawing/2014/main" id="{177E5A96-01B3-1EA0-3015-71105FA73DDC}"/>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61;p53">
                <a:extLst>
                  <a:ext uri="{FF2B5EF4-FFF2-40B4-BE49-F238E27FC236}">
                    <a16:creationId xmlns:a16="http://schemas.microsoft.com/office/drawing/2014/main" id="{D3DE324F-C743-EF4D-CF21-279ABF07BFC9}"/>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62;p53">
                <a:extLst>
                  <a:ext uri="{FF2B5EF4-FFF2-40B4-BE49-F238E27FC236}">
                    <a16:creationId xmlns:a16="http://schemas.microsoft.com/office/drawing/2014/main" id="{E8B47CB4-647D-E645-A363-509B9609E29A}"/>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3;p53">
                <a:extLst>
                  <a:ext uri="{FF2B5EF4-FFF2-40B4-BE49-F238E27FC236}">
                    <a16:creationId xmlns:a16="http://schemas.microsoft.com/office/drawing/2014/main" id="{D8998BAB-73DD-FAD4-1AD6-C22DA881258C}"/>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64;p53">
                <a:extLst>
                  <a:ext uri="{FF2B5EF4-FFF2-40B4-BE49-F238E27FC236}">
                    <a16:creationId xmlns:a16="http://schemas.microsoft.com/office/drawing/2014/main" id="{DB85BAAA-33EC-50BE-D742-81947862B6C0}"/>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65;p53">
                <a:extLst>
                  <a:ext uri="{FF2B5EF4-FFF2-40B4-BE49-F238E27FC236}">
                    <a16:creationId xmlns:a16="http://schemas.microsoft.com/office/drawing/2014/main" id="{2D01B13D-83C6-ECB8-C952-7EE52853FCC9}"/>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6;p53">
                <a:extLst>
                  <a:ext uri="{FF2B5EF4-FFF2-40B4-BE49-F238E27FC236}">
                    <a16:creationId xmlns:a16="http://schemas.microsoft.com/office/drawing/2014/main" id="{AEEB46DD-8CBC-DB15-208C-CEA1F67DC638}"/>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67;p53">
                <a:extLst>
                  <a:ext uri="{FF2B5EF4-FFF2-40B4-BE49-F238E27FC236}">
                    <a16:creationId xmlns:a16="http://schemas.microsoft.com/office/drawing/2014/main" id="{FD36B99C-0096-36F2-552A-0ADF82D9C9A5}"/>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68;p53">
                <a:extLst>
                  <a:ext uri="{FF2B5EF4-FFF2-40B4-BE49-F238E27FC236}">
                    <a16:creationId xmlns:a16="http://schemas.microsoft.com/office/drawing/2014/main" id="{309C5137-68EA-1840-0FE9-E7A6F5A4464D}"/>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69;p53">
                <a:extLst>
                  <a:ext uri="{FF2B5EF4-FFF2-40B4-BE49-F238E27FC236}">
                    <a16:creationId xmlns:a16="http://schemas.microsoft.com/office/drawing/2014/main" id="{59FFAAB9-A8BF-11DA-03D3-98924282FD3B}"/>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70;p53">
                <a:extLst>
                  <a:ext uri="{FF2B5EF4-FFF2-40B4-BE49-F238E27FC236}">
                    <a16:creationId xmlns:a16="http://schemas.microsoft.com/office/drawing/2014/main" id="{FCA228C1-9644-0F32-1FA5-706FE72C297E}"/>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3771;p53">
                <a:extLst>
                  <a:ext uri="{FF2B5EF4-FFF2-40B4-BE49-F238E27FC236}">
                    <a16:creationId xmlns:a16="http://schemas.microsoft.com/office/drawing/2014/main" id="{3D547118-C558-E985-DA81-DA011DC135DE}"/>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3772;p53">
                <a:extLst>
                  <a:ext uri="{FF2B5EF4-FFF2-40B4-BE49-F238E27FC236}">
                    <a16:creationId xmlns:a16="http://schemas.microsoft.com/office/drawing/2014/main" id="{5558C8E3-3CFB-93D5-652C-73B1FAB3F7E8}"/>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773;p53">
              <a:extLst>
                <a:ext uri="{FF2B5EF4-FFF2-40B4-BE49-F238E27FC236}">
                  <a16:creationId xmlns:a16="http://schemas.microsoft.com/office/drawing/2014/main" id="{898564AE-EB52-BFF4-C4C1-FA0DC8662221}"/>
                </a:ext>
              </a:extLst>
            </p:cNvPr>
            <p:cNvGrpSpPr/>
            <p:nvPr/>
          </p:nvGrpSpPr>
          <p:grpSpPr>
            <a:xfrm rot="-281921">
              <a:off x="8118431" y="2464006"/>
              <a:ext cx="1501792" cy="2546804"/>
              <a:chOff x="7256921" y="1397065"/>
              <a:chExt cx="1952699" cy="3311474"/>
            </a:xfrm>
          </p:grpSpPr>
          <p:sp>
            <p:nvSpPr>
              <p:cNvPr id="5" name="Google Shape;3774;p53">
                <a:extLst>
                  <a:ext uri="{FF2B5EF4-FFF2-40B4-BE49-F238E27FC236}">
                    <a16:creationId xmlns:a16="http://schemas.microsoft.com/office/drawing/2014/main" id="{AC6310EA-FBE2-9437-0FE2-1BB9AFC36E1E}"/>
                  </a:ext>
                </a:extLst>
              </p:cNvPr>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75;p53">
                <a:extLst>
                  <a:ext uri="{FF2B5EF4-FFF2-40B4-BE49-F238E27FC236}">
                    <a16:creationId xmlns:a16="http://schemas.microsoft.com/office/drawing/2014/main" id="{96BEA444-526D-44AA-3559-3B007F7DA6DF}"/>
                  </a:ext>
                </a:extLst>
              </p:cNvPr>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76;p53">
                <a:extLst>
                  <a:ext uri="{FF2B5EF4-FFF2-40B4-BE49-F238E27FC236}">
                    <a16:creationId xmlns:a16="http://schemas.microsoft.com/office/drawing/2014/main" id="{B141CD56-21BB-06CE-4BCA-211BB260E0D2}"/>
                  </a:ext>
                </a:extLst>
              </p:cNvPr>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77;p53">
                <a:extLst>
                  <a:ext uri="{FF2B5EF4-FFF2-40B4-BE49-F238E27FC236}">
                    <a16:creationId xmlns:a16="http://schemas.microsoft.com/office/drawing/2014/main" id="{02CC59CC-0AF1-D6A3-AB10-BECB44AB7B57}"/>
                  </a:ext>
                </a:extLst>
              </p:cNvPr>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78;p53">
                <a:extLst>
                  <a:ext uri="{FF2B5EF4-FFF2-40B4-BE49-F238E27FC236}">
                    <a16:creationId xmlns:a16="http://schemas.microsoft.com/office/drawing/2014/main" id="{19BDE977-B9D4-8DD2-E891-E1A8710A7490}"/>
                  </a:ext>
                </a:extLst>
              </p:cNvPr>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9;p53">
                <a:extLst>
                  <a:ext uri="{FF2B5EF4-FFF2-40B4-BE49-F238E27FC236}">
                    <a16:creationId xmlns:a16="http://schemas.microsoft.com/office/drawing/2014/main" id="{2D1053E2-1264-C8CE-E998-E874DC499CDD}"/>
                  </a:ext>
                </a:extLst>
              </p:cNvPr>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5925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4">
          <a:extLst>
            <a:ext uri="{FF2B5EF4-FFF2-40B4-BE49-F238E27FC236}">
              <a16:creationId xmlns:a16="http://schemas.microsoft.com/office/drawing/2014/main" id="{6709EF28-27F7-020C-3222-2015069EB180}"/>
            </a:ext>
          </a:extLst>
        </p:cNvPr>
        <p:cNvGrpSpPr/>
        <p:nvPr/>
      </p:nvGrpSpPr>
      <p:grpSpPr>
        <a:xfrm>
          <a:off x="0" y="0"/>
          <a:ext cx="0" cy="0"/>
          <a:chOff x="0" y="0"/>
          <a:chExt cx="0" cy="0"/>
        </a:xfrm>
      </p:grpSpPr>
      <p:sp>
        <p:nvSpPr>
          <p:cNvPr id="1549" name="Google Shape;1549;p25">
            <a:extLst>
              <a:ext uri="{FF2B5EF4-FFF2-40B4-BE49-F238E27FC236}">
                <a16:creationId xmlns:a16="http://schemas.microsoft.com/office/drawing/2014/main" id="{52587101-209E-D9F1-F082-4EA02EAA129D}"/>
              </a:ext>
            </a:extLst>
          </p:cNvPr>
          <p:cNvSpPr/>
          <p:nvPr/>
        </p:nvSpPr>
        <p:spPr>
          <a:xfrm>
            <a:off x="2688919" y="268535"/>
            <a:ext cx="3604400" cy="1029161"/>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5">
            <a:extLst>
              <a:ext uri="{FF2B5EF4-FFF2-40B4-BE49-F238E27FC236}">
                <a16:creationId xmlns:a16="http://schemas.microsoft.com/office/drawing/2014/main" id="{A0A29293-022F-70D8-D49C-B2A48866E409}"/>
              </a:ext>
            </a:extLst>
          </p:cNvPr>
          <p:cNvSpPr txBox="1">
            <a:spLocks noGrp="1"/>
          </p:cNvSpPr>
          <p:nvPr>
            <p:ph type="title"/>
          </p:nvPr>
        </p:nvSpPr>
        <p:spPr>
          <a:xfrm>
            <a:off x="702150" y="531600"/>
            <a:ext cx="7739700" cy="510300"/>
          </a:xfrm>
          <a:prstGeom prst="rect">
            <a:avLst/>
          </a:prstGeom>
        </p:spPr>
        <p:txBody>
          <a:bodyPr spcFirstLastPara="1" wrap="square" lIns="91425" tIns="91425" rIns="91425" bIns="91425" anchor="ctr" anchorCtr="0">
            <a:noAutofit/>
          </a:bodyPr>
          <a:lstStyle/>
          <a:p>
            <a:r>
              <a:rPr lang="en"/>
              <a:t>End of the book</a:t>
            </a:r>
          </a:p>
        </p:txBody>
      </p:sp>
      <p:grpSp>
        <p:nvGrpSpPr>
          <p:cNvPr id="1581" name="Google Shape;1581;p25">
            <a:extLst>
              <a:ext uri="{FF2B5EF4-FFF2-40B4-BE49-F238E27FC236}">
                <a16:creationId xmlns:a16="http://schemas.microsoft.com/office/drawing/2014/main" id="{B2F80572-00EE-39B0-FFEB-9E53C9F762EF}"/>
              </a:ext>
            </a:extLst>
          </p:cNvPr>
          <p:cNvGrpSpPr/>
          <p:nvPr/>
        </p:nvGrpSpPr>
        <p:grpSpPr>
          <a:xfrm rot="-1840340">
            <a:off x="8160409" y="228587"/>
            <a:ext cx="1821617" cy="621639"/>
            <a:chOff x="6701488" y="1774475"/>
            <a:chExt cx="1521875" cy="519350"/>
          </a:xfrm>
        </p:grpSpPr>
        <p:sp>
          <p:nvSpPr>
            <p:cNvPr id="1582" name="Google Shape;1582;p25">
              <a:extLst>
                <a:ext uri="{FF2B5EF4-FFF2-40B4-BE49-F238E27FC236}">
                  <a16:creationId xmlns:a16="http://schemas.microsoft.com/office/drawing/2014/main" id="{79F76056-4369-5A9E-AB09-9B7EA60E20CC}"/>
                </a:ext>
              </a:extLst>
            </p:cNvPr>
            <p:cNvSpPr/>
            <p:nvPr/>
          </p:nvSpPr>
          <p:spPr>
            <a:xfrm>
              <a:off x="6753463" y="1820675"/>
              <a:ext cx="1469900" cy="473150"/>
            </a:xfrm>
            <a:custGeom>
              <a:avLst/>
              <a:gdLst/>
              <a:ahLst/>
              <a:cxnLst/>
              <a:rect l="l" t="t" r="r" b="b"/>
              <a:pathLst>
                <a:path w="58796" h="18926" extrusionOk="0">
                  <a:moveTo>
                    <a:pt x="18723" y="15100"/>
                  </a:moveTo>
                  <a:cubicBezTo>
                    <a:pt x="20268" y="14638"/>
                    <a:pt x="21668" y="13772"/>
                    <a:pt x="22779" y="12588"/>
                  </a:cubicBezTo>
                  <a:cubicBezTo>
                    <a:pt x="23342" y="11967"/>
                    <a:pt x="23790" y="11260"/>
                    <a:pt x="24136" y="10495"/>
                  </a:cubicBezTo>
                  <a:cubicBezTo>
                    <a:pt x="24079" y="10495"/>
                    <a:pt x="24021" y="10481"/>
                    <a:pt x="23963" y="10466"/>
                  </a:cubicBezTo>
                  <a:cubicBezTo>
                    <a:pt x="23227" y="10163"/>
                    <a:pt x="24151" y="9485"/>
                    <a:pt x="24266" y="8027"/>
                  </a:cubicBezTo>
                  <a:cubicBezTo>
                    <a:pt x="24310" y="7507"/>
                    <a:pt x="24281" y="6973"/>
                    <a:pt x="24209" y="6439"/>
                  </a:cubicBezTo>
                  <a:cubicBezTo>
                    <a:pt x="20484" y="6583"/>
                    <a:pt x="17583" y="6698"/>
                    <a:pt x="16385" y="6785"/>
                  </a:cubicBezTo>
                  <a:cubicBezTo>
                    <a:pt x="12862" y="7059"/>
                    <a:pt x="9484" y="10943"/>
                    <a:pt x="7391" y="14133"/>
                  </a:cubicBezTo>
                  <a:cubicBezTo>
                    <a:pt x="8604" y="14941"/>
                    <a:pt x="10177" y="15475"/>
                    <a:pt x="12227" y="15620"/>
                  </a:cubicBezTo>
                  <a:cubicBezTo>
                    <a:pt x="14364" y="15778"/>
                    <a:pt x="16673" y="15721"/>
                    <a:pt x="18723" y="15100"/>
                  </a:cubicBezTo>
                  <a:close/>
                  <a:moveTo>
                    <a:pt x="18131" y="5905"/>
                  </a:moveTo>
                  <a:lnTo>
                    <a:pt x="16385" y="5977"/>
                  </a:lnTo>
                  <a:cubicBezTo>
                    <a:pt x="13064" y="6107"/>
                    <a:pt x="9037" y="9744"/>
                    <a:pt x="6020" y="12920"/>
                  </a:cubicBezTo>
                  <a:cubicBezTo>
                    <a:pt x="5284" y="12025"/>
                    <a:pt x="4750" y="10986"/>
                    <a:pt x="4446" y="9860"/>
                  </a:cubicBezTo>
                  <a:cubicBezTo>
                    <a:pt x="3956" y="8156"/>
                    <a:pt x="3999" y="6814"/>
                    <a:pt x="4403" y="5760"/>
                  </a:cubicBezTo>
                  <a:cubicBezTo>
                    <a:pt x="4432" y="5674"/>
                    <a:pt x="4461" y="5601"/>
                    <a:pt x="4490" y="5515"/>
                  </a:cubicBezTo>
                  <a:cubicBezTo>
                    <a:pt x="7290" y="5587"/>
                    <a:pt x="12473" y="5731"/>
                    <a:pt x="18131" y="5905"/>
                  </a:cubicBezTo>
                  <a:close/>
                  <a:moveTo>
                    <a:pt x="53498" y="4302"/>
                  </a:moveTo>
                  <a:lnTo>
                    <a:pt x="34487" y="5168"/>
                  </a:lnTo>
                  <a:cubicBezTo>
                    <a:pt x="34429" y="5082"/>
                    <a:pt x="34328" y="5010"/>
                    <a:pt x="34227" y="4981"/>
                  </a:cubicBezTo>
                  <a:cubicBezTo>
                    <a:pt x="34198" y="4981"/>
                    <a:pt x="34183" y="4981"/>
                    <a:pt x="34169" y="4981"/>
                  </a:cubicBezTo>
                  <a:cubicBezTo>
                    <a:pt x="34328" y="4533"/>
                    <a:pt x="34573" y="4115"/>
                    <a:pt x="34891" y="3768"/>
                  </a:cubicBezTo>
                  <a:cubicBezTo>
                    <a:pt x="35945" y="2584"/>
                    <a:pt x="39337" y="1949"/>
                    <a:pt x="42917" y="1848"/>
                  </a:cubicBezTo>
                  <a:cubicBezTo>
                    <a:pt x="46728" y="1733"/>
                    <a:pt x="50712" y="2224"/>
                    <a:pt x="52329" y="3306"/>
                  </a:cubicBezTo>
                  <a:cubicBezTo>
                    <a:pt x="52747" y="3580"/>
                    <a:pt x="53152" y="3912"/>
                    <a:pt x="53498" y="4302"/>
                  </a:cubicBezTo>
                  <a:close/>
                  <a:moveTo>
                    <a:pt x="32711" y="5255"/>
                  </a:moveTo>
                  <a:lnTo>
                    <a:pt x="29405" y="5399"/>
                  </a:lnTo>
                  <a:lnTo>
                    <a:pt x="26100" y="5255"/>
                  </a:lnTo>
                  <a:cubicBezTo>
                    <a:pt x="26172" y="4981"/>
                    <a:pt x="26186" y="4706"/>
                    <a:pt x="26186" y="4432"/>
                  </a:cubicBezTo>
                  <a:cubicBezTo>
                    <a:pt x="26836" y="3999"/>
                    <a:pt x="28121" y="3783"/>
                    <a:pt x="29405" y="3783"/>
                  </a:cubicBezTo>
                  <a:cubicBezTo>
                    <a:pt x="30690" y="3783"/>
                    <a:pt x="31975" y="3999"/>
                    <a:pt x="32624" y="4432"/>
                  </a:cubicBezTo>
                  <a:cubicBezTo>
                    <a:pt x="32610" y="4706"/>
                    <a:pt x="32639" y="4981"/>
                    <a:pt x="32711" y="5255"/>
                  </a:cubicBezTo>
                  <a:close/>
                  <a:moveTo>
                    <a:pt x="5471" y="13512"/>
                  </a:moveTo>
                  <a:cubicBezTo>
                    <a:pt x="4620" y="12516"/>
                    <a:pt x="4013" y="11347"/>
                    <a:pt x="3667" y="10076"/>
                  </a:cubicBezTo>
                  <a:cubicBezTo>
                    <a:pt x="3523" y="9586"/>
                    <a:pt x="3407" y="9066"/>
                    <a:pt x="3349" y="8561"/>
                  </a:cubicBezTo>
                  <a:lnTo>
                    <a:pt x="3234" y="8561"/>
                  </a:lnTo>
                  <a:cubicBezTo>
                    <a:pt x="2498" y="8647"/>
                    <a:pt x="2425" y="7348"/>
                    <a:pt x="2180" y="6612"/>
                  </a:cubicBezTo>
                  <a:cubicBezTo>
                    <a:pt x="1935" y="5876"/>
                    <a:pt x="1271" y="5746"/>
                    <a:pt x="780" y="5746"/>
                  </a:cubicBezTo>
                  <a:cubicBezTo>
                    <a:pt x="289" y="5746"/>
                    <a:pt x="0" y="4259"/>
                    <a:pt x="592" y="3811"/>
                  </a:cubicBezTo>
                  <a:cubicBezTo>
                    <a:pt x="2916" y="2065"/>
                    <a:pt x="12949" y="0"/>
                    <a:pt x="19344" y="895"/>
                  </a:cubicBezTo>
                  <a:cubicBezTo>
                    <a:pt x="22707" y="1372"/>
                    <a:pt x="25825" y="2310"/>
                    <a:pt x="25984" y="2960"/>
                  </a:cubicBezTo>
                  <a:cubicBezTo>
                    <a:pt x="26027" y="3104"/>
                    <a:pt x="26071" y="3306"/>
                    <a:pt x="26100" y="3537"/>
                  </a:cubicBezTo>
                  <a:cubicBezTo>
                    <a:pt x="26865" y="3162"/>
                    <a:pt x="28135" y="2974"/>
                    <a:pt x="29405" y="2974"/>
                  </a:cubicBezTo>
                  <a:cubicBezTo>
                    <a:pt x="30661" y="2974"/>
                    <a:pt x="31932" y="3147"/>
                    <a:pt x="32697" y="3537"/>
                  </a:cubicBezTo>
                  <a:cubicBezTo>
                    <a:pt x="32725" y="3306"/>
                    <a:pt x="32769" y="3104"/>
                    <a:pt x="32812" y="2960"/>
                  </a:cubicBezTo>
                  <a:cubicBezTo>
                    <a:pt x="32971" y="2310"/>
                    <a:pt x="36089" y="1372"/>
                    <a:pt x="39452" y="895"/>
                  </a:cubicBezTo>
                  <a:cubicBezTo>
                    <a:pt x="45847" y="0"/>
                    <a:pt x="55866" y="2065"/>
                    <a:pt x="58204" y="3811"/>
                  </a:cubicBezTo>
                  <a:cubicBezTo>
                    <a:pt x="58796" y="4259"/>
                    <a:pt x="58507" y="5746"/>
                    <a:pt x="58016" y="5746"/>
                  </a:cubicBezTo>
                  <a:cubicBezTo>
                    <a:pt x="57526" y="5746"/>
                    <a:pt x="56862" y="5876"/>
                    <a:pt x="56616" y="6612"/>
                  </a:cubicBezTo>
                  <a:cubicBezTo>
                    <a:pt x="56371" y="7348"/>
                    <a:pt x="56299" y="8647"/>
                    <a:pt x="55562" y="8561"/>
                  </a:cubicBezTo>
                  <a:lnTo>
                    <a:pt x="55447" y="8561"/>
                  </a:lnTo>
                  <a:cubicBezTo>
                    <a:pt x="55389" y="9066"/>
                    <a:pt x="55274" y="9586"/>
                    <a:pt x="55129" y="10076"/>
                  </a:cubicBezTo>
                  <a:cubicBezTo>
                    <a:pt x="54783" y="11347"/>
                    <a:pt x="54162" y="12516"/>
                    <a:pt x="53325" y="13512"/>
                  </a:cubicBezTo>
                  <a:cubicBezTo>
                    <a:pt x="54653" y="14941"/>
                    <a:pt x="55736" y="16226"/>
                    <a:pt x="56429" y="16977"/>
                  </a:cubicBezTo>
                  <a:cubicBezTo>
                    <a:pt x="57843" y="18536"/>
                    <a:pt x="53845" y="18925"/>
                    <a:pt x="53238" y="17482"/>
                  </a:cubicBezTo>
                  <a:cubicBezTo>
                    <a:pt x="52834" y="16558"/>
                    <a:pt x="52358" y="15677"/>
                    <a:pt x="51824" y="14826"/>
                  </a:cubicBezTo>
                  <a:cubicBezTo>
                    <a:pt x="50510" y="15706"/>
                    <a:pt x="48807" y="16269"/>
                    <a:pt x="46612" y="16428"/>
                  </a:cubicBezTo>
                  <a:cubicBezTo>
                    <a:pt x="44389" y="16587"/>
                    <a:pt x="41979" y="16529"/>
                    <a:pt x="39842" y="15865"/>
                  </a:cubicBezTo>
                  <a:cubicBezTo>
                    <a:pt x="38153" y="15374"/>
                    <a:pt x="36623" y="14436"/>
                    <a:pt x="35425" y="13137"/>
                  </a:cubicBezTo>
                  <a:cubicBezTo>
                    <a:pt x="34256" y="11881"/>
                    <a:pt x="33332" y="9874"/>
                    <a:pt x="33086" y="7911"/>
                  </a:cubicBezTo>
                  <a:cubicBezTo>
                    <a:pt x="33014" y="7406"/>
                    <a:pt x="33000" y="6901"/>
                    <a:pt x="33043" y="6395"/>
                  </a:cubicBezTo>
                  <a:lnTo>
                    <a:pt x="29391" y="6265"/>
                  </a:lnTo>
                  <a:lnTo>
                    <a:pt x="25739" y="6395"/>
                  </a:lnTo>
                  <a:cubicBezTo>
                    <a:pt x="25768" y="6901"/>
                    <a:pt x="25753" y="7406"/>
                    <a:pt x="25695" y="7911"/>
                  </a:cubicBezTo>
                  <a:cubicBezTo>
                    <a:pt x="25450" y="9889"/>
                    <a:pt x="24526" y="11895"/>
                    <a:pt x="23357" y="13137"/>
                  </a:cubicBezTo>
                  <a:cubicBezTo>
                    <a:pt x="22159" y="14436"/>
                    <a:pt x="20629" y="15374"/>
                    <a:pt x="18940" y="15865"/>
                  </a:cubicBezTo>
                  <a:cubicBezTo>
                    <a:pt x="16789" y="16529"/>
                    <a:pt x="14392" y="16587"/>
                    <a:pt x="12169" y="16428"/>
                  </a:cubicBezTo>
                  <a:cubicBezTo>
                    <a:pt x="9975" y="16269"/>
                    <a:pt x="8272" y="15706"/>
                    <a:pt x="6958" y="14826"/>
                  </a:cubicBezTo>
                  <a:cubicBezTo>
                    <a:pt x="6424" y="15677"/>
                    <a:pt x="5948" y="16558"/>
                    <a:pt x="5543" y="17482"/>
                  </a:cubicBezTo>
                  <a:cubicBezTo>
                    <a:pt x="4937" y="18925"/>
                    <a:pt x="939" y="18536"/>
                    <a:pt x="2353" y="16977"/>
                  </a:cubicBezTo>
                  <a:cubicBezTo>
                    <a:pt x="3046" y="16226"/>
                    <a:pt x="4129" y="14941"/>
                    <a:pt x="5457" y="13512"/>
                  </a:cubicBezTo>
                  <a:close/>
                  <a:moveTo>
                    <a:pt x="40665" y="5905"/>
                  </a:moveTo>
                  <a:lnTo>
                    <a:pt x="42412" y="5977"/>
                  </a:lnTo>
                  <a:cubicBezTo>
                    <a:pt x="45732" y="6107"/>
                    <a:pt x="49759" y="9744"/>
                    <a:pt x="52776" y="12920"/>
                  </a:cubicBezTo>
                  <a:cubicBezTo>
                    <a:pt x="53513" y="12025"/>
                    <a:pt x="54047" y="10986"/>
                    <a:pt x="54350" y="9860"/>
                  </a:cubicBezTo>
                  <a:cubicBezTo>
                    <a:pt x="54841" y="8156"/>
                    <a:pt x="54797" y="6814"/>
                    <a:pt x="54393" y="5760"/>
                  </a:cubicBezTo>
                  <a:cubicBezTo>
                    <a:pt x="54364" y="5674"/>
                    <a:pt x="54335" y="5601"/>
                    <a:pt x="54306" y="5515"/>
                  </a:cubicBezTo>
                  <a:cubicBezTo>
                    <a:pt x="51506" y="5587"/>
                    <a:pt x="46324" y="5731"/>
                    <a:pt x="40665" y="5905"/>
                  </a:cubicBezTo>
                  <a:close/>
                  <a:moveTo>
                    <a:pt x="24310" y="5168"/>
                  </a:moveTo>
                  <a:cubicBezTo>
                    <a:pt x="24382" y="5082"/>
                    <a:pt x="24468" y="5010"/>
                    <a:pt x="24584" y="4981"/>
                  </a:cubicBezTo>
                  <a:cubicBezTo>
                    <a:pt x="24598" y="4981"/>
                    <a:pt x="24613" y="4981"/>
                    <a:pt x="24642" y="4981"/>
                  </a:cubicBezTo>
                  <a:cubicBezTo>
                    <a:pt x="24468" y="4533"/>
                    <a:pt x="24237" y="4115"/>
                    <a:pt x="23920" y="3768"/>
                  </a:cubicBezTo>
                  <a:cubicBezTo>
                    <a:pt x="22866" y="2584"/>
                    <a:pt x="19474" y="1949"/>
                    <a:pt x="15894" y="1848"/>
                  </a:cubicBezTo>
                  <a:cubicBezTo>
                    <a:pt x="12083" y="1733"/>
                    <a:pt x="8099" y="2224"/>
                    <a:pt x="6482" y="3306"/>
                  </a:cubicBezTo>
                  <a:cubicBezTo>
                    <a:pt x="6049" y="3580"/>
                    <a:pt x="5659" y="3912"/>
                    <a:pt x="5313" y="4302"/>
                  </a:cubicBezTo>
                  <a:lnTo>
                    <a:pt x="24324" y="5168"/>
                  </a:lnTo>
                  <a:close/>
                  <a:moveTo>
                    <a:pt x="51405" y="14133"/>
                  </a:moveTo>
                  <a:cubicBezTo>
                    <a:pt x="49326" y="10943"/>
                    <a:pt x="45934" y="7059"/>
                    <a:pt x="42426" y="6785"/>
                  </a:cubicBezTo>
                  <a:cubicBezTo>
                    <a:pt x="41214" y="6698"/>
                    <a:pt x="38312" y="6569"/>
                    <a:pt x="34588" y="6439"/>
                  </a:cubicBezTo>
                  <a:cubicBezTo>
                    <a:pt x="34515" y="6973"/>
                    <a:pt x="34501" y="7507"/>
                    <a:pt x="34530" y="8027"/>
                  </a:cubicBezTo>
                  <a:cubicBezTo>
                    <a:pt x="34660" y="9470"/>
                    <a:pt x="35569" y="10163"/>
                    <a:pt x="34833" y="10466"/>
                  </a:cubicBezTo>
                  <a:cubicBezTo>
                    <a:pt x="34775" y="10481"/>
                    <a:pt x="34718" y="10495"/>
                    <a:pt x="34674" y="10495"/>
                  </a:cubicBezTo>
                  <a:cubicBezTo>
                    <a:pt x="35006" y="11260"/>
                    <a:pt x="35468" y="11967"/>
                    <a:pt x="36017" y="12588"/>
                  </a:cubicBezTo>
                  <a:cubicBezTo>
                    <a:pt x="37128" y="13772"/>
                    <a:pt x="38529" y="14638"/>
                    <a:pt x="40073" y="15100"/>
                  </a:cubicBezTo>
                  <a:cubicBezTo>
                    <a:pt x="42123" y="15721"/>
                    <a:pt x="44433" y="15764"/>
                    <a:pt x="46569" y="15620"/>
                  </a:cubicBezTo>
                  <a:cubicBezTo>
                    <a:pt x="48619" y="15475"/>
                    <a:pt x="50192" y="14941"/>
                    <a:pt x="51405" y="141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a:extLst>
                <a:ext uri="{FF2B5EF4-FFF2-40B4-BE49-F238E27FC236}">
                  <a16:creationId xmlns:a16="http://schemas.microsoft.com/office/drawing/2014/main" id="{A5A9BD45-9143-214D-6E33-73D0818B05E1}"/>
                </a:ext>
              </a:extLst>
            </p:cNvPr>
            <p:cNvSpPr/>
            <p:nvPr/>
          </p:nvSpPr>
          <p:spPr>
            <a:xfrm>
              <a:off x="7282163" y="1895375"/>
              <a:ext cx="55225" cy="146175"/>
            </a:xfrm>
            <a:custGeom>
              <a:avLst/>
              <a:gdLst/>
              <a:ahLst/>
              <a:cxnLst/>
              <a:rect l="l" t="t" r="r" b="b"/>
              <a:pathLst>
                <a:path w="2209" h="5847" extrusionOk="0">
                  <a:moveTo>
                    <a:pt x="1343" y="145"/>
                  </a:moveTo>
                  <a:cubicBezTo>
                    <a:pt x="1877" y="1"/>
                    <a:pt x="2209" y="1848"/>
                    <a:pt x="2036" y="3364"/>
                  </a:cubicBezTo>
                  <a:cubicBezTo>
                    <a:pt x="1848" y="4952"/>
                    <a:pt x="1271" y="5847"/>
                    <a:pt x="722" y="5630"/>
                  </a:cubicBezTo>
                  <a:cubicBezTo>
                    <a:pt x="0" y="5327"/>
                    <a:pt x="910" y="4634"/>
                    <a:pt x="1040" y="3191"/>
                  </a:cubicBezTo>
                  <a:cubicBezTo>
                    <a:pt x="1155" y="1733"/>
                    <a:pt x="549" y="376"/>
                    <a:pt x="1343"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a:extLst>
                <a:ext uri="{FF2B5EF4-FFF2-40B4-BE49-F238E27FC236}">
                  <a16:creationId xmlns:a16="http://schemas.microsoft.com/office/drawing/2014/main" id="{A31315C0-BB1B-5A11-9AB3-8A76B12E7420}"/>
                </a:ext>
              </a:extLst>
            </p:cNvPr>
            <p:cNvSpPr/>
            <p:nvPr/>
          </p:nvSpPr>
          <p:spPr>
            <a:xfrm>
              <a:off x="7535138" y="1895375"/>
              <a:ext cx="55250" cy="146175"/>
            </a:xfrm>
            <a:custGeom>
              <a:avLst/>
              <a:gdLst/>
              <a:ahLst/>
              <a:cxnLst/>
              <a:rect l="l" t="t" r="r" b="b"/>
              <a:pathLst>
                <a:path w="2210" h="5847" extrusionOk="0">
                  <a:moveTo>
                    <a:pt x="867" y="145"/>
                  </a:moveTo>
                  <a:cubicBezTo>
                    <a:pt x="333" y="1"/>
                    <a:pt x="0" y="1848"/>
                    <a:pt x="174" y="3364"/>
                  </a:cubicBezTo>
                  <a:cubicBezTo>
                    <a:pt x="361" y="4952"/>
                    <a:pt x="939" y="5847"/>
                    <a:pt x="1473" y="5630"/>
                  </a:cubicBezTo>
                  <a:cubicBezTo>
                    <a:pt x="2209" y="5327"/>
                    <a:pt x="1300" y="4634"/>
                    <a:pt x="1170" y="3191"/>
                  </a:cubicBezTo>
                  <a:cubicBezTo>
                    <a:pt x="1040" y="1733"/>
                    <a:pt x="1646" y="376"/>
                    <a:pt x="867" y="145"/>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a:extLst>
                <a:ext uri="{FF2B5EF4-FFF2-40B4-BE49-F238E27FC236}">
                  <a16:creationId xmlns:a16="http://schemas.microsoft.com/office/drawing/2014/main" id="{94D62251-87DB-98C1-9BFA-AF05B7769E60}"/>
                </a:ext>
              </a:extLst>
            </p:cNvPr>
            <p:cNvSpPr/>
            <p:nvPr/>
          </p:nvSpPr>
          <p:spPr>
            <a:xfrm>
              <a:off x="6724938" y="1877700"/>
              <a:ext cx="1407850" cy="369575"/>
            </a:xfrm>
            <a:custGeom>
              <a:avLst/>
              <a:gdLst/>
              <a:ahLst/>
              <a:cxnLst/>
              <a:rect l="l" t="t" r="r" b="b"/>
              <a:pathLst>
                <a:path w="56314" h="14783" extrusionOk="0">
                  <a:moveTo>
                    <a:pt x="55260" y="44"/>
                  </a:moveTo>
                  <a:cubicBezTo>
                    <a:pt x="53066" y="130"/>
                    <a:pt x="20514" y="1646"/>
                    <a:pt x="15447" y="1848"/>
                  </a:cubicBezTo>
                  <a:cubicBezTo>
                    <a:pt x="10380" y="2050"/>
                    <a:pt x="3682" y="10379"/>
                    <a:pt x="1430" y="12833"/>
                  </a:cubicBezTo>
                  <a:cubicBezTo>
                    <a:pt x="1" y="14392"/>
                    <a:pt x="3999" y="14782"/>
                    <a:pt x="4606" y="13353"/>
                  </a:cubicBezTo>
                  <a:cubicBezTo>
                    <a:pt x="5688" y="10740"/>
                    <a:pt x="10438" y="3032"/>
                    <a:pt x="15432" y="2656"/>
                  </a:cubicBezTo>
                  <a:cubicBezTo>
                    <a:pt x="20427" y="2281"/>
                    <a:pt x="54596" y="1328"/>
                    <a:pt x="55520" y="1328"/>
                  </a:cubicBezTo>
                  <a:cubicBezTo>
                    <a:pt x="56299" y="1343"/>
                    <a:pt x="56314" y="0"/>
                    <a:pt x="55260"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a:extLst>
                <a:ext uri="{FF2B5EF4-FFF2-40B4-BE49-F238E27FC236}">
                  <a16:creationId xmlns:a16="http://schemas.microsoft.com/office/drawing/2014/main" id="{3DCE6CAA-8CE8-BFD4-B10C-4115F0FFBDC3}"/>
                </a:ext>
              </a:extLst>
            </p:cNvPr>
            <p:cNvSpPr/>
            <p:nvPr/>
          </p:nvSpPr>
          <p:spPr>
            <a:xfrm>
              <a:off x="6739738" y="1877700"/>
              <a:ext cx="1407850" cy="369575"/>
            </a:xfrm>
            <a:custGeom>
              <a:avLst/>
              <a:gdLst/>
              <a:ahLst/>
              <a:cxnLst/>
              <a:rect l="l" t="t" r="r" b="b"/>
              <a:pathLst>
                <a:path w="56314" h="14783" extrusionOk="0">
                  <a:moveTo>
                    <a:pt x="1055" y="44"/>
                  </a:moveTo>
                  <a:cubicBezTo>
                    <a:pt x="3249" y="130"/>
                    <a:pt x="35801" y="1646"/>
                    <a:pt x="40868" y="1848"/>
                  </a:cubicBezTo>
                  <a:cubicBezTo>
                    <a:pt x="45934" y="2050"/>
                    <a:pt x="52632" y="10379"/>
                    <a:pt x="54884" y="12833"/>
                  </a:cubicBezTo>
                  <a:cubicBezTo>
                    <a:pt x="56313" y="14392"/>
                    <a:pt x="52300" y="14782"/>
                    <a:pt x="51709" y="13353"/>
                  </a:cubicBezTo>
                  <a:cubicBezTo>
                    <a:pt x="50626" y="10740"/>
                    <a:pt x="45877" y="3032"/>
                    <a:pt x="40882" y="2656"/>
                  </a:cubicBezTo>
                  <a:cubicBezTo>
                    <a:pt x="35887" y="2281"/>
                    <a:pt x="1704" y="1328"/>
                    <a:pt x="795" y="1328"/>
                  </a:cubicBezTo>
                  <a:cubicBezTo>
                    <a:pt x="15" y="1343"/>
                    <a:pt x="1" y="0"/>
                    <a:pt x="1055"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a:extLst>
                <a:ext uri="{FF2B5EF4-FFF2-40B4-BE49-F238E27FC236}">
                  <a16:creationId xmlns:a16="http://schemas.microsoft.com/office/drawing/2014/main" id="{B90922B6-2346-B53A-FBE5-977C042544EB}"/>
                </a:ext>
              </a:extLst>
            </p:cNvPr>
            <p:cNvSpPr/>
            <p:nvPr/>
          </p:nvSpPr>
          <p:spPr>
            <a:xfrm>
              <a:off x="6701488" y="1774475"/>
              <a:ext cx="734800" cy="414700"/>
            </a:xfrm>
            <a:custGeom>
              <a:avLst/>
              <a:gdLst/>
              <a:ahLst/>
              <a:cxnLst/>
              <a:rect l="l" t="t" r="r" b="b"/>
              <a:pathLst>
                <a:path w="29392" h="16588" extrusionOk="0">
                  <a:moveTo>
                    <a:pt x="18709" y="15086"/>
                  </a:moveTo>
                  <a:cubicBezTo>
                    <a:pt x="20268" y="14638"/>
                    <a:pt x="21668" y="13772"/>
                    <a:pt x="22765" y="12588"/>
                  </a:cubicBezTo>
                  <a:cubicBezTo>
                    <a:pt x="23834" y="11448"/>
                    <a:pt x="24671" y="9615"/>
                    <a:pt x="24887" y="7796"/>
                  </a:cubicBezTo>
                  <a:cubicBezTo>
                    <a:pt x="25075" y="6280"/>
                    <a:pt x="24830" y="4793"/>
                    <a:pt x="23906" y="3754"/>
                  </a:cubicBezTo>
                  <a:cubicBezTo>
                    <a:pt x="22852" y="2570"/>
                    <a:pt x="19460" y="1935"/>
                    <a:pt x="15880" y="1834"/>
                  </a:cubicBezTo>
                  <a:cubicBezTo>
                    <a:pt x="12069" y="1719"/>
                    <a:pt x="8084" y="2224"/>
                    <a:pt x="6468" y="3292"/>
                  </a:cubicBezTo>
                  <a:cubicBezTo>
                    <a:pt x="5544" y="3913"/>
                    <a:pt x="4779" y="4707"/>
                    <a:pt x="4389" y="5760"/>
                  </a:cubicBezTo>
                  <a:cubicBezTo>
                    <a:pt x="3999" y="6800"/>
                    <a:pt x="3941" y="8157"/>
                    <a:pt x="4432" y="9860"/>
                  </a:cubicBezTo>
                  <a:cubicBezTo>
                    <a:pt x="4894" y="11448"/>
                    <a:pt x="5688" y="12805"/>
                    <a:pt x="6930" y="13801"/>
                  </a:cubicBezTo>
                  <a:cubicBezTo>
                    <a:pt x="8171" y="14783"/>
                    <a:pt x="9903" y="15447"/>
                    <a:pt x="12227" y="15620"/>
                  </a:cubicBezTo>
                  <a:cubicBezTo>
                    <a:pt x="14349" y="15764"/>
                    <a:pt x="16659" y="15721"/>
                    <a:pt x="18723" y="15086"/>
                  </a:cubicBezTo>
                  <a:close/>
                  <a:moveTo>
                    <a:pt x="12170" y="16414"/>
                  </a:moveTo>
                  <a:cubicBezTo>
                    <a:pt x="9672" y="16241"/>
                    <a:pt x="7810" y="15519"/>
                    <a:pt x="6424" y="14422"/>
                  </a:cubicBezTo>
                  <a:cubicBezTo>
                    <a:pt x="5039" y="13339"/>
                    <a:pt x="4172" y="11823"/>
                    <a:pt x="3667" y="10077"/>
                  </a:cubicBezTo>
                  <a:cubicBezTo>
                    <a:pt x="3508" y="9586"/>
                    <a:pt x="3407" y="9066"/>
                    <a:pt x="3335" y="8561"/>
                  </a:cubicBezTo>
                  <a:lnTo>
                    <a:pt x="3220" y="8561"/>
                  </a:lnTo>
                  <a:cubicBezTo>
                    <a:pt x="2498" y="8648"/>
                    <a:pt x="2411" y="7348"/>
                    <a:pt x="2166" y="6612"/>
                  </a:cubicBezTo>
                  <a:cubicBezTo>
                    <a:pt x="1920" y="5876"/>
                    <a:pt x="1256" y="5746"/>
                    <a:pt x="766" y="5746"/>
                  </a:cubicBezTo>
                  <a:cubicBezTo>
                    <a:pt x="275" y="5746"/>
                    <a:pt x="1" y="4259"/>
                    <a:pt x="592" y="3812"/>
                  </a:cubicBezTo>
                  <a:cubicBezTo>
                    <a:pt x="2917" y="2065"/>
                    <a:pt x="12935" y="1"/>
                    <a:pt x="19330" y="896"/>
                  </a:cubicBezTo>
                  <a:cubicBezTo>
                    <a:pt x="22693" y="1372"/>
                    <a:pt x="25811" y="2310"/>
                    <a:pt x="25984" y="2960"/>
                  </a:cubicBezTo>
                  <a:cubicBezTo>
                    <a:pt x="26013" y="3104"/>
                    <a:pt x="26057" y="3306"/>
                    <a:pt x="26085" y="3537"/>
                  </a:cubicBezTo>
                  <a:cubicBezTo>
                    <a:pt x="26851" y="3162"/>
                    <a:pt x="28121" y="2974"/>
                    <a:pt x="29391" y="2974"/>
                  </a:cubicBezTo>
                  <a:lnTo>
                    <a:pt x="29391" y="3768"/>
                  </a:lnTo>
                  <a:cubicBezTo>
                    <a:pt x="28106" y="3768"/>
                    <a:pt x="26807" y="3985"/>
                    <a:pt x="26172" y="4418"/>
                  </a:cubicBezTo>
                  <a:cubicBezTo>
                    <a:pt x="26172" y="5024"/>
                    <a:pt x="26085" y="5616"/>
                    <a:pt x="25725" y="5804"/>
                  </a:cubicBezTo>
                  <a:lnTo>
                    <a:pt x="25667" y="5833"/>
                  </a:lnTo>
                  <a:cubicBezTo>
                    <a:pt x="25768" y="6511"/>
                    <a:pt x="25782" y="7204"/>
                    <a:pt x="25696" y="7897"/>
                  </a:cubicBezTo>
                  <a:cubicBezTo>
                    <a:pt x="25450" y="9875"/>
                    <a:pt x="24526" y="11881"/>
                    <a:pt x="23357" y="13123"/>
                  </a:cubicBezTo>
                  <a:cubicBezTo>
                    <a:pt x="22159" y="14422"/>
                    <a:pt x="20629" y="15360"/>
                    <a:pt x="18940" y="15851"/>
                  </a:cubicBezTo>
                  <a:cubicBezTo>
                    <a:pt x="16803" y="16515"/>
                    <a:pt x="14393" y="16587"/>
                    <a:pt x="12170"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a:extLst>
                <a:ext uri="{FF2B5EF4-FFF2-40B4-BE49-F238E27FC236}">
                  <a16:creationId xmlns:a16="http://schemas.microsoft.com/office/drawing/2014/main" id="{663E020A-5D42-EC27-2BCA-5CD8A1C1AEE2}"/>
                </a:ext>
              </a:extLst>
            </p:cNvPr>
            <p:cNvSpPr/>
            <p:nvPr/>
          </p:nvSpPr>
          <p:spPr>
            <a:xfrm>
              <a:off x="7423613" y="1774475"/>
              <a:ext cx="747800" cy="414700"/>
            </a:xfrm>
            <a:custGeom>
              <a:avLst/>
              <a:gdLst/>
              <a:ahLst/>
              <a:cxnLst/>
              <a:rect l="l" t="t" r="r" b="b"/>
              <a:pathLst>
                <a:path w="29912" h="16588" extrusionOk="0">
                  <a:moveTo>
                    <a:pt x="11188" y="15086"/>
                  </a:moveTo>
                  <a:cubicBezTo>
                    <a:pt x="9629" y="14638"/>
                    <a:pt x="8229" y="13772"/>
                    <a:pt x="7132" y="12588"/>
                  </a:cubicBezTo>
                  <a:cubicBezTo>
                    <a:pt x="6078" y="11448"/>
                    <a:pt x="5227" y="9615"/>
                    <a:pt x="5010" y="7796"/>
                  </a:cubicBezTo>
                  <a:cubicBezTo>
                    <a:pt x="4837" y="6280"/>
                    <a:pt x="5082" y="4793"/>
                    <a:pt x="6006" y="3754"/>
                  </a:cubicBezTo>
                  <a:cubicBezTo>
                    <a:pt x="7060" y="2570"/>
                    <a:pt x="10452" y="1935"/>
                    <a:pt x="14032" y="1834"/>
                  </a:cubicBezTo>
                  <a:cubicBezTo>
                    <a:pt x="17843" y="1719"/>
                    <a:pt x="21827" y="2224"/>
                    <a:pt x="23444" y="3292"/>
                  </a:cubicBezTo>
                  <a:cubicBezTo>
                    <a:pt x="24368" y="3913"/>
                    <a:pt x="25119" y="4707"/>
                    <a:pt x="25508" y="5760"/>
                  </a:cubicBezTo>
                  <a:cubicBezTo>
                    <a:pt x="25913" y="6800"/>
                    <a:pt x="25956" y="8157"/>
                    <a:pt x="25465" y="9860"/>
                  </a:cubicBezTo>
                  <a:cubicBezTo>
                    <a:pt x="25003" y="11448"/>
                    <a:pt x="24224" y="12805"/>
                    <a:pt x="22968" y="13801"/>
                  </a:cubicBezTo>
                  <a:cubicBezTo>
                    <a:pt x="21726" y="14783"/>
                    <a:pt x="19994" y="15447"/>
                    <a:pt x="17670" y="15605"/>
                  </a:cubicBezTo>
                  <a:cubicBezTo>
                    <a:pt x="15548" y="15764"/>
                    <a:pt x="13238" y="15721"/>
                    <a:pt x="11174" y="15086"/>
                  </a:cubicBezTo>
                  <a:close/>
                  <a:moveTo>
                    <a:pt x="17728" y="16414"/>
                  </a:moveTo>
                  <a:cubicBezTo>
                    <a:pt x="20225" y="16241"/>
                    <a:pt x="22102" y="15519"/>
                    <a:pt x="23473" y="14422"/>
                  </a:cubicBezTo>
                  <a:cubicBezTo>
                    <a:pt x="24859" y="13339"/>
                    <a:pt x="25739" y="11823"/>
                    <a:pt x="26245" y="10077"/>
                  </a:cubicBezTo>
                  <a:cubicBezTo>
                    <a:pt x="26389" y="9586"/>
                    <a:pt x="26490" y="9066"/>
                    <a:pt x="26562" y="8561"/>
                  </a:cubicBezTo>
                  <a:lnTo>
                    <a:pt x="26678" y="8561"/>
                  </a:lnTo>
                  <a:cubicBezTo>
                    <a:pt x="27414" y="8648"/>
                    <a:pt x="27486" y="7348"/>
                    <a:pt x="27731" y="6612"/>
                  </a:cubicBezTo>
                  <a:cubicBezTo>
                    <a:pt x="27977" y="5876"/>
                    <a:pt x="28641" y="5746"/>
                    <a:pt x="29132" y="5746"/>
                  </a:cubicBezTo>
                  <a:cubicBezTo>
                    <a:pt x="29623" y="5746"/>
                    <a:pt x="29911" y="4259"/>
                    <a:pt x="29319" y="3812"/>
                  </a:cubicBezTo>
                  <a:cubicBezTo>
                    <a:pt x="26995" y="2065"/>
                    <a:pt x="16977" y="1"/>
                    <a:pt x="10568" y="896"/>
                  </a:cubicBezTo>
                  <a:cubicBezTo>
                    <a:pt x="7204" y="1372"/>
                    <a:pt x="4086" y="2310"/>
                    <a:pt x="3927" y="2960"/>
                  </a:cubicBezTo>
                  <a:cubicBezTo>
                    <a:pt x="3884" y="3104"/>
                    <a:pt x="3841" y="3306"/>
                    <a:pt x="3812" y="3537"/>
                  </a:cubicBezTo>
                  <a:cubicBezTo>
                    <a:pt x="3047" y="3162"/>
                    <a:pt x="1776" y="2974"/>
                    <a:pt x="521" y="2974"/>
                  </a:cubicBezTo>
                  <a:lnTo>
                    <a:pt x="1" y="3422"/>
                  </a:lnTo>
                  <a:lnTo>
                    <a:pt x="521" y="3783"/>
                  </a:lnTo>
                  <a:cubicBezTo>
                    <a:pt x="1805" y="3783"/>
                    <a:pt x="3090" y="3999"/>
                    <a:pt x="3740" y="4418"/>
                  </a:cubicBezTo>
                  <a:cubicBezTo>
                    <a:pt x="3740" y="5039"/>
                    <a:pt x="3826" y="5616"/>
                    <a:pt x="4173" y="5804"/>
                  </a:cubicBezTo>
                  <a:lnTo>
                    <a:pt x="4231" y="5833"/>
                  </a:lnTo>
                  <a:cubicBezTo>
                    <a:pt x="4129" y="6526"/>
                    <a:pt x="4129" y="7218"/>
                    <a:pt x="4216" y="7897"/>
                  </a:cubicBezTo>
                  <a:cubicBezTo>
                    <a:pt x="4447" y="9889"/>
                    <a:pt x="5371" y="11881"/>
                    <a:pt x="6540" y="13137"/>
                  </a:cubicBezTo>
                  <a:cubicBezTo>
                    <a:pt x="7738" y="14422"/>
                    <a:pt x="9268" y="15360"/>
                    <a:pt x="10957" y="15865"/>
                  </a:cubicBezTo>
                  <a:cubicBezTo>
                    <a:pt x="13094" y="16515"/>
                    <a:pt x="15505" y="16587"/>
                    <a:pt x="17728" y="16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a:extLst>
                <a:ext uri="{FF2B5EF4-FFF2-40B4-BE49-F238E27FC236}">
                  <a16:creationId xmlns:a16="http://schemas.microsoft.com/office/drawing/2014/main" id="{9D2C82EB-1790-70B3-7EE0-B9338F694C8C}"/>
                </a:ext>
              </a:extLst>
            </p:cNvPr>
            <p:cNvSpPr/>
            <p:nvPr/>
          </p:nvSpPr>
          <p:spPr>
            <a:xfrm>
              <a:off x="6800013" y="1817425"/>
              <a:ext cx="528350" cy="351175"/>
            </a:xfrm>
            <a:custGeom>
              <a:avLst/>
              <a:gdLst/>
              <a:ahLst/>
              <a:cxnLst/>
              <a:rect l="l" t="t" r="r" b="b"/>
              <a:pathLst>
                <a:path w="21134" h="14047" extrusionOk="0">
                  <a:moveTo>
                    <a:pt x="14768" y="13368"/>
                  </a:moveTo>
                  <a:cubicBezTo>
                    <a:pt x="16327" y="12920"/>
                    <a:pt x="17727" y="12054"/>
                    <a:pt x="18824" y="10870"/>
                  </a:cubicBezTo>
                  <a:cubicBezTo>
                    <a:pt x="19893" y="9730"/>
                    <a:pt x="20730" y="7897"/>
                    <a:pt x="20946" y="6078"/>
                  </a:cubicBezTo>
                  <a:cubicBezTo>
                    <a:pt x="21134" y="4562"/>
                    <a:pt x="20889" y="3075"/>
                    <a:pt x="19965" y="2036"/>
                  </a:cubicBezTo>
                  <a:cubicBezTo>
                    <a:pt x="18911" y="852"/>
                    <a:pt x="15519" y="217"/>
                    <a:pt x="11939" y="116"/>
                  </a:cubicBezTo>
                  <a:cubicBezTo>
                    <a:pt x="8128" y="1"/>
                    <a:pt x="4143" y="506"/>
                    <a:pt x="2527" y="1574"/>
                  </a:cubicBezTo>
                  <a:cubicBezTo>
                    <a:pt x="1603" y="2195"/>
                    <a:pt x="838" y="2989"/>
                    <a:pt x="448" y="4042"/>
                  </a:cubicBezTo>
                  <a:cubicBezTo>
                    <a:pt x="58" y="5082"/>
                    <a:pt x="0" y="6439"/>
                    <a:pt x="491" y="8142"/>
                  </a:cubicBezTo>
                  <a:cubicBezTo>
                    <a:pt x="953" y="9730"/>
                    <a:pt x="1747" y="11087"/>
                    <a:pt x="2989" y="12083"/>
                  </a:cubicBezTo>
                  <a:cubicBezTo>
                    <a:pt x="4230" y="13065"/>
                    <a:pt x="5962" y="13729"/>
                    <a:pt x="8286" y="13902"/>
                  </a:cubicBezTo>
                  <a:cubicBezTo>
                    <a:pt x="10408" y="14046"/>
                    <a:pt x="12718" y="14003"/>
                    <a:pt x="14768"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a:extLst>
                <a:ext uri="{FF2B5EF4-FFF2-40B4-BE49-F238E27FC236}">
                  <a16:creationId xmlns:a16="http://schemas.microsoft.com/office/drawing/2014/main" id="{4F421642-317D-16A1-D3EB-7908010FE35D}"/>
                </a:ext>
              </a:extLst>
            </p:cNvPr>
            <p:cNvSpPr/>
            <p:nvPr/>
          </p:nvSpPr>
          <p:spPr>
            <a:xfrm>
              <a:off x="7544513" y="1817425"/>
              <a:ext cx="528000" cy="351175"/>
            </a:xfrm>
            <a:custGeom>
              <a:avLst/>
              <a:gdLst/>
              <a:ahLst/>
              <a:cxnLst/>
              <a:rect l="l" t="t" r="r" b="b"/>
              <a:pathLst>
                <a:path w="21120" h="14047" extrusionOk="0">
                  <a:moveTo>
                    <a:pt x="6352" y="13368"/>
                  </a:moveTo>
                  <a:cubicBezTo>
                    <a:pt x="4808" y="12920"/>
                    <a:pt x="3408" y="12054"/>
                    <a:pt x="2296" y="10870"/>
                  </a:cubicBezTo>
                  <a:cubicBezTo>
                    <a:pt x="1242" y="9730"/>
                    <a:pt x="391" y="7897"/>
                    <a:pt x="174" y="6078"/>
                  </a:cubicBezTo>
                  <a:cubicBezTo>
                    <a:pt x="1" y="4562"/>
                    <a:pt x="246" y="3075"/>
                    <a:pt x="1170" y="2036"/>
                  </a:cubicBezTo>
                  <a:cubicBezTo>
                    <a:pt x="2224" y="852"/>
                    <a:pt x="5616" y="217"/>
                    <a:pt x="9196" y="116"/>
                  </a:cubicBezTo>
                  <a:cubicBezTo>
                    <a:pt x="13007" y="1"/>
                    <a:pt x="16991" y="506"/>
                    <a:pt x="18608" y="1574"/>
                  </a:cubicBezTo>
                  <a:cubicBezTo>
                    <a:pt x="19532" y="2195"/>
                    <a:pt x="20283" y="2989"/>
                    <a:pt x="20672" y="4042"/>
                  </a:cubicBezTo>
                  <a:cubicBezTo>
                    <a:pt x="21077" y="5082"/>
                    <a:pt x="21120" y="6439"/>
                    <a:pt x="20629" y="8142"/>
                  </a:cubicBezTo>
                  <a:cubicBezTo>
                    <a:pt x="20167" y="9730"/>
                    <a:pt x="19388" y="11087"/>
                    <a:pt x="18132" y="12083"/>
                  </a:cubicBezTo>
                  <a:cubicBezTo>
                    <a:pt x="16890" y="13065"/>
                    <a:pt x="15158" y="13729"/>
                    <a:pt x="12834" y="13887"/>
                  </a:cubicBezTo>
                  <a:cubicBezTo>
                    <a:pt x="10712" y="14046"/>
                    <a:pt x="8388" y="14003"/>
                    <a:pt x="6352" y="13368"/>
                  </a:cubicBezTo>
                  <a:close/>
                </a:path>
              </a:pathLst>
            </a:custGeom>
            <a:solidFill>
              <a:srgbClr val="000000">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a:extLst>
                <a:ext uri="{FF2B5EF4-FFF2-40B4-BE49-F238E27FC236}">
                  <a16:creationId xmlns:a16="http://schemas.microsoft.com/office/drawing/2014/main" id="{DD59C73C-883E-6FA4-E7A4-2E98C5591455}"/>
                </a:ext>
              </a:extLst>
            </p:cNvPr>
            <p:cNvSpPr/>
            <p:nvPr/>
          </p:nvSpPr>
          <p:spPr>
            <a:xfrm>
              <a:off x="6799288" y="1820675"/>
              <a:ext cx="313625" cy="240725"/>
            </a:xfrm>
            <a:custGeom>
              <a:avLst/>
              <a:gdLst/>
              <a:ahLst/>
              <a:cxnLst/>
              <a:rect l="l" t="t" r="r" b="b"/>
              <a:pathLst>
                <a:path w="12545" h="9629" extrusionOk="0">
                  <a:moveTo>
                    <a:pt x="12545" y="174"/>
                  </a:moveTo>
                  <a:cubicBezTo>
                    <a:pt x="12141" y="145"/>
                    <a:pt x="11751" y="116"/>
                    <a:pt x="11347" y="116"/>
                  </a:cubicBezTo>
                  <a:cubicBezTo>
                    <a:pt x="7724" y="0"/>
                    <a:pt x="3927" y="477"/>
                    <a:pt x="2397" y="1502"/>
                  </a:cubicBezTo>
                  <a:cubicBezTo>
                    <a:pt x="1516" y="2094"/>
                    <a:pt x="795" y="2844"/>
                    <a:pt x="419" y="3840"/>
                  </a:cubicBezTo>
                  <a:cubicBezTo>
                    <a:pt x="58" y="4836"/>
                    <a:pt x="1" y="6121"/>
                    <a:pt x="463" y="7738"/>
                  </a:cubicBezTo>
                  <a:cubicBezTo>
                    <a:pt x="578" y="8128"/>
                    <a:pt x="722" y="8517"/>
                    <a:pt x="881" y="8878"/>
                  </a:cubicBezTo>
                  <a:cubicBezTo>
                    <a:pt x="6482" y="9629"/>
                    <a:pt x="11664" y="5760"/>
                    <a:pt x="12545" y="174"/>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a:extLst>
                <a:ext uri="{FF2B5EF4-FFF2-40B4-BE49-F238E27FC236}">
                  <a16:creationId xmlns:a16="http://schemas.microsoft.com/office/drawing/2014/main" id="{D4C03B98-F825-C467-FED5-48FEA2651CC3}"/>
                </a:ext>
              </a:extLst>
            </p:cNvPr>
            <p:cNvSpPr/>
            <p:nvPr/>
          </p:nvSpPr>
          <p:spPr>
            <a:xfrm>
              <a:off x="7544163" y="1819600"/>
              <a:ext cx="312550" cy="233875"/>
            </a:xfrm>
            <a:custGeom>
              <a:avLst/>
              <a:gdLst/>
              <a:ahLst/>
              <a:cxnLst/>
              <a:rect l="l" t="t" r="r" b="b"/>
              <a:pathLst>
                <a:path w="12502" h="9355" extrusionOk="0">
                  <a:moveTo>
                    <a:pt x="1271" y="9340"/>
                  </a:moveTo>
                  <a:cubicBezTo>
                    <a:pt x="708" y="8301"/>
                    <a:pt x="332" y="7160"/>
                    <a:pt x="188" y="5991"/>
                  </a:cubicBezTo>
                  <a:cubicBezTo>
                    <a:pt x="0" y="4475"/>
                    <a:pt x="246" y="2988"/>
                    <a:pt x="1170" y="1949"/>
                  </a:cubicBezTo>
                  <a:cubicBezTo>
                    <a:pt x="2223" y="765"/>
                    <a:pt x="5616" y="130"/>
                    <a:pt x="9196" y="29"/>
                  </a:cubicBezTo>
                  <a:cubicBezTo>
                    <a:pt x="10307" y="0"/>
                    <a:pt x="11433" y="15"/>
                    <a:pt x="12501" y="87"/>
                  </a:cubicBezTo>
                  <a:cubicBezTo>
                    <a:pt x="11664" y="5413"/>
                    <a:pt x="7074" y="9354"/>
                    <a:pt x="1675" y="9340"/>
                  </a:cubicBezTo>
                  <a:cubicBezTo>
                    <a:pt x="1545" y="9340"/>
                    <a:pt x="1415" y="9340"/>
                    <a:pt x="1271" y="934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3724;p53">
            <a:extLst>
              <a:ext uri="{FF2B5EF4-FFF2-40B4-BE49-F238E27FC236}">
                <a16:creationId xmlns:a16="http://schemas.microsoft.com/office/drawing/2014/main" id="{41A7725A-8176-B8CA-A17F-DBAE2878DA3D}"/>
              </a:ext>
            </a:extLst>
          </p:cNvPr>
          <p:cNvGrpSpPr/>
          <p:nvPr/>
        </p:nvGrpSpPr>
        <p:grpSpPr>
          <a:xfrm rot="3876241">
            <a:off x="-269756" y="3084658"/>
            <a:ext cx="1175180" cy="1992921"/>
            <a:chOff x="8118431" y="2464006"/>
            <a:chExt cx="1501792" cy="2546804"/>
          </a:xfrm>
        </p:grpSpPr>
        <p:grpSp>
          <p:nvGrpSpPr>
            <p:cNvPr id="3" name="Google Shape;3725;p53">
              <a:extLst>
                <a:ext uri="{FF2B5EF4-FFF2-40B4-BE49-F238E27FC236}">
                  <a16:creationId xmlns:a16="http://schemas.microsoft.com/office/drawing/2014/main" id="{7A3E6938-F4C2-8579-C83E-7A4A4F436E91}"/>
                </a:ext>
              </a:extLst>
            </p:cNvPr>
            <p:cNvGrpSpPr/>
            <p:nvPr/>
          </p:nvGrpSpPr>
          <p:grpSpPr>
            <a:xfrm rot="-2515517" flipH="1">
              <a:off x="8290106" y="2871116"/>
              <a:ext cx="338385" cy="477021"/>
              <a:chOff x="2565725" y="3732950"/>
              <a:chExt cx="820075" cy="1228175"/>
            </a:xfrm>
          </p:grpSpPr>
          <p:sp>
            <p:nvSpPr>
              <p:cNvPr id="19" name="Google Shape;3726;p53">
                <a:extLst>
                  <a:ext uri="{FF2B5EF4-FFF2-40B4-BE49-F238E27FC236}">
                    <a16:creationId xmlns:a16="http://schemas.microsoft.com/office/drawing/2014/main" id="{BB06E371-1746-8FE5-558E-D60AEE867378}"/>
                  </a:ext>
                </a:extLst>
              </p:cNvPr>
              <p:cNvSpPr/>
              <p:nvPr/>
            </p:nvSpPr>
            <p:spPr>
              <a:xfrm>
                <a:off x="2706225" y="4542725"/>
                <a:ext cx="377150" cy="387000"/>
              </a:xfrm>
              <a:custGeom>
                <a:avLst/>
                <a:gdLst/>
                <a:ahLst/>
                <a:cxnLst/>
                <a:rect l="l" t="t" r="r" b="b"/>
                <a:pathLst>
                  <a:path w="15086" h="15480" extrusionOk="0">
                    <a:moveTo>
                      <a:pt x="9188" y="1"/>
                    </a:moveTo>
                    <a:cubicBezTo>
                      <a:pt x="8509" y="1"/>
                      <a:pt x="7733" y="94"/>
                      <a:pt x="6843" y="308"/>
                    </a:cubicBezTo>
                    <a:cubicBezTo>
                      <a:pt x="5269" y="712"/>
                      <a:pt x="3927" y="1708"/>
                      <a:pt x="3060" y="3079"/>
                    </a:cubicBezTo>
                    <a:cubicBezTo>
                      <a:pt x="0" y="8132"/>
                      <a:pt x="1039" y="14036"/>
                      <a:pt x="1054" y="14093"/>
                    </a:cubicBezTo>
                    <a:cubicBezTo>
                      <a:pt x="1072" y="14198"/>
                      <a:pt x="1149" y="14245"/>
                      <a:pt x="1227" y="14245"/>
                    </a:cubicBezTo>
                    <a:cubicBezTo>
                      <a:pt x="1332" y="14245"/>
                      <a:pt x="1440" y="14162"/>
                      <a:pt x="1415" y="14021"/>
                    </a:cubicBezTo>
                    <a:cubicBezTo>
                      <a:pt x="1400" y="13964"/>
                      <a:pt x="390" y="8204"/>
                      <a:pt x="3364" y="3281"/>
                    </a:cubicBezTo>
                    <a:cubicBezTo>
                      <a:pt x="4186" y="1997"/>
                      <a:pt x="5457" y="1073"/>
                      <a:pt x="6929" y="683"/>
                    </a:cubicBezTo>
                    <a:cubicBezTo>
                      <a:pt x="7788" y="474"/>
                      <a:pt x="8534" y="383"/>
                      <a:pt x="9185" y="383"/>
                    </a:cubicBezTo>
                    <a:cubicBezTo>
                      <a:pt x="11770" y="383"/>
                      <a:pt x="12837" y="1822"/>
                      <a:pt x="13425" y="3021"/>
                    </a:cubicBezTo>
                    <a:cubicBezTo>
                      <a:pt x="14724" y="5620"/>
                      <a:pt x="14594" y="10239"/>
                      <a:pt x="13151" y="12910"/>
                    </a:cubicBezTo>
                    <a:cubicBezTo>
                      <a:pt x="12458" y="14209"/>
                      <a:pt x="11491" y="14960"/>
                      <a:pt x="10379" y="15104"/>
                    </a:cubicBezTo>
                    <a:cubicBezTo>
                      <a:pt x="10253" y="15119"/>
                      <a:pt x="10130" y="15127"/>
                      <a:pt x="10010" y="15127"/>
                    </a:cubicBezTo>
                    <a:cubicBezTo>
                      <a:pt x="7422" y="15127"/>
                      <a:pt x="6229" y="11700"/>
                      <a:pt x="6063" y="10817"/>
                    </a:cubicBezTo>
                    <a:cubicBezTo>
                      <a:pt x="5500" y="7713"/>
                      <a:pt x="6150" y="5966"/>
                      <a:pt x="6467" y="5360"/>
                    </a:cubicBezTo>
                    <a:cubicBezTo>
                      <a:pt x="6954" y="4399"/>
                      <a:pt x="7934" y="3858"/>
                      <a:pt x="8650" y="3858"/>
                    </a:cubicBezTo>
                    <a:cubicBezTo>
                      <a:pt x="8719" y="3858"/>
                      <a:pt x="8786" y="3863"/>
                      <a:pt x="8849" y="3873"/>
                    </a:cubicBezTo>
                    <a:cubicBezTo>
                      <a:pt x="9989" y="4061"/>
                      <a:pt x="11332" y="5519"/>
                      <a:pt x="11491" y="7439"/>
                    </a:cubicBezTo>
                    <a:cubicBezTo>
                      <a:pt x="11693" y="9965"/>
                      <a:pt x="11245" y="10845"/>
                      <a:pt x="10827" y="11134"/>
                    </a:cubicBezTo>
                    <a:cubicBezTo>
                      <a:pt x="10682" y="11242"/>
                      <a:pt x="10509" y="11297"/>
                      <a:pt x="10311" y="11297"/>
                    </a:cubicBezTo>
                    <a:cubicBezTo>
                      <a:pt x="10112" y="11297"/>
                      <a:pt x="9888" y="11242"/>
                      <a:pt x="9643" y="11134"/>
                    </a:cubicBezTo>
                    <a:cubicBezTo>
                      <a:pt x="8402" y="10571"/>
                      <a:pt x="7997" y="7237"/>
                      <a:pt x="8329" y="5880"/>
                    </a:cubicBezTo>
                    <a:cubicBezTo>
                      <a:pt x="8387" y="5591"/>
                      <a:pt x="8589" y="5331"/>
                      <a:pt x="8878" y="5216"/>
                    </a:cubicBezTo>
                    <a:cubicBezTo>
                      <a:pt x="8920" y="5208"/>
                      <a:pt x="8961" y="5205"/>
                      <a:pt x="9003" y="5205"/>
                    </a:cubicBezTo>
                    <a:cubicBezTo>
                      <a:pt x="9204" y="5205"/>
                      <a:pt x="9396" y="5291"/>
                      <a:pt x="9528" y="5447"/>
                    </a:cubicBezTo>
                    <a:cubicBezTo>
                      <a:pt x="10249" y="6125"/>
                      <a:pt x="10870" y="8319"/>
                      <a:pt x="10668" y="9402"/>
                    </a:cubicBezTo>
                    <a:cubicBezTo>
                      <a:pt x="10639" y="9474"/>
                      <a:pt x="10437" y="9763"/>
                      <a:pt x="10249" y="9763"/>
                    </a:cubicBezTo>
                    <a:cubicBezTo>
                      <a:pt x="9730" y="9763"/>
                      <a:pt x="9253" y="7742"/>
                      <a:pt x="9109" y="6371"/>
                    </a:cubicBezTo>
                    <a:cubicBezTo>
                      <a:pt x="9096" y="6259"/>
                      <a:pt x="9013" y="6207"/>
                      <a:pt x="8931" y="6207"/>
                    </a:cubicBezTo>
                    <a:cubicBezTo>
                      <a:pt x="8832" y="6207"/>
                      <a:pt x="8732" y="6280"/>
                      <a:pt x="8748" y="6414"/>
                    </a:cubicBezTo>
                    <a:cubicBezTo>
                      <a:pt x="8806" y="7035"/>
                      <a:pt x="9210" y="10124"/>
                      <a:pt x="10249" y="10124"/>
                    </a:cubicBezTo>
                    <a:cubicBezTo>
                      <a:pt x="10654" y="10124"/>
                      <a:pt x="10971" y="9662"/>
                      <a:pt x="11014" y="9460"/>
                    </a:cubicBezTo>
                    <a:cubicBezTo>
                      <a:pt x="11231" y="8363"/>
                      <a:pt x="10639" y="5995"/>
                      <a:pt x="9787" y="5187"/>
                    </a:cubicBezTo>
                    <a:cubicBezTo>
                      <a:pt x="9584" y="4961"/>
                      <a:pt x="9301" y="4841"/>
                      <a:pt x="9008" y="4841"/>
                    </a:cubicBezTo>
                    <a:cubicBezTo>
                      <a:pt x="8927" y="4841"/>
                      <a:pt x="8844" y="4850"/>
                      <a:pt x="8762" y="4869"/>
                    </a:cubicBezTo>
                    <a:cubicBezTo>
                      <a:pt x="8358" y="5014"/>
                      <a:pt x="8055" y="5360"/>
                      <a:pt x="7969" y="5793"/>
                    </a:cubicBezTo>
                    <a:cubicBezTo>
                      <a:pt x="7636" y="7121"/>
                      <a:pt x="7954" y="10773"/>
                      <a:pt x="9484" y="11452"/>
                    </a:cubicBezTo>
                    <a:cubicBezTo>
                      <a:pt x="9776" y="11584"/>
                      <a:pt x="10051" y="11649"/>
                      <a:pt x="10302" y="11649"/>
                    </a:cubicBezTo>
                    <a:cubicBezTo>
                      <a:pt x="10574" y="11649"/>
                      <a:pt x="10819" y="11573"/>
                      <a:pt x="11029" y="11423"/>
                    </a:cubicBezTo>
                    <a:cubicBezTo>
                      <a:pt x="11736" y="10918"/>
                      <a:pt x="12010" y="9546"/>
                      <a:pt x="11837" y="7395"/>
                    </a:cubicBezTo>
                    <a:cubicBezTo>
                      <a:pt x="11664" y="5259"/>
                      <a:pt x="10177" y="3714"/>
                      <a:pt x="8892" y="3512"/>
                    </a:cubicBezTo>
                    <a:cubicBezTo>
                      <a:pt x="8814" y="3501"/>
                      <a:pt x="8732" y="3495"/>
                      <a:pt x="8648" y="3495"/>
                    </a:cubicBezTo>
                    <a:cubicBezTo>
                      <a:pt x="7802" y="3495"/>
                      <a:pt x="6700" y="4085"/>
                      <a:pt x="6135" y="5201"/>
                    </a:cubicBezTo>
                    <a:cubicBezTo>
                      <a:pt x="5803" y="5822"/>
                      <a:pt x="5125" y="7655"/>
                      <a:pt x="5702" y="10874"/>
                    </a:cubicBezTo>
                    <a:cubicBezTo>
                      <a:pt x="5976" y="12376"/>
                      <a:pt x="7420" y="15479"/>
                      <a:pt x="10018" y="15479"/>
                    </a:cubicBezTo>
                    <a:cubicBezTo>
                      <a:pt x="10148" y="15479"/>
                      <a:pt x="10278" y="15465"/>
                      <a:pt x="10408" y="15450"/>
                    </a:cubicBezTo>
                    <a:cubicBezTo>
                      <a:pt x="11650" y="15292"/>
                      <a:pt x="12703" y="14469"/>
                      <a:pt x="13454" y="13069"/>
                    </a:cubicBezTo>
                    <a:cubicBezTo>
                      <a:pt x="14941" y="10311"/>
                      <a:pt x="15085" y="5533"/>
                      <a:pt x="13743" y="2848"/>
                    </a:cubicBezTo>
                    <a:cubicBezTo>
                      <a:pt x="13094" y="1550"/>
                      <a:pt x="11951" y="1"/>
                      <a:pt x="9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7;p53">
                <a:extLst>
                  <a:ext uri="{FF2B5EF4-FFF2-40B4-BE49-F238E27FC236}">
                    <a16:creationId xmlns:a16="http://schemas.microsoft.com/office/drawing/2014/main" id="{DC6E85E4-5E5C-E796-C2B6-9306C4B9E358}"/>
                  </a:ext>
                </a:extLst>
              </p:cNvPr>
              <p:cNvSpPr/>
              <p:nvPr/>
            </p:nvSpPr>
            <p:spPr>
              <a:xfrm>
                <a:off x="2702250" y="4569550"/>
                <a:ext cx="344675" cy="391575"/>
              </a:xfrm>
              <a:custGeom>
                <a:avLst/>
                <a:gdLst/>
                <a:ahLst/>
                <a:cxnLst/>
                <a:rect l="l" t="t" r="r" b="b"/>
                <a:pathLst>
                  <a:path w="13787" h="15663" extrusionOk="0">
                    <a:moveTo>
                      <a:pt x="9085" y="0"/>
                    </a:moveTo>
                    <a:cubicBezTo>
                      <a:pt x="8963" y="0"/>
                      <a:pt x="8841" y="5"/>
                      <a:pt x="8719" y="14"/>
                    </a:cubicBezTo>
                    <a:cubicBezTo>
                      <a:pt x="7319" y="115"/>
                      <a:pt x="5890" y="808"/>
                      <a:pt x="5096" y="1775"/>
                    </a:cubicBezTo>
                    <a:cubicBezTo>
                      <a:pt x="0" y="7954"/>
                      <a:pt x="3826" y="15489"/>
                      <a:pt x="3869" y="15561"/>
                    </a:cubicBezTo>
                    <a:cubicBezTo>
                      <a:pt x="3898" y="15619"/>
                      <a:pt x="3956" y="15662"/>
                      <a:pt x="4028" y="15662"/>
                    </a:cubicBezTo>
                    <a:cubicBezTo>
                      <a:pt x="4057" y="15662"/>
                      <a:pt x="4086" y="15662"/>
                      <a:pt x="4100" y="15648"/>
                    </a:cubicBezTo>
                    <a:cubicBezTo>
                      <a:pt x="4201" y="15590"/>
                      <a:pt x="4230" y="15489"/>
                      <a:pt x="4187" y="15402"/>
                    </a:cubicBezTo>
                    <a:cubicBezTo>
                      <a:pt x="4143" y="15330"/>
                      <a:pt x="433" y="8011"/>
                      <a:pt x="5370" y="2006"/>
                    </a:cubicBezTo>
                    <a:cubicBezTo>
                      <a:pt x="6121" y="1097"/>
                      <a:pt x="7435" y="476"/>
                      <a:pt x="8748" y="375"/>
                    </a:cubicBezTo>
                    <a:cubicBezTo>
                      <a:pt x="8864" y="365"/>
                      <a:pt x="8981" y="361"/>
                      <a:pt x="9097" y="361"/>
                    </a:cubicBezTo>
                    <a:cubicBezTo>
                      <a:pt x="10190" y="361"/>
                      <a:pt x="11258" y="786"/>
                      <a:pt x="12054" y="1530"/>
                    </a:cubicBezTo>
                    <a:cubicBezTo>
                      <a:pt x="13310" y="2685"/>
                      <a:pt x="13440" y="5658"/>
                      <a:pt x="13310" y="7275"/>
                    </a:cubicBezTo>
                    <a:cubicBezTo>
                      <a:pt x="13180" y="8877"/>
                      <a:pt x="12314" y="12212"/>
                      <a:pt x="10423" y="12270"/>
                    </a:cubicBezTo>
                    <a:cubicBezTo>
                      <a:pt x="10389" y="12271"/>
                      <a:pt x="10355" y="12272"/>
                      <a:pt x="10321" y="12272"/>
                    </a:cubicBezTo>
                    <a:cubicBezTo>
                      <a:pt x="9749" y="12272"/>
                      <a:pt x="9186" y="12044"/>
                      <a:pt x="8777" y="11635"/>
                    </a:cubicBezTo>
                    <a:cubicBezTo>
                      <a:pt x="7146" y="10076"/>
                      <a:pt x="7045" y="6250"/>
                      <a:pt x="7045" y="6207"/>
                    </a:cubicBezTo>
                    <a:cubicBezTo>
                      <a:pt x="7045" y="6106"/>
                      <a:pt x="6973" y="6019"/>
                      <a:pt x="6872" y="6019"/>
                    </a:cubicBezTo>
                    <a:cubicBezTo>
                      <a:pt x="6771" y="6019"/>
                      <a:pt x="6684" y="6106"/>
                      <a:pt x="6684" y="6207"/>
                    </a:cubicBezTo>
                    <a:cubicBezTo>
                      <a:pt x="6698" y="6366"/>
                      <a:pt x="6799" y="10234"/>
                      <a:pt x="8532" y="11895"/>
                    </a:cubicBezTo>
                    <a:cubicBezTo>
                      <a:pt x="9024" y="12372"/>
                      <a:pt x="9693" y="12631"/>
                      <a:pt x="10381" y="12631"/>
                    </a:cubicBezTo>
                    <a:cubicBezTo>
                      <a:pt x="10400" y="12631"/>
                      <a:pt x="10419" y="12631"/>
                      <a:pt x="10437" y="12631"/>
                    </a:cubicBezTo>
                    <a:cubicBezTo>
                      <a:pt x="12747" y="12559"/>
                      <a:pt x="13570" y="8661"/>
                      <a:pt x="13671" y="7290"/>
                    </a:cubicBezTo>
                    <a:cubicBezTo>
                      <a:pt x="13786" y="5644"/>
                      <a:pt x="13656" y="2497"/>
                      <a:pt x="12299" y="1256"/>
                    </a:cubicBezTo>
                    <a:cubicBezTo>
                      <a:pt x="11422" y="444"/>
                      <a:pt x="10272"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8;p53">
                <a:extLst>
                  <a:ext uri="{FF2B5EF4-FFF2-40B4-BE49-F238E27FC236}">
                    <a16:creationId xmlns:a16="http://schemas.microsoft.com/office/drawing/2014/main" id="{1C72514E-C838-B1C5-FA79-DF6328DAED60}"/>
                  </a:ext>
                </a:extLst>
              </p:cNvPr>
              <p:cNvSpPr/>
              <p:nvPr/>
            </p:nvSpPr>
            <p:spPr>
              <a:xfrm>
                <a:off x="2791375" y="4597900"/>
                <a:ext cx="234600" cy="363225"/>
              </a:xfrm>
              <a:custGeom>
                <a:avLst/>
                <a:gdLst/>
                <a:ahLst/>
                <a:cxnLst/>
                <a:rect l="l" t="t" r="r" b="b"/>
                <a:pathLst>
                  <a:path w="9384" h="14529" extrusionOk="0">
                    <a:moveTo>
                      <a:pt x="5747" y="0"/>
                    </a:moveTo>
                    <a:cubicBezTo>
                      <a:pt x="5690" y="0"/>
                      <a:pt x="5632" y="2"/>
                      <a:pt x="5573" y="6"/>
                    </a:cubicBezTo>
                    <a:cubicBezTo>
                      <a:pt x="4303" y="93"/>
                      <a:pt x="3061" y="800"/>
                      <a:pt x="2137" y="1998"/>
                    </a:cubicBezTo>
                    <a:cubicBezTo>
                      <a:pt x="578" y="3976"/>
                      <a:pt x="1" y="7065"/>
                      <a:pt x="564" y="10226"/>
                    </a:cubicBezTo>
                    <a:cubicBezTo>
                      <a:pt x="881" y="11973"/>
                      <a:pt x="1127" y="12435"/>
                      <a:pt x="1921" y="13965"/>
                    </a:cubicBezTo>
                    <a:lnTo>
                      <a:pt x="2152" y="14427"/>
                    </a:lnTo>
                    <a:cubicBezTo>
                      <a:pt x="2181" y="14485"/>
                      <a:pt x="2253" y="14528"/>
                      <a:pt x="2311" y="14528"/>
                    </a:cubicBezTo>
                    <a:lnTo>
                      <a:pt x="2325" y="14514"/>
                    </a:lnTo>
                    <a:cubicBezTo>
                      <a:pt x="2455" y="14514"/>
                      <a:pt x="2542" y="14369"/>
                      <a:pt x="2484" y="14254"/>
                    </a:cubicBezTo>
                    <a:lnTo>
                      <a:pt x="2238" y="13792"/>
                    </a:lnTo>
                    <a:cubicBezTo>
                      <a:pt x="1459" y="12291"/>
                      <a:pt x="1228" y="11843"/>
                      <a:pt x="925" y="10154"/>
                    </a:cubicBezTo>
                    <a:cubicBezTo>
                      <a:pt x="376" y="7079"/>
                      <a:pt x="925" y="4120"/>
                      <a:pt x="2426" y="2215"/>
                    </a:cubicBezTo>
                    <a:cubicBezTo>
                      <a:pt x="3292" y="1103"/>
                      <a:pt x="4418" y="439"/>
                      <a:pt x="5602" y="367"/>
                    </a:cubicBezTo>
                    <a:cubicBezTo>
                      <a:pt x="5652" y="364"/>
                      <a:pt x="5702" y="362"/>
                      <a:pt x="5751" y="362"/>
                    </a:cubicBezTo>
                    <a:cubicBezTo>
                      <a:pt x="8204" y="362"/>
                      <a:pt x="9009" y="4540"/>
                      <a:pt x="9023" y="4582"/>
                    </a:cubicBezTo>
                    <a:cubicBezTo>
                      <a:pt x="9036" y="4673"/>
                      <a:pt x="9107" y="4729"/>
                      <a:pt x="9195" y="4729"/>
                    </a:cubicBezTo>
                    <a:cubicBezTo>
                      <a:pt x="9205" y="4729"/>
                      <a:pt x="9215" y="4728"/>
                      <a:pt x="9225" y="4726"/>
                    </a:cubicBezTo>
                    <a:cubicBezTo>
                      <a:pt x="9326" y="4712"/>
                      <a:pt x="9384" y="4611"/>
                      <a:pt x="9370" y="4524"/>
                    </a:cubicBezTo>
                    <a:cubicBezTo>
                      <a:pt x="9327" y="4341"/>
                      <a:pt x="8495"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9;p53">
                <a:extLst>
                  <a:ext uri="{FF2B5EF4-FFF2-40B4-BE49-F238E27FC236}">
                    <a16:creationId xmlns:a16="http://schemas.microsoft.com/office/drawing/2014/main" id="{35A8BDB2-3BE4-FEA5-65A8-3FD40C9E853D}"/>
                  </a:ext>
                </a:extLst>
              </p:cNvPr>
              <p:cNvSpPr/>
              <p:nvPr/>
            </p:nvSpPr>
            <p:spPr>
              <a:xfrm>
                <a:off x="2686725" y="4607175"/>
                <a:ext cx="92950" cy="240975"/>
              </a:xfrm>
              <a:custGeom>
                <a:avLst/>
                <a:gdLst/>
                <a:ahLst/>
                <a:cxnLst/>
                <a:rect l="l" t="t" r="r" b="b"/>
                <a:pathLst>
                  <a:path w="3718" h="9639" extrusionOk="0">
                    <a:moveTo>
                      <a:pt x="3453" y="1"/>
                    </a:moveTo>
                    <a:cubicBezTo>
                      <a:pt x="3402" y="1"/>
                      <a:pt x="3349" y="24"/>
                      <a:pt x="3306" y="83"/>
                    </a:cubicBezTo>
                    <a:cubicBezTo>
                      <a:pt x="29" y="3865"/>
                      <a:pt x="1" y="9235"/>
                      <a:pt x="1" y="9466"/>
                    </a:cubicBezTo>
                    <a:cubicBezTo>
                      <a:pt x="1" y="9567"/>
                      <a:pt x="73" y="9639"/>
                      <a:pt x="174" y="9639"/>
                    </a:cubicBezTo>
                    <a:cubicBezTo>
                      <a:pt x="275" y="9639"/>
                      <a:pt x="362" y="9567"/>
                      <a:pt x="362" y="9466"/>
                    </a:cubicBezTo>
                    <a:cubicBezTo>
                      <a:pt x="362" y="9235"/>
                      <a:pt x="390" y="4009"/>
                      <a:pt x="3581" y="314"/>
                    </a:cubicBezTo>
                    <a:cubicBezTo>
                      <a:pt x="3718" y="176"/>
                      <a:pt x="3593"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30;p53">
                <a:extLst>
                  <a:ext uri="{FF2B5EF4-FFF2-40B4-BE49-F238E27FC236}">
                    <a16:creationId xmlns:a16="http://schemas.microsoft.com/office/drawing/2014/main" id="{4479CBD2-37FB-CA68-0C89-204A02415A2D}"/>
                  </a:ext>
                </a:extLst>
              </p:cNvPr>
              <p:cNvSpPr/>
              <p:nvPr/>
            </p:nvSpPr>
            <p:spPr>
              <a:xfrm>
                <a:off x="2955600" y="4738425"/>
                <a:ext cx="142200" cy="222700"/>
              </a:xfrm>
              <a:custGeom>
                <a:avLst/>
                <a:gdLst/>
                <a:ahLst/>
                <a:cxnLst/>
                <a:rect l="l" t="t" r="r" b="b"/>
                <a:pathLst>
                  <a:path w="5688" h="8908" extrusionOk="0">
                    <a:moveTo>
                      <a:pt x="5500" y="0"/>
                    </a:moveTo>
                    <a:cubicBezTo>
                      <a:pt x="5399" y="0"/>
                      <a:pt x="5327" y="73"/>
                      <a:pt x="5327" y="174"/>
                    </a:cubicBezTo>
                    <a:cubicBezTo>
                      <a:pt x="4937" y="8344"/>
                      <a:pt x="679" y="8546"/>
                      <a:pt x="274" y="8546"/>
                    </a:cubicBezTo>
                    <a:lnTo>
                      <a:pt x="231" y="8546"/>
                    </a:lnTo>
                    <a:cubicBezTo>
                      <a:pt x="0" y="8546"/>
                      <a:pt x="0" y="8907"/>
                      <a:pt x="231" y="8907"/>
                    </a:cubicBezTo>
                    <a:lnTo>
                      <a:pt x="260" y="8907"/>
                    </a:lnTo>
                    <a:cubicBezTo>
                      <a:pt x="462" y="8907"/>
                      <a:pt x="1617" y="8864"/>
                      <a:pt x="2844" y="7853"/>
                    </a:cubicBezTo>
                    <a:cubicBezTo>
                      <a:pt x="4013" y="6872"/>
                      <a:pt x="5471" y="4735"/>
                      <a:pt x="5688" y="174"/>
                    </a:cubicBezTo>
                    <a:cubicBezTo>
                      <a:pt x="5688" y="73"/>
                      <a:pt x="5601" y="0"/>
                      <a:pt x="5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31;p53">
                <a:extLst>
                  <a:ext uri="{FF2B5EF4-FFF2-40B4-BE49-F238E27FC236}">
                    <a16:creationId xmlns:a16="http://schemas.microsoft.com/office/drawing/2014/main" id="{3F804484-5D92-5DC8-ED11-1DACE3439552}"/>
                  </a:ext>
                </a:extLst>
              </p:cNvPr>
              <p:cNvSpPr/>
              <p:nvPr/>
            </p:nvSpPr>
            <p:spPr>
              <a:xfrm>
                <a:off x="3043925" y="4569050"/>
                <a:ext cx="102950" cy="300800"/>
              </a:xfrm>
              <a:custGeom>
                <a:avLst/>
                <a:gdLst/>
                <a:ahLst/>
                <a:cxnLst/>
                <a:rect l="l" t="t" r="r" b="b"/>
                <a:pathLst>
                  <a:path w="4118" h="12032" extrusionOk="0">
                    <a:moveTo>
                      <a:pt x="271" y="1"/>
                    </a:moveTo>
                    <a:cubicBezTo>
                      <a:pt x="121" y="1"/>
                      <a:pt x="0" y="198"/>
                      <a:pt x="148" y="323"/>
                    </a:cubicBezTo>
                    <a:cubicBezTo>
                      <a:pt x="177" y="352"/>
                      <a:pt x="3728" y="3730"/>
                      <a:pt x="2371" y="11828"/>
                    </a:cubicBezTo>
                    <a:cubicBezTo>
                      <a:pt x="2357" y="11929"/>
                      <a:pt x="2414" y="12016"/>
                      <a:pt x="2516" y="12030"/>
                    </a:cubicBezTo>
                    <a:lnTo>
                      <a:pt x="2544" y="12030"/>
                    </a:lnTo>
                    <a:cubicBezTo>
                      <a:pt x="2552" y="12031"/>
                      <a:pt x="2559" y="12032"/>
                      <a:pt x="2567" y="12032"/>
                    </a:cubicBezTo>
                    <a:cubicBezTo>
                      <a:pt x="2645" y="12032"/>
                      <a:pt x="2719" y="11965"/>
                      <a:pt x="2732" y="11886"/>
                    </a:cubicBezTo>
                    <a:cubicBezTo>
                      <a:pt x="4118" y="3585"/>
                      <a:pt x="538" y="193"/>
                      <a:pt x="393" y="49"/>
                    </a:cubicBezTo>
                    <a:cubicBezTo>
                      <a:pt x="354" y="15"/>
                      <a:pt x="31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2;p53">
                <a:extLst>
                  <a:ext uri="{FF2B5EF4-FFF2-40B4-BE49-F238E27FC236}">
                    <a16:creationId xmlns:a16="http://schemas.microsoft.com/office/drawing/2014/main" id="{1DE2E2ED-C726-15F7-24BC-581DBBA46F98}"/>
                  </a:ext>
                </a:extLst>
              </p:cNvPr>
              <p:cNvSpPr/>
              <p:nvPr/>
            </p:nvSpPr>
            <p:spPr>
              <a:xfrm>
                <a:off x="2653525" y="4514575"/>
                <a:ext cx="392800" cy="292450"/>
              </a:xfrm>
              <a:custGeom>
                <a:avLst/>
                <a:gdLst/>
                <a:ahLst/>
                <a:cxnLst/>
                <a:rect l="l" t="t" r="r" b="b"/>
                <a:pathLst>
                  <a:path w="15712" h="11698" extrusionOk="0">
                    <a:moveTo>
                      <a:pt x="11106" y="0"/>
                    </a:moveTo>
                    <a:cubicBezTo>
                      <a:pt x="9164" y="0"/>
                      <a:pt x="7203" y="962"/>
                      <a:pt x="6583" y="1304"/>
                    </a:cubicBezTo>
                    <a:cubicBezTo>
                      <a:pt x="535" y="4552"/>
                      <a:pt x="1" y="11437"/>
                      <a:pt x="1" y="11495"/>
                    </a:cubicBezTo>
                    <a:cubicBezTo>
                      <a:pt x="1" y="11596"/>
                      <a:pt x="73" y="11683"/>
                      <a:pt x="174" y="11697"/>
                    </a:cubicBezTo>
                    <a:lnTo>
                      <a:pt x="188" y="11697"/>
                    </a:lnTo>
                    <a:cubicBezTo>
                      <a:pt x="275" y="11697"/>
                      <a:pt x="361" y="11625"/>
                      <a:pt x="361" y="11524"/>
                    </a:cubicBezTo>
                    <a:cubicBezTo>
                      <a:pt x="376" y="11452"/>
                      <a:pt x="896" y="4768"/>
                      <a:pt x="6756" y="1621"/>
                    </a:cubicBezTo>
                    <a:cubicBezTo>
                      <a:pt x="7958" y="977"/>
                      <a:pt x="9658" y="355"/>
                      <a:pt x="11147" y="355"/>
                    </a:cubicBezTo>
                    <a:cubicBezTo>
                      <a:pt x="11394" y="355"/>
                      <a:pt x="11635" y="372"/>
                      <a:pt x="11867" y="409"/>
                    </a:cubicBezTo>
                    <a:cubicBezTo>
                      <a:pt x="14552" y="842"/>
                      <a:pt x="15331" y="1896"/>
                      <a:pt x="15331" y="1896"/>
                    </a:cubicBezTo>
                    <a:cubicBezTo>
                      <a:pt x="15369" y="1950"/>
                      <a:pt x="15420" y="1973"/>
                      <a:pt x="15470" y="1973"/>
                    </a:cubicBezTo>
                    <a:cubicBezTo>
                      <a:pt x="15593" y="1973"/>
                      <a:pt x="15712" y="1837"/>
                      <a:pt x="15620" y="1693"/>
                    </a:cubicBezTo>
                    <a:cubicBezTo>
                      <a:pt x="15591" y="1636"/>
                      <a:pt x="14782" y="510"/>
                      <a:pt x="11924" y="62"/>
                    </a:cubicBezTo>
                    <a:cubicBezTo>
                      <a:pt x="11654" y="19"/>
                      <a:pt x="11380" y="0"/>
                      <a:pt x="1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3;p53">
                <a:extLst>
                  <a:ext uri="{FF2B5EF4-FFF2-40B4-BE49-F238E27FC236}">
                    <a16:creationId xmlns:a16="http://schemas.microsoft.com/office/drawing/2014/main" id="{AD51DABF-71C2-0BE2-B313-BF289B52529B}"/>
                  </a:ext>
                </a:extLst>
              </p:cNvPr>
              <p:cNvSpPr/>
              <p:nvPr/>
            </p:nvSpPr>
            <p:spPr>
              <a:xfrm>
                <a:off x="2923350" y="4483900"/>
                <a:ext cx="243750" cy="389525"/>
              </a:xfrm>
              <a:custGeom>
                <a:avLst/>
                <a:gdLst/>
                <a:ahLst/>
                <a:cxnLst/>
                <a:rect l="l" t="t" r="r" b="b"/>
                <a:pathLst>
                  <a:path w="9750" h="15581" extrusionOk="0">
                    <a:moveTo>
                      <a:pt x="405" y="1"/>
                    </a:moveTo>
                    <a:cubicBezTo>
                      <a:pt x="300" y="1"/>
                      <a:pt x="241" y="5"/>
                      <a:pt x="236" y="5"/>
                    </a:cubicBezTo>
                    <a:cubicBezTo>
                      <a:pt x="0" y="32"/>
                      <a:pt x="18" y="367"/>
                      <a:pt x="238" y="367"/>
                    </a:cubicBezTo>
                    <a:cubicBezTo>
                      <a:pt x="247" y="367"/>
                      <a:pt x="256" y="367"/>
                      <a:pt x="265" y="365"/>
                    </a:cubicBezTo>
                    <a:cubicBezTo>
                      <a:pt x="288" y="364"/>
                      <a:pt x="369" y="359"/>
                      <a:pt x="496" y="359"/>
                    </a:cubicBezTo>
                    <a:cubicBezTo>
                      <a:pt x="1558" y="359"/>
                      <a:pt x="5900" y="719"/>
                      <a:pt x="7988" y="6544"/>
                    </a:cubicBezTo>
                    <a:cubicBezTo>
                      <a:pt x="9359" y="10369"/>
                      <a:pt x="8537" y="15321"/>
                      <a:pt x="8537" y="15378"/>
                    </a:cubicBezTo>
                    <a:cubicBezTo>
                      <a:pt x="8522" y="15479"/>
                      <a:pt x="8580" y="15566"/>
                      <a:pt x="8681" y="15580"/>
                    </a:cubicBezTo>
                    <a:lnTo>
                      <a:pt x="8710" y="15580"/>
                    </a:lnTo>
                    <a:cubicBezTo>
                      <a:pt x="8796" y="15580"/>
                      <a:pt x="8883" y="15523"/>
                      <a:pt x="8898" y="15436"/>
                    </a:cubicBezTo>
                    <a:cubicBezTo>
                      <a:pt x="8898" y="15378"/>
                      <a:pt x="9749" y="10340"/>
                      <a:pt x="8335" y="6428"/>
                    </a:cubicBezTo>
                    <a:cubicBezTo>
                      <a:pt x="6125" y="305"/>
                      <a:pt x="1362"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4;p53">
                <a:extLst>
                  <a:ext uri="{FF2B5EF4-FFF2-40B4-BE49-F238E27FC236}">
                    <a16:creationId xmlns:a16="http://schemas.microsoft.com/office/drawing/2014/main" id="{02A0B011-916E-5BA6-8610-067718BC608D}"/>
                  </a:ext>
                </a:extLst>
              </p:cNvPr>
              <p:cNvSpPr/>
              <p:nvPr/>
            </p:nvSpPr>
            <p:spPr>
              <a:xfrm>
                <a:off x="2631875" y="4483950"/>
                <a:ext cx="279350" cy="233200"/>
              </a:xfrm>
              <a:custGeom>
                <a:avLst/>
                <a:gdLst/>
                <a:ahLst/>
                <a:cxnLst/>
                <a:rect l="l" t="t" r="r" b="b"/>
                <a:pathLst>
                  <a:path w="11174" h="9328" extrusionOk="0">
                    <a:moveTo>
                      <a:pt x="10997" y="1"/>
                    </a:moveTo>
                    <a:cubicBezTo>
                      <a:pt x="10989" y="1"/>
                      <a:pt x="10980" y="1"/>
                      <a:pt x="10971" y="3"/>
                    </a:cubicBezTo>
                    <a:cubicBezTo>
                      <a:pt x="10899" y="3"/>
                      <a:pt x="4086" y="753"/>
                      <a:pt x="44" y="9068"/>
                    </a:cubicBezTo>
                    <a:cubicBezTo>
                      <a:pt x="0" y="9155"/>
                      <a:pt x="44" y="9270"/>
                      <a:pt x="130" y="9313"/>
                    </a:cubicBezTo>
                    <a:cubicBezTo>
                      <a:pt x="159" y="9328"/>
                      <a:pt x="188" y="9328"/>
                      <a:pt x="217" y="9328"/>
                    </a:cubicBezTo>
                    <a:cubicBezTo>
                      <a:pt x="289" y="9328"/>
                      <a:pt x="347" y="9284"/>
                      <a:pt x="376" y="9227"/>
                    </a:cubicBezTo>
                    <a:cubicBezTo>
                      <a:pt x="4317" y="1100"/>
                      <a:pt x="10943" y="363"/>
                      <a:pt x="11000" y="363"/>
                    </a:cubicBezTo>
                    <a:cubicBezTo>
                      <a:pt x="11101" y="349"/>
                      <a:pt x="11173" y="262"/>
                      <a:pt x="11173" y="161"/>
                    </a:cubicBezTo>
                    <a:cubicBezTo>
                      <a:pt x="11160" y="69"/>
                      <a:pt x="11087" y="1"/>
                      <a:pt x="10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5;p53">
                <a:extLst>
                  <a:ext uri="{FF2B5EF4-FFF2-40B4-BE49-F238E27FC236}">
                    <a16:creationId xmlns:a16="http://schemas.microsoft.com/office/drawing/2014/main" id="{840FC505-32EE-20B8-E82E-DF9974A5AD70}"/>
                  </a:ext>
                </a:extLst>
              </p:cNvPr>
              <p:cNvSpPr/>
              <p:nvPr/>
            </p:nvSpPr>
            <p:spPr>
              <a:xfrm>
                <a:off x="2823150" y="4769100"/>
                <a:ext cx="101800" cy="192025"/>
              </a:xfrm>
              <a:custGeom>
                <a:avLst/>
                <a:gdLst/>
                <a:ahLst/>
                <a:cxnLst/>
                <a:rect l="l" t="t" r="r" b="b"/>
                <a:pathLst>
                  <a:path w="4072" h="7681" extrusionOk="0">
                    <a:moveTo>
                      <a:pt x="275" y="1"/>
                    </a:moveTo>
                    <a:cubicBezTo>
                      <a:pt x="173" y="1"/>
                      <a:pt x="87" y="73"/>
                      <a:pt x="87" y="174"/>
                    </a:cubicBezTo>
                    <a:cubicBezTo>
                      <a:pt x="87" y="405"/>
                      <a:pt x="0" y="6164"/>
                      <a:pt x="3797" y="7666"/>
                    </a:cubicBezTo>
                    <a:cubicBezTo>
                      <a:pt x="3826" y="7680"/>
                      <a:pt x="3840" y="7680"/>
                      <a:pt x="3869" y="7680"/>
                    </a:cubicBezTo>
                    <a:cubicBezTo>
                      <a:pt x="3941" y="7680"/>
                      <a:pt x="4013" y="7637"/>
                      <a:pt x="4028" y="7565"/>
                    </a:cubicBezTo>
                    <a:cubicBezTo>
                      <a:pt x="4071" y="7478"/>
                      <a:pt x="4028" y="7363"/>
                      <a:pt x="3927" y="7334"/>
                    </a:cubicBezTo>
                    <a:cubicBezTo>
                      <a:pt x="361" y="5919"/>
                      <a:pt x="448" y="231"/>
                      <a:pt x="448" y="174"/>
                    </a:cubicBezTo>
                    <a:cubicBezTo>
                      <a:pt x="448" y="73"/>
                      <a:pt x="37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36;p53">
                <a:extLst>
                  <a:ext uri="{FF2B5EF4-FFF2-40B4-BE49-F238E27FC236}">
                    <a16:creationId xmlns:a16="http://schemas.microsoft.com/office/drawing/2014/main" id="{315ECDAB-B108-6504-336A-6537C8EB0602}"/>
                  </a:ext>
                </a:extLst>
              </p:cNvPr>
              <p:cNvSpPr/>
              <p:nvPr/>
            </p:nvSpPr>
            <p:spPr>
              <a:xfrm>
                <a:off x="2888025" y="4454600"/>
                <a:ext cx="299650" cy="397175"/>
              </a:xfrm>
              <a:custGeom>
                <a:avLst/>
                <a:gdLst/>
                <a:ahLst/>
                <a:cxnLst/>
                <a:rect l="l" t="t" r="r" b="b"/>
                <a:pathLst>
                  <a:path w="11986" h="15887" extrusionOk="0">
                    <a:moveTo>
                      <a:pt x="1171" y="0"/>
                    </a:moveTo>
                    <a:cubicBezTo>
                      <a:pt x="665" y="0"/>
                      <a:pt x="303" y="62"/>
                      <a:pt x="148" y="152"/>
                    </a:cubicBezTo>
                    <a:cubicBezTo>
                      <a:pt x="1" y="262"/>
                      <a:pt x="93" y="477"/>
                      <a:pt x="248" y="477"/>
                    </a:cubicBezTo>
                    <a:cubicBezTo>
                      <a:pt x="276" y="477"/>
                      <a:pt x="305" y="470"/>
                      <a:pt x="336" y="455"/>
                    </a:cubicBezTo>
                    <a:cubicBezTo>
                      <a:pt x="442" y="395"/>
                      <a:pt x="716" y="353"/>
                      <a:pt x="1111" y="353"/>
                    </a:cubicBezTo>
                    <a:cubicBezTo>
                      <a:pt x="2063" y="353"/>
                      <a:pt x="3718" y="596"/>
                      <a:pt x="5431" y="1422"/>
                    </a:cubicBezTo>
                    <a:cubicBezTo>
                      <a:pt x="7727" y="2533"/>
                      <a:pt x="10614" y="4944"/>
                      <a:pt x="11335" y="10126"/>
                    </a:cubicBezTo>
                    <a:cubicBezTo>
                      <a:pt x="11624" y="12162"/>
                      <a:pt x="11249" y="15655"/>
                      <a:pt x="11249" y="15699"/>
                    </a:cubicBezTo>
                    <a:cubicBezTo>
                      <a:pt x="11234" y="15785"/>
                      <a:pt x="11307" y="15886"/>
                      <a:pt x="11408" y="15886"/>
                    </a:cubicBezTo>
                    <a:lnTo>
                      <a:pt x="11422" y="15886"/>
                    </a:lnTo>
                    <a:cubicBezTo>
                      <a:pt x="11509" y="15886"/>
                      <a:pt x="11595" y="15828"/>
                      <a:pt x="11610" y="15727"/>
                    </a:cubicBezTo>
                    <a:cubicBezTo>
                      <a:pt x="11624" y="15583"/>
                      <a:pt x="11985" y="12162"/>
                      <a:pt x="11696" y="10069"/>
                    </a:cubicBezTo>
                    <a:cubicBezTo>
                      <a:pt x="10960" y="4728"/>
                      <a:pt x="7972" y="2245"/>
                      <a:pt x="5590" y="1090"/>
                    </a:cubicBezTo>
                    <a:cubicBezTo>
                      <a:pt x="3869" y="263"/>
                      <a:pt x="2214"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7;p53">
                <a:extLst>
                  <a:ext uri="{FF2B5EF4-FFF2-40B4-BE49-F238E27FC236}">
                    <a16:creationId xmlns:a16="http://schemas.microsoft.com/office/drawing/2014/main" id="{BC68F379-1251-63B2-E2E2-DA592DACF420}"/>
                  </a:ext>
                </a:extLst>
              </p:cNvPr>
              <p:cNvSpPr/>
              <p:nvPr/>
            </p:nvSpPr>
            <p:spPr>
              <a:xfrm>
                <a:off x="3182225" y="4648350"/>
                <a:ext cx="35750" cy="161925"/>
              </a:xfrm>
              <a:custGeom>
                <a:avLst/>
                <a:gdLst/>
                <a:ahLst/>
                <a:cxnLst/>
                <a:rect l="l" t="t" r="r" b="b"/>
                <a:pathLst>
                  <a:path w="1430" h="6477" extrusionOk="0">
                    <a:moveTo>
                      <a:pt x="258" y="1"/>
                    </a:moveTo>
                    <a:cubicBezTo>
                      <a:pt x="131" y="1"/>
                      <a:pt x="1" y="125"/>
                      <a:pt x="87" y="269"/>
                    </a:cubicBezTo>
                    <a:cubicBezTo>
                      <a:pt x="102" y="298"/>
                      <a:pt x="1069" y="2333"/>
                      <a:pt x="751" y="6288"/>
                    </a:cubicBezTo>
                    <a:cubicBezTo>
                      <a:pt x="737" y="6375"/>
                      <a:pt x="809" y="6462"/>
                      <a:pt x="910" y="6476"/>
                    </a:cubicBezTo>
                    <a:lnTo>
                      <a:pt x="924" y="6476"/>
                    </a:lnTo>
                    <a:cubicBezTo>
                      <a:pt x="1011" y="6476"/>
                      <a:pt x="1098" y="6404"/>
                      <a:pt x="1098" y="6317"/>
                    </a:cubicBezTo>
                    <a:cubicBezTo>
                      <a:pt x="1430" y="2261"/>
                      <a:pt x="462" y="197"/>
                      <a:pt x="419" y="110"/>
                    </a:cubicBezTo>
                    <a:cubicBezTo>
                      <a:pt x="385" y="32"/>
                      <a:pt x="32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8;p53">
                <a:extLst>
                  <a:ext uri="{FF2B5EF4-FFF2-40B4-BE49-F238E27FC236}">
                    <a16:creationId xmlns:a16="http://schemas.microsoft.com/office/drawing/2014/main" id="{33907B8C-BCC3-4746-4151-7D584D1AE04E}"/>
                  </a:ext>
                </a:extLst>
              </p:cNvPr>
              <p:cNvSpPr/>
              <p:nvPr/>
            </p:nvSpPr>
            <p:spPr>
              <a:xfrm>
                <a:off x="2617075" y="4462500"/>
                <a:ext cx="254450" cy="207750"/>
              </a:xfrm>
              <a:custGeom>
                <a:avLst/>
                <a:gdLst/>
                <a:ahLst/>
                <a:cxnLst/>
                <a:rect l="l" t="t" r="r" b="b"/>
                <a:pathLst>
                  <a:path w="10178" h="8310" extrusionOk="0">
                    <a:moveTo>
                      <a:pt x="9972" y="0"/>
                    </a:moveTo>
                    <a:cubicBezTo>
                      <a:pt x="9954" y="0"/>
                      <a:pt x="9935" y="3"/>
                      <a:pt x="9918" y="9"/>
                    </a:cubicBezTo>
                    <a:cubicBezTo>
                      <a:pt x="1863" y="2939"/>
                      <a:pt x="102" y="7862"/>
                      <a:pt x="29" y="8064"/>
                    </a:cubicBezTo>
                    <a:cubicBezTo>
                      <a:pt x="1" y="8165"/>
                      <a:pt x="58" y="8266"/>
                      <a:pt x="145" y="8295"/>
                    </a:cubicBezTo>
                    <a:cubicBezTo>
                      <a:pt x="159" y="8295"/>
                      <a:pt x="188" y="8309"/>
                      <a:pt x="203" y="8309"/>
                    </a:cubicBezTo>
                    <a:cubicBezTo>
                      <a:pt x="289" y="8309"/>
                      <a:pt x="361" y="8251"/>
                      <a:pt x="390" y="8179"/>
                    </a:cubicBezTo>
                    <a:cubicBezTo>
                      <a:pt x="405" y="8136"/>
                      <a:pt x="2166" y="3213"/>
                      <a:pt x="10048" y="355"/>
                    </a:cubicBezTo>
                    <a:cubicBezTo>
                      <a:pt x="10134" y="312"/>
                      <a:pt x="10178" y="211"/>
                      <a:pt x="10134" y="124"/>
                    </a:cubicBezTo>
                    <a:cubicBezTo>
                      <a:pt x="10111" y="44"/>
                      <a:pt x="10043"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39;p53">
                <a:extLst>
                  <a:ext uri="{FF2B5EF4-FFF2-40B4-BE49-F238E27FC236}">
                    <a16:creationId xmlns:a16="http://schemas.microsoft.com/office/drawing/2014/main" id="{E6E22ECE-58AA-FAE3-B9D0-FB8A3F37FA5A}"/>
                  </a:ext>
                </a:extLst>
              </p:cNvPr>
              <p:cNvSpPr/>
              <p:nvPr/>
            </p:nvSpPr>
            <p:spPr>
              <a:xfrm>
                <a:off x="2614200" y="4457800"/>
                <a:ext cx="205350" cy="141700"/>
              </a:xfrm>
              <a:custGeom>
                <a:avLst/>
                <a:gdLst/>
                <a:ahLst/>
                <a:cxnLst/>
                <a:rect l="l" t="t" r="r" b="b"/>
                <a:pathLst>
                  <a:path w="8214" h="5668" extrusionOk="0">
                    <a:moveTo>
                      <a:pt x="8001" y="0"/>
                    </a:moveTo>
                    <a:cubicBezTo>
                      <a:pt x="7981" y="0"/>
                      <a:pt x="7960" y="3"/>
                      <a:pt x="7940" y="9"/>
                    </a:cubicBezTo>
                    <a:cubicBezTo>
                      <a:pt x="3941" y="1539"/>
                      <a:pt x="2440" y="3026"/>
                      <a:pt x="534" y="4903"/>
                    </a:cubicBezTo>
                    <a:lnTo>
                      <a:pt x="72" y="5350"/>
                    </a:lnTo>
                    <a:cubicBezTo>
                      <a:pt x="0" y="5422"/>
                      <a:pt x="0" y="5538"/>
                      <a:pt x="72" y="5610"/>
                    </a:cubicBezTo>
                    <a:cubicBezTo>
                      <a:pt x="101" y="5639"/>
                      <a:pt x="144" y="5668"/>
                      <a:pt x="202" y="5668"/>
                    </a:cubicBezTo>
                    <a:cubicBezTo>
                      <a:pt x="245" y="5653"/>
                      <a:pt x="289" y="5639"/>
                      <a:pt x="318" y="5610"/>
                    </a:cubicBezTo>
                    <a:lnTo>
                      <a:pt x="780" y="5163"/>
                    </a:lnTo>
                    <a:cubicBezTo>
                      <a:pt x="2656" y="3315"/>
                      <a:pt x="4143" y="1842"/>
                      <a:pt x="8070" y="356"/>
                    </a:cubicBezTo>
                    <a:cubicBezTo>
                      <a:pt x="8171" y="312"/>
                      <a:pt x="8214" y="211"/>
                      <a:pt x="8171" y="125"/>
                    </a:cubicBezTo>
                    <a:cubicBezTo>
                      <a:pt x="8148" y="44"/>
                      <a:pt x="8079" y="0"/>
                      <a:pt x="8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40;p53">
                <a:extLst>
                  <a:ext uri="{FF2B5EF4-FFF2-40B4-BE49-F238E27FC236}">
                    <a16:creationId xmlns:a16="http://schemas.microsoft.com/office/drawing/2014/main" id="{199AD7D0-7EE8-7801-3444-4DA04A3C8EBA}"/>
                  </a:ext>
                </a:extLst>
              </p:cNvPr>
              <p:cNvSpPr/>
              <p:nvPr/>
            </p:nvSpPr>
            <p:spPr>
              <a:xfrm>
                <a:off x="2602450" y="4424150"/>
                <a:ext cx="627425" cy="249350"/>
              </a:xfrm>
              <a:custGeom>
                <a:avLst/>
                <a:gdLst/>
                <a:ahLst/>
                <a:cxnLst/>
                <a:rect l="l" t="t" r="r" b="b"/>
                <a:pathLst>
                  <a:path w="25097" h="9974" extrusionOk="0">
                    <a:moveTo>
                      <a:pt x="12163" y="0"/>
                    </a:moveTo>
                    <a:cubicBezTo>
                      <a:pt x="5741" y="0"/>
                      <a:pt x="232" y="4957"/>
                      <a:pt x="167" y="5022"/>
                    </a:cubicBezTo>
                    <a:cubicBezTo>
                      <a:pt x="0" y="5133"/>
                      <a:pt x="125" y="5347"/>
                      <a:pt x="276" y="5347"/>
                    </a:cubicBezTo>
                    <a:cubicBezTo>
                      <a:pt x="322" y="5347"/>
                      <a:pt x="369" y="5328"/>
                      <a:pt x="412" y="5282"/>
                    </a:cubicBezTo>
                    <a:cubicBezTo>
                      <a:pt x="464" y="5230"/>
                      <a:pt x="5872" y="362"/>
                      <a:pt x="12133" y="362"/>
                    </a:cubicBezTo>
                    <a:cubicBezTo>
                      <a:pt x="12813" y="362"/>
                      <a:pt x="13504" y="419"/>
                      <a:pt x="14198" y="547"/>
                    </a:cubicBezTo>
                    <a:cubicBezTo>
                      <a:pt x="18413" y="1297"/>
                      <a:pt x="21950" y="4444"/>
                      <a:pt x="24736" y="9886"/>
                    </a:cubicBezTo>
                    <a:cubicBezTo>
                      <a:pt x="24765" y="9944"/>
                      <a:pt x="24823" y="9973"/>
                      <a:pt x="24895" y="9973"/>
                    </a:cubicBezTo>
                    <a:cubicBezTo>
                      <a:pt x="24924" y="9973"/>
                      <a:pt x="24953" y="9973"/>
                      <a:pt x="24982" y="9959"/>
                    </a:cubicBezTo>
                    <a:cubicBezTo>
                      <a:pt x="25068" y="9915"/>
                      <a:pt x="25097" y="9800"/>
                      <a:pt x="25054" y="9713"/>
                    </a:cubicBezTo>
                    <a:cubicBezTo>
                      <a:pt x="22224" y="4170"/>
                      <a:pt x="18601" y="965"/>
                      <a:pt x="14270" y="186"/>
                    </a:cubicBezTo>
                    <a:cubicBezTo>
                      <a:pt x="13561" y="58"/>
                      <a:pt x="12857" y="0"/>
                      <a:pt x="12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1;p53">
                <a:extLst>
                  <a:ext uri="{FF2B5EF4-FFF2-40B4-BE49-F238E27FC236}">
                    <a16:creationId xmlns:a16="http://schemas.microsoft.com/office/drawing/2014/main" id="{5572065B-41A9-E71A-2E2A-7AE015BC1BB6}"/>
                  </a:ext>
                </a:extLst>
              </p:cNvPr>
              <p:cNvSpPr/>
              <p:nvPr/>
            </p:nvSpPr>
            <p:spPr>
              <a:xfrm>
                <a:off x="2599400" y="4397025"/>
                <a:ext cx="292325" cy="115500"/>
              </a:xfrm>
              <a:custGeom>
                <a:avLst/>
                <a:gdLst/>
                <a:ahLst/>
                <a:cxnLst/>
                <a:rect l="l" t="t" r="r" b="b"/>
                <a:pathLst>
                  <a:path w="11693" h="4620" extrusionOk="0">
                    <a:moveTo>
                      <a:pt x="11448" y="1"/>
                    </a:moveTo>
                    <a:cubicBezTo>
                      <a:pt x="4446" y="1"/>
                      <a:pt x="159" y="4273"/>
                      <a:pt x="116" y="4317"/>
                    </a:cubicBezTo>
                    <a:cubicBezTo>
                      <a:pt x="0" y="4432"/>
                      <a:pt x="72" y="4620"/>
                      <a:pt x="246" y="4620"/>
                    </a:cubicBezTo>
                    <a:cubicBezTo>
                      <a:pt x="289" y="4620"/>
                      <a:pt x="332" y="4605"/>
                      <a:pt x="376" y="4577"/>
                    </a:cubicBezTo>
                    <a:cubicBezTo>
                      <a:pt x="404" y="4533"/>
                      <a:pt x="4591" y="361"/>
                      <a:pt x="11448" y="361"/>
                    </a:cubicBezTo>
                    <a:cubicBezTo>
                      <a:pt x="11693" y="361"/>
                      <a:pt x="11693" y="1"/>
                      <a:pt x="1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42;p53">
                <a:extLst>
                  <a:ext uri="{FF2B5EF4-FFF2-40B4-BE49-F238E27FC236}">
                    <a16:creationId xmlns:a16="http://schemas.microsoft.com/office/drawing/2014/main" id="{572E8282-18EF-2F10-4969-C7EC18E51AAB}"/>
                  </a:ext>
                </a:extLst>
              </p:cNvPr>
              <p:cNvSpPr/>
              <p:nvPr/>
            </p:nvSpPr>
            <p:spPr>
              <a:xfrm>
                <a:off x="2925275" y="4394850"/>
                <a:ext cx="317600" cy="244725"/>
              </a:xfrm>
              <a:custGeom>
                <a:avLst/>
                <a:gdLst/>
                <a:ahLst/>
                <a:cxnLst/>
                <a:rect l="l" t="t" r="r" b="b"/>
                <a:pathLst>
                  <a:path w="12704" h="9789" extrusionOk="0">
                    <a:moveTo>
                      <a:pt x="246" y="1"/>
                    </a:moveTo>
                    <a:cubicBezTo>
                      <a:pt x="0" y="1"/>
                      <a:pt x="0" y="362"/>
                      <a:pt x="246" y="362"/>
                    </a:cubicBezTo>
                    <a:cubicBezTo>
                      <a:pt x="318" y="362"/>
                      <a:pt x="7839" y="564"/>
                      <a:pt x="12343" y="9687"/>
                    </a:cubicBezTo>
                    <a:cubicBezTo>
                      <a:pt x="12372" y="9745"/>
                      <a:pt x="12429" y="9788"/>
                      <a:pt x="12502" y="9788"/>
                    </a:cubicBezTo>
                    <a:cubicBezTo>
                      <a:pt x="12530" y="9788"/>
                      <a:pt x="12545" y="9774"/>
                      <a:pt x="12574" y="9774"/>
                    </a:cubicBezTo>
                    <a:cubicBezTo>
                      <a:pt x="12660" y="9730"/>
                      <a:pt x="12704" y="9615"/>
                      <a:pt x="12660" y="9528"/>
                    </a:cubicBezTo>
                    <a:cubicBezTo>
                      <a:pt x="8055" y="203"/>
                      <a:pt x="31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43;p53">
                <a:extLst>
                  <a:ext uri="{FF2B5EF4-FFF2-40B4-BE49-F238E27FC236}">
                    <a16:creationId xmlns:a16="http://schemas.microsoft.com/office/drawing/2014/main" id="{308087FB-4AE6-3C9E-7D12-ACEF66801303}"/>
                  </a:ext>
                </a:extLst>
              </p:cNvPr>
              <p:cNvSpPr/>
              <p:nvPr/>
            </p:nvSpPr>
            <p:spPr>
              <a:xfrm>
                <a:off x="2585325" y="4365275"/>
                <a:ext cx="267425" cy="106475"/>
              </a:xfrm>
              <a:custGeom>
                <a:avLst/>
                <a:gdLst/>
                <a:ahLst/>
                <a:cxnLst/>
                <a:rect l="l" t="t" r="r" b="b"/>
                <a:pathLst>
                  <a:path w="10697" h="4259" extrusionOk="0">
                    <a:moveTo>
                      <a:pt x="10452" y="0"/>
                    </a:moveTo>
                    <a:cubicBezTo>
                      <a:pt x="4504" y="0"/>
                      <a:pt x="173" y="3898"/>
                      <a:pt x="130" y="3941"/>
                    </a:cubicBezTo>
                    <a:cubicBezTo>
                      <a:pt x="0" y="4042"/>
                      <a:pt x="87" y="4259"/>
                      <a:pt x="246" y="4259"/>
                    </a:cubicBezTo>
                    <a:cubicBezTo>
                      <a:pt x="289" y="4244"/>
                      <a:pt x="332" y="4230"/>
                      <a:pt x="376" y="4201"/>
                    </a:cubicBezTo>
                    <a:cubicBezTo>
                      <a:pt x="419" y="4172"/>
                      <a:pt x="4648" y="361"/>
                      <a:pt x="10452" y="361"/>
                    </a:cubicBezTo>
                    <a:cubicBezTo>
                      <a:pt x="10697" y="361"/>
                      <a:pt x="10697" y="0"/>
                      <a:pt x="10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44;p53">
                <a:extLst>
                  <a:ext uri="{FF2B5EF4-FFF2-40B4-BE49-F238E27FC236}">
                    <a16:creationId xmlns:a16="http://schemas.microsoft.com/office/drawing/2014/main" id="{DD20C851-9D41-6282-0234-AF72551F7CF5}"/>
                  </a:ext>
                </a:extLst>
              </p:cNvPr>
              <p:cNvSpPr/>
              <p:nvPr/>
            </p:nvSpPr>
            <p:spPr>
              <a:xfrm>
                <a:off x="2865000" y="4361650"/>
                <a:ext cx="415050" cy="264575"/>
              </a:xfrm>
              <a:custGeom>
                <a:avLst/>
                <a:gdLst/>
                <a:ahLst/>
                <a:cxnLst/>
                <a:rect l="l" t="t" r="r" b="b"/>
                <a:pathLst>
                  <a:path w="16602" h="10583" extrusionOk="0">
                    <a:moveTo>
                      <a:pt x="188" y="1"/>
                    </a:moveTo>
                    <a:cubicBezTo>
                      <a:pt x="87" y="1"/>
                      <a:pt x="1" y="88"/>
                      <a:pt x="1" y="189"/>
                    </a:cubicBezTo>
                    <a:cubicBezTo>
                      <a:pt x="1" y="290"/>
                      <a:pt x="87" y="362"/>
                      <a:pt x="188" y="362"/>
                    </a:cubicBezTo>
                    <a:cubicBezTo>
                      <a:pt x="2296" y="376"/>
                      <a:pt x="4404" y="752"/>
                      <a:pt x="6396" y="1473"/>
                    </a:cubicBezTo>
                    <a:cubicBezTo>
                      <a:pt x="10784" y="2989"/>
                      <a:pt x="14335" y="6251"/>
                      <a:pt x="16241" y="10481"/>
                    </a:cubicBezTo>
                    <a:cubicBezTo>
                      <a:pt x="16270" y="10539"/>
                      <a:pt x="16327" y="10582"/>
                      <a:pt x="16399" y="10582"/>
                    </a:cubicBezTo>
                    <a:lnTo>
                      <a:pt x="16472" y="10582"/>
                    </a:lnTo>
                    <a:cubicBezTo>
                      <a:pt x="16558" y="10539"/>
                      <a:pt x="16602" y="10423"/>
                      <a:pt x="16558" y="10337"/>
                    </a:cubicBezTo>
                    <a:cubicBezTo>
                      <a:pt x="14624" y="6006"/>
                      <a:pt x="11001" y="2686"/>
                      <a:pt x="6526" y="1141"/>
                    </a:cubicBezTo>
                    <a:cubicBezTo>
                      <a:pt x="4490" y="405"/>
                      <a:pt x="2339" y="15"/>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45;p53">
                <a:extLst>
                  <a:ext uri="{FF2B5EF4-FFF2-40B4-BE49-F238E27FC236}">
                    <a16:creationId xmlns:a16="http://schemas.microsoft.com/office/drawing/2014/main" id="{B609F3FD-A468-62E6-2568-84EDD121445D}"/>
                  </a:ext>
                </a:extLst>
              </p:cNvPr>
              <p:cNvSpPr/>
              <p:nvPr/>
            </p:nvSpPr>
            <p:spPr>
              <a:xfrm>
                <a:off x="2582075" y="4331975"/>
                <a:ext cx="465425" cy="100075"/>
              </a:xfrm>
              <a:custGeom>
                <a:avLst/>
                <a:gdLst/>
                <a:ahLst/>
                <a:cxnLst/>
                <a:rect l="l" t="t" r="r" b="b"/>
                <a:pathLst>
                  <a:path w="18617" h="4003" extrusionOk="0">
                    <a:moveTo>
                      <a:pt x="11418" y="0"/>
                    </a:moveTo>
                    <a:cubicBezTo>
                      <a:pt x="9386" y="0"/>
                      <a:pt x="7353" y="328"/>
                      <a:pt x="5399" y="986"/>
                    </a:cubicBezTo>
                    <a:cubicBezTo>
                      <a:pt x="2151" y="2068"/>
                      <a:pt x="145" y="3671"/>
                      <a:pt x="130" y="3685"/>
                    </a:cubicBezTo>
                    <a:cubicBezTo>
                      <a:pt x="0" y="3801"/>
                      <a:pt x="73" y="4003"/>
                      <a:pt x="231" y="4003"/>
                    </a:cubicBezTo>
                    <a:cubicBezTo>
                      <a:pt x="275" y="4003"/>
                      <a:pt x="318" y="3988"/>
                      <a:pt x="347" y="3959"/>
                    </a:cubicBezTo>
                    <a:cubicBezTo>
                      <a:pt x="412" y="3916"/>
                      <a:pt x="4924" y="363"/>
                      <a:pt x="11480" y="363"/>
                    </a:cubicBezTo>
                    <a:cubicBezTo>
                      <a:pt x="13573" y="363"/>
                      <a:pt x="15873" y="725"/>
                      <a:pt x="18305" y="1679"/>
                    </a:cubicBezTo>
                    <a:cubicBezTo>
                      <a:pt x="18326" y="1686"/>
                      <a:pt x="18347" y="1689"/>
                      <a:pt x="18367" y="1689"/>
                    </a:cubicBezTo>
                    <a:cubicBezTo>
                      <a:pt x="18541" y="1689"/>
                      <a:pt x="18616" y="1425"/>
                      <a:pt x="18434" y="1347"/>
                    </a:cubicBezTo>
                    <a:cubicBezTo>
                      <a:pt x="16183" y="451"/>
                      <a:pt x="13801" y="0"/>
                      <a:pt x="1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46;p53">
                <a:extLst>
                  <a:ext uri="{FF2B5EF4-FFF2-40B4-BE49-F238E27FC236}">
                    <a16:creationId xmlns:a16="http://schemas.microsoft.com/office/drawing/2014/main" id="{40DCF045-3C79-8C90-D10C-0E68EF9B707E}"/>
                  </a:ext>
                </a:extLst>
              </p:cNvPr>
              <p:cNvSpPr/>
              <p:nvPr/>
            </p:nvSpPr>
            <p:spPr>
              <a:xfrm>
                <a:off x="2574500" y="4303025"/>
                <a:ext cx="350075" cy="88625"/>
              </a:xfrm>
              <a:custGeom>
                <a:avLst/>
                <a:gdLst/>
                <a:ahLst/>
                <a:cxnLst/>
                <a:rect l="l" t="t" r="r" b="b"/>
                <a:pathLst>
                  <a:path w="14003" h="3545" extrusionOk="0">
                    <a:moveTo>
                      <a:pt x="11541" y="0"/>
                    </a:moveTo>
                    <a:cubicBezTo>
                      <a:pt x="3948" y="0"/>
                      <a:pt x="170" y="3200"/>
                      <a:pt x="130" y="3226"/>
                    </a:cubicBezTo>
                    <a:cubicBezTo>
                      <a:pt x="0" y="3342"/>
                      <a:pt x="87" y="3544"/>
                      <a:pt x="260" y="3544"/>
                    </a:cubicBezTo>
                    <a:cubicBezTo>
                      <a:pt x="289" y="3544"/>
                      <a:pt x="332" y="3530"/>
                      <a:pt x="376" y="3501"/>
                    </a:cubicBezTo>
                    <a:cubicBezTo>
                      <a:pt x="415" y="3474"/>
                      <a:pt x="4093" y="362"/>
                      <a:pt x="11539" y="362"/>
                    </a:cubicBezTo>
                    <a:cubicBezTo>
                      <a:pt x="12258" y="362"/>
                      <a:pt x="13012" y="391"/>
                      <a:pt x="13800" y="455"/>
                    </a:cubicBezTo>
                    <a:cubicBezTo>
                      <a:pt x="13902" y="455"/>
                      <a:pt x="13988" y="383"/>
                      <a:pt x="13988" y="282"/>
                    </a:cubicBezTo>
                    <a:cubicBezTo>
                      <a:pt x="14003" y="195"/>
                      <a:pt x="13930" y="108"/>
                      <a:pt x="13829" y="94"/>
                    </a:cubicBezTo>
                    <a:cubicBezTo>
                      <a:pt x="13032" y="30"/>
                      <a:pt x="12269" y="0"/>
                      <a:pt x="1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7;p53">
                <a:extLst>
                  <a:ext uri="{FF2B5EF4-FFF2-40B4-BE49-F238E27FC236}">
                    <a16:creationId xmlns:a16="http://schemas.microsoft.com/office/drawing/2014/main" id="{54B55030-4F36-4548-BAF1-44634236E56B}"/>
                  </a:ext>
                </a:extLst>
              </p:cNvPr>
              <p:cNvSpPr/>
              <p:nvPr/>
            </p:nvSpPr>
            <p:spPr>
              <a:xfrm>
                <a:off x="3065650" y="4377425"/>
                <a:ext cx="244350" cy="235075"/>
              </a:xfrm>
              <a:custGeom>
                <a:avLst/>
                <a:gdLst/>
                <a:ahLst/>
                <a:cxnLst/>
                <a:rect l="l" t="t" r="r" b="b"/>
                <a:pathLst>
                  <a:path w="9774" h="9403" extrusionOk="0">
                    <a:moveTo>
                      <a:pt x="253" y="1"/>
                    </a:moveTo>
                    <a:cubicBezTo>
                      <a:pt x="85" y="1"/>
                      <a:pt x="0" y="264"/>
                      <a:pt x="189" y="352"/>
                    </a:cubicBezTo>
                    <a:cubicBezTo>
                      <a:pt x="261" y="380"/>
                      <a:pt x="7608" y="3585"/>
                      <a:pt x="9398" y="9273"/>
                    </a:cubicBezTo>
                    <a:cubicBezTo>
                      <a:pt x="9413" y="9359"/>
                      <a:pt x="9485" y="9403"/>
                      <a:pt x="9572" y="9403"/>
                    </a:cubicBezTo>
                    <a:lnTo>
                      <a:pt x="9629" y="9403"/>
                    </a:lnTo>
                    <a:cubicBezTo>
                      <a:pt x="9716" y="9359"/>
                      <a:pt x="9774" y="9258"/>
                      <a:pt x="9745" y="9172"/>
                    </a:cubicBezTo>
                    <a:cubicBezTo>
                      <a:pt x="7911" y="3325"/>
                      <a:pt x="405" y="48"/>
                      <a:pt x="333" y="19"/>
                    </a:cubicBezTo>
                    <a:cubicBezTo>
                      <a:pt x="305" y="6"/>
                      <a:pt x="27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8;p53">
                <a:extLst>
                  <a:ext uri="{FF2B5EF4-FFF2-40B4-BE49-F238E27FC236}">
                    <a16:creationId xmlns:a16="http://schemas.microsoft.com/office/drawing/2014/main" id="{364C1A1B-EDB0-9E9A-29ED-27F874FAD589}"/>
                  </a:ext>
                </a:extLst>
              </p:cNvPr>
              <p:cNvSpPr/>
              <p:nvPr/>
            </p:nvSpPr>
            <p:spPr>
              <a:xfrm>
                <a:off x="2940050" y="4302375"/>
                <a:ext cx="378250" cy="249850"/>
              </a:xfrm>
              <a:custGeom>
                <a:avLst/>
                <a:gdLst/>
                <a:ahLst/>
                <a:cxnLst/>
                <a:rect l="l" t="t" r="r" b="b"/>
                <a:pathLst>
                  <a:path w="15130" h="9994" extrusionOk="0">
                    <a:moveTo>
                      <a:pt x="265" y="1"/>
                    </a:moveTo>
                    <a:cubicBezTo>
                      <a:pt x="52" y="1"/>
                      <a:pt x="1" y="325"/>
                      <a:pt x="232" y="365"/>
                    </a:cubicBezTo>
                    <a:cubicBezTo>
                      <a:pt x="4938" y="1304"/>
                      <a:pt x="11261" y="4624"/>
                      <a:pt x="14783" y="9907"/>
                    </a:cubicBezTo>
                    <a:cubicBezTo>
                      <a:pt x="14812" y="9950"/>
                      <a:pt x="14870" y="9994"/>
                      <a:pt x="14928" y="9994"/>
                    </a:cubicBezTo>
                    <a:cubicBezTo>
                      <a:pt x="14971" y="9979"/>
                      <a:pt x="15000" y="9965"/>
                      <a:pt x="15029" y="9950"/>
                    </a:cubicBezTo>
                    <a:cubicBezTo>
                      <a:pt x="15115" y="9893"/>
                      <a:pt x="15130" y="9777"/>
                      <a:pt x="15086" y="9705"/>
                    </a:cubicBezTo>
                    <a:cubicBezTo>
                      <a:pt x="11492" y="4335"/>
                      <a:pt x="5083" y="957"/>
                      <a:pt x="304" y="4"/>
                    </a:cubicBezTo>
                    <a:cubicBezTo>
                      <a:pt x="291" y="2"/>
                      <a:pt x="277"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49;p53">
                <a:extLst>
                  <a:ext uri="{FF2B5EF4-FFF2-40B4-BE49-F238E27FC236}">
                    <a16:creationId xmlns:a16="http://schemas.microsoft.com/office/drawing/2014/main" id="{B885BA26-38A3-CD4A-5F3F-B955EDC281C5}"/>
                  </a:ext>
                </a:extLst>
              </p:cNvPr>
              <p:cNvSpPr/>
              <p:nvPr/>
            </p:nvSpPr>
            <p:spPr>
              <a:xfrm>
                <a:off x="2581700" y="4274575"/>
                <a:ext cx="342400" cy="68350"/>
              </a:xfrm>
              <a:custGeom>
                <a:avLst/>
                <a:gdLst/>
                <a:ahLst/>
                <a:cxnLst/>
                <a:rect l="l" t="t" r="r" b="b"/>
                <a:pathLst>
                  <a:path w="13696" h="2734" extrusionOk="0">
                    <a:moveTo>
                      <a:pt x="10725" y="0"/>
                    </a:moveTo>
                    <a:cubicBezTo>
                      <a:pt x="4427" y="0"/>
                      <a:pt x="210" y="2376"/>
                      <a:pt x="160" y="2401"/>
                    </a:cubicBezTo>
                    <a:cubicBezTo>
                      <a:pt x="1" y="2488"/>
                      <a:pt x="73" y="2733"/>
                      <a:pt x="246" y="2733"/>
                    </a:cubicBezTo>
                    <a:cubicBezTo>
                      <a:pt x="290" y="2733"/>
                      <a:pt x="318" y="2733"/>
                      <a:pt x="347" y="2719"/>
                    </a:cubicBezTo>
                    <a:cubicBezTo>
                      <a:pt x="385" y="2694"/>
                      <a:pt x="4519" y="359"/>
                      <a:pt x="10695" y="359"/>
                    </a:cubicBezTo>
                    <a:cubicBezTo>
                      <a:pt x="11562" y="359"/>
                      <a:pt x="12470" y="405"/>
                      <a:pt x="13411" y="510"/>
                    </a:cubicBezTo>
                    <a:cubicBezTo>
                      <a:pt x="13416" y="510"/>
                      <a:pt x="13421" y="511"/>
                      <a:pt x="13426" y="511"/>
                    </a:cubicBezTo>
                    <a:cubicBezTo>
                      <a:pt x="13658" y="511"/>
                      <a:pt x="13695" y="163"/>
                      <a:pt x="13455" y="149"/>
                    </a:cubicBezTo>
                    <a:cubicBezTo>
                      <a:pt x="12509" y="46"/>
                      <a:pt x="11597" y="0"/>
                      <a:pt x="10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50;p53">
                <a:extLst>
                  <a:ext uri="{FF2B5EF4-FFF2-40B4-BE49-F238E27FC236}">
                    <a16:creationId xmlns:a16="http://schemas.microsoft.com/office/drawing/2014/main" id="{890621DA-92A1-1D93-3BC3-1996CE5DE0B7}"/>
                  </a:ext>
                </a:extLst>
              </p:cNvPr>
              <p:cNvSpPr/>
              <p:nvPr/>
            </p:nvSpPr>
            <p:spPr>
              <a:xfrm>
                <a:off x="2574500" y="4226950"/>
                <a:ext cx="519400" cy="76625"/>
              </a:xfrm>
              <a:custGeom>
                <a:avLst/>
                <a:gdLst/>
                <a:ahLst/>
                <a:cxnLst/>
                <a:rect l="l" t="t" r="r" b="b"/>
                <a:pathLst>
                  <a:path w="20776" h="3065" extrusionOk="0">
                    <a:moveTo>
                      <a:pt x="11055" y="1"/>
                    </a:moveTo>
                    <a:cubicBezTo>
                      <a:pt x="9095" y="1"/>
                      <a:pt x="7386" y="239"/>
                      <a:pt x="6005" y="539"/>
                    </a:cubicBezTo>
                    <a:cubicBezTo>
                      <a:pt x="2396" y="1318"/>
                      <a:pt x="173" y="2704"/>
                      <a:pt x="159" y="2718"/>
                    </a:cubicBezTo>
                    <a:cubicBezTo>
                      <a:pt x="0" y="2819"/>
                      <a:pt x="72" y="3065"/>
                      <a:pt x="260" y="3065"/>
                    </a:cubicBezTo>
                    <a:cubicBezTo>
                      <a:pt x="289" y="3065"/>
                      <a:pt x="318" y="3050"/>
                      <a:pt x="347" y="3036"/>
                    </a:cubicBezTo>
                    <a:cubicBezTo>
                      <a:pt x="407" y="2996"/>
                      <a:pt x="4652" y="365"/>
                      <a:pt x="11084" y="365"/>
                    </a:cubicBezTo>
                    <a:cubicBezTo>
                      <a:pt x="13851" y="365"/>
                      <a:pt x="17023" y="852"/>
                      <a:pt x="20441" y="2242"/>
                    </a:cubicBezTo>
                    <a:cubicBezTo>
                      <a:pt x="20465" y="2252"/>
                      <a:pt x="20489" y="2256"/>
                      <a:pt x="20511" y="2256"/>
                    </a:cubicBezTo>
                    <a:cubicBezTo>
                      <a:pt x="20685" y="2256"/>
                      <a:pt x="20775" y="1985"/>
                      <a:pt x="20571" y="1896"/>
                    </a:cubicBezTo>
                    <a:cubicBezTo>
                      <a:pt x="17054" y="470"/>
                      <a:pt x="13808"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51;p53">
                <a:extLst>
                  <a:ext uri="{FF2B5EF4-FFF2-40B4-BE49-F238E27FC236}">
                    <a16:creationId xmlns:a16="http://schemas.microsoft.com/office/drawing/2014/main" id="{773B7DDE-9ED3-6B1B-0076-E96D9C35270F}"/>
                  </a:ext>
                </a:extLst>
              </p:cNvPr>
              <p:cNvSpPr/>
              <p:nvPr/>
            </p:nvSpPr>
            <p:spPr>
              <a:xfrm>
                <a:off x="2863200" y="4255550"/>
                <a:ext cx="473875" cy="269250"/>
              </a:xfrm>
              <a:custGeom>
                <a:avLst/>
                <a:gdLst/>
                <a:ahLst/>
                <a:cxnLst/>
                <a:rect l="l" t="t" r="r" b="b"/>
                <a:pathLst>
                  <a:path w="18955" h="10770" extrusionOk="0">
                    <a:moveTo>
                      <a:pt x="246" y="1"/>
                    </a:moveTo>
                    <a:cubicBezTo>
                      <a:pt x="1" y="1"/>
                      <a:pt x="1" y="362"/>
                      <a:pt x="246" y="362"/>
                    </a:cubicBezTo>
                    <a:cubicBezTo>
                      <a:pt x="347" y="362"/>
                      <a:pt x="11347" y="477"/>
                      <a:pt x="18579" y="10698"/>
                    </a:cubicBezTo>
                    <a:cubicBezTo>
                      <a:pt x="18608" y="10741"/>
                      <a:pt x="18666" y="10770"/>
                      <a:pt x="18723" y="10770"/>
                    </a:cubicBezTo>
                    <a:cubicBezTo>
                      <a:pt x="18868" y="10770"/>
                      <a:pt x="18954" y="10611"/>
                      <a:pt x="18868" y="10495"/>
                    </a:cubicBezTo>
                    <a:cubicBezTo>
                      <a:pt x="15894" y="6251"/>
                      <a:pt x="11664" y="3032"/>
                      <a:pt x="6785" y="1315"/>
                    </a:cubicBezTo>
                    <a:cubicBezTo>
                      <a:pt x="3104" y="15"/>
                      <a:pt x="275"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52;p53">
                <a:extLst>
                  <a:ext uri="{FF2B5EF4-FFF2-40B4-BE49-F238E27FC236}">
                    <a16:creationId xmlns:a16="http://schemas.microsoft.com/office/drawing/2014/main" id="{DDA76710-8FEE-3D19-C5D6-51F8F0696E6E}"/>
                  </a:ext>
                </a:extLst>
              </p:cNvPr>
              <p:cNvSpPr/>
              <p:nvPr/>
            </p:nvSpPr>
            <p:spPr>
              <a:xfrm>
                <a:off x="3104625" y="4285725"/>
                <a:ext cx="242200" cy="204075"/>
              </a:xfrm>
              <a:custGeom>
                <a:avLst/>
                <a:gdLst/>
                <a:ahLst/>
                <a:cxnLst/>
                <a:rect l="l" t="t" r="r" b="b"/>
                <a:pathLst>
                  <a:path w="9688" h="8163" extrusionOk="0">
                    <a:moveTo>
                      <a:pt x="207" y="1"/>
                    </a:moveTo>
                    <a:cubicBezTo>
                      <a:pt x="145" y="1"/>
                      <a:pt x="84" y="33"/>
                      <a:pt x="44" y="93"/>
                    </a:cubicBezTo>
                    <a:cubicBezTo>
                      <a:pt x="1" y="180"/>
                      <a:pt x="30" y="281"/>
                      <a:pt x="116" y="338"/>
                    </a:cubicBezTo>
                    <a:cubicBezTo>
                      <a:pt x="3119" y="2042"/>
                      <a:pt x="4895" y="3168"/>
                      <a:pt x="9312" y="8090"/>
                    </a:cubicBezTo>
                    <a:cubicBezTo>
                      <a:pt x="9355" y="8134"/>
                      <a:pt x="9398" y="8148"/>
                      <a:pt x="9456" y="8148"/>
                    </a:cubicBezTo>
                    <a:lnTo>
                      <a:pt x="9442" y="8162"/>
                    </a:lnTo>
                    <a:cubicBezTo>
                      <a:pt x="9600" y="8162"/>
                      <a:pt x="9687" y="7975"/>
                      <a:pt x="9586" y="7859"/>
                    </a:cubicBezTo>
                    <a:cubicBezTo>
                      <a:pt x="5111" y="2894"/>
                      <a:pt x="3321" y="1753"/>
                      <a:pt x="290" y="21"/>
                    </a:cubicBezTo>
                    <a:cubicBezTo>
                      <a:pt x="263" y="7"/>
                      <a:pt x="23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53;p53">
                <a:extLst>
                  <a:ext uri="{FF2B5EF4-FFF2-40B4-BE49-F238E27FC236}">
                    <a16:creationId xmlns:a16="http://schemas.microsoft.com/office/drawing/2014/main" id="{AE52667C-96DD-5FF9-D9AD-0537552A3D33}"/>
                  </a:ext>
                </a:extLst>
              </p:cNvPr>
              <p:cNvSpPr/>
              <p:nvPr/>
            </p:nvSpPr>
            <p:spPr>
              <a:xfrm>
                <a:off x="2565725" y="4197725"/>
                <a:ext cx="620850" cy="108025"/>
              </a:xfrm>
              <a:custGeom>
                <a:avLst/>
                <a:gdLst/>
                <a:ahLst/>
                <a:cxnLst/>
                <a:rect l="l" t="t" r="r" b="b"/>
                <a:pathLst>
                  <a:path w="24834" h="4321" extrusionOk="0">
                    <a:moveTo>
                      <a:pt x="11294" y="0"/>
                    </a:moveTo>
                    <a:cubicBezTo>
                      <a:pt x="10206" y="0"/>
                      <a:pt x="9187" y="64"/>
                      <a:pt x="8262" y="163"/>
                    </a:cubicBezTo>
                    <a:cubicBezTo>
                      <a:pt x="5490" y="452"/>
                      <a:pt x="2776" y="1116"/>
                      <a:pt x="192" y="2141"/>
                    </a:cubicBezTo>
                    <a:cubicBezTo>
                      <a:pt x="0" y="2217"/>
                      <a:pt x="92" y="2487"/>
                      <a:pt x="266" y="2487"/>
                    </a:cubicBezTo>
                    <a:cubicBezTo>
                      <a:pt x="288" y="2487"/>
                      <a:pt x="312" y="2483"/>
                      <a:pt x="337" y="2473"/>
                    </a:cubicBezTo>
                    <a:cubicBezTo>
                      <a:pt x="2892" y="1448"/>
                      <a:pt x="5577" y="798"/>
                      <a:pt x="8305" y="524"/>
                    </a:cubicBezTo>
                    <a:cubicBezTo>
                      <a:pt x="9216" y="428"/>
                      <a:pt x="10218" y="366"/>
                      <a:pt x="11287" y="366"/>
                    </a:cubicBezTo>
                    <a:cubicBezTo>
                      <a:pt x="15216" y="366"/>
                      <a:pt x="20045" y="1205"/>
                      <a:pt x="24516" y="4292"/>
                    </a:cubicBezTo>
                    <a:cubicBezTo>
                      <a:pt x="24545" y="4306"/>
                      <a:pt x="24588" y="4320"/>
                      <a:pt x="24617" y="4320"/>
                    </a:cubicBezTo>
                    <a:cubicBezTo>
                      <a:pt x="24689" y="4320"/>
                      <a:pt x="24733" y="4292"/>
                      <a:pt x="24776" y="4234"/>
                    </a:cubicBezTo>
                    <a:cubicBezTo>
                      <a:pt x="24834" y="4162"/>
                      <a:pt x="24805" y="4046"/>
                      <a:pt x="24733" y="3988"/>
                    </a:cubicBezTo>
                    <a:cubicBezTo>
                      <a:pt x="20185" y="858"/>
                      <a:pt x="15280" y="0"/>
                      <a:pt x="1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4;p53">
                <a:extLst>
                  <a:ext uri="{FF2B5EF4-FFF2-40B4-BE49-F238E27FC236}">
                    <a16:creationId xmlns:a16="http://schemas.microsoft.com/office/drawing/2014/main" id="{1219B33F-63A2-26EE-95EB-A98BA9E9C5BE}"/>
                  </a:ext>
                </a:extLst>
              </p:cNvPr>
              <p:cNvSpPr/>
              <p:nvPr/>
            </p:nvSpPr>
            <p:spPr>
              <a:xfrm>
                <a:off x="3202325" y="4315400"/>
                <a:ext cx="143775" cy="131450"/>
              </a:xfrm>
              <a:custGeom>
                <a:avLst/>
                <a:gdLst/>
                <a:ahLst/>
                <a:cxnLst/>
                <a:rect l="l" t="t" r="r" b="b"/>
                <a:pathLst>
                  <a:path w="5751" h="5258" extrusionOk="0">
                    <a:moveTo>
                      <a:pt x="263" y="0"/>
                    </a:moveTo>
                    <a:cubicBezTo>
                      <a:pt x="115" y="0"/>
                      <a:pt x="0" y="206"/>
                      <a:pt x="149" y="321"/>
                    </a:cubicBezTo>
                    <a:cubicBezTo>
                      <a:pt x="193" y="350"/>
                      <a:pt x="3715" y="3150"/>
                      <a:pt x="5404" y="5200"/>
                    </a:cubicBezTo>
                    <a:cubicBezTo>
                      <a:pt x="5433" y="5243"/>
                      <a:pt x="5490" y="5258"/>
                      <a:pt x="5548" y="5258"/>
                    </a:cubicBezTo>
                    <a:cubicBezTo>
                      <a:pt x="5591" y="5258"/>
                      <a:pt x="5620" y="5243"/>
                      <a:pt x="5664" y="5214"/>
                    </a:cubicBezTo>
                    <a:cubicBezTo>
                      <a:pt x="5736" y="5157"/>
                      <a:pt x="5750" y="5041"/>
                      <a:pt x="5678" y="4969"/>
                    </a:cubicBezTo>
                    <a:cubicBezTo>
                      <a:pt x="3960" y="2890"/>
                      <a:pt x="409" y="75"/>
                      <a:pt x="380" y="46"/>
                    </a:cubicBezTo>
                    <a:cubicBezTo>
                      <a:pt x="342" y="14"/>
                      <a:pt x="301"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5;p53">
                <a:extLst>
                  <a:ext uri="{FF2B5EF4-FFF2-40B4-BE49-F238E27FC236}">
                    <a16:creationId xmlns:a16="http://schemas.microsoft.com/office/drawing/2014/main" id="{F4D17B47-EB70-3FF8-40E8-0D2E71B385E1}"/>
                  </a:ext>
                </a:extLst>
              </p:cNvPr>
              <p:cNvSpPr/>
              <p:nvPr/>
            </p:nvSpPr>
            <p:spPr>
              <a:xfrm>
                <a:off x="2574500" y="4162875"/>
                <a:ext cx="482200" cy="53725"/>
              </a:xfrm>
              <a:custGeom>
                <a:avLst/>
                <a:gdLst/>
                <a:ahLst/>
                <a:cxnLst/>
                <a:rect l="l" t="t" r="r" b="b"/>
                <a:pathLst>
                  <a:path w="19288" h="2149" extrusionOk="0">
                    <a:moveTo>
                      <a:pt x="9960" y="1"/>
                    </a:moveTo>
                    <a:cubicBezTo>
                      <a:pt x="3804" y="1"/>
                      <a:pt x="224" y="1782"/>
                      <a:pt x="173" y="1802"/>
                    </a:cubicBezTo>
                    <a:cubicBezTo>
                      <a:pt x="0" y="1889"/>
                      <a:pt x="58" y="2149"/>
                      <a:pt x="260" y="2149"/>
                    </a:cubicBezTo>
                    <a:cubicBezTo>
                      <a:pt x="274" y="2149"/>
                      <a:pt x="303" y="2149"/>
                      <a:pt x="332" y="2134"/>
                    </a:cubicBezTo>
                    <a:cubicBezTo>
                      <a:pt x="383" y="2104"/>
                      <a:pt x="3902" y="361"/>
                      <a:pt x="9962" y="361"/>
                    </a:cubicBezTo>
                    <a:cubicBezTo>
                      <a:pt x="12538" y="361"/>
                      <a:pt x="15574" y="676"/>
                      <a:pt x="18997" y="1571"/>
                    </a:cubicBezTo>
                    <a:cubicBezTo>
                      <a:pt x="19010" y="1574"/>
                      <a:pt x="19023" y="1575"/>
                      <a:pt x="19035" y="1575"/>
                    </a:cubicBezTo>
                    <a:cubicBezTo>
                      <a:pt x="19223" y="1575"/>
                      <a:pt x="19287" y="1279"/>
                      <a:pt x="19084" y="1225"/>
                    </a:cubicBezTo>
                    <a:cubicBezTo>
                      <a:pt x="15630" y="320"/>
                      <a:pt x="12565" y="1"/>
                      <a:pt x="9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56;p53">
                <a:extLst>
                  <a:ext uri="{FF2B5EF4-FFF2-40B4-BE49-F238E27FC236}">
                    <a16:creationId xmlns:a16="http://schemas.microsoft.com/office/drawing/2014/main" id="{B08ABDFF-94C4-7EE8-4344-AA9A35EF92A3}"/>
                  </a:ext>
                </a:extLst>
              </p:cNvPr>
              <p:cNvSpPr/>
              <p:nvPr/>
            </p:nvSpPr>
            <p:spPr>
              <a:xfrm>
                <a:off x="3060975" y="4197750"/>
                <a:ext cx="297750" cy="219500"/>
              </a:xfrm>
              <a:custGeom>
                <a:avLst/>
                <a:gdLst/>
                <a:ahLst/>
                <a:cxnLst/>
                <a:rect l="l" t="t" r="r" b="b"/>
                <a:pathLst>
                  <a:path w="11910" h="8780" extrusionOk="0">
                    <a:moveTo>
                      <a:pt x="251" y="0"/>
                    </a:moveTo>
                    <a:cubicBezTo>
                      <a:pt x="65" y="0"/>
                      <a:pt x="0" y="299"/>
                      <a:pt x="217" y="350"/>
                    </a:cubicBezTo>
                    <a:cubicBezTo>
                      <a:pt x="274" y="379"/>
                      <a:pt x="6034" y="2399"/>
                      <a:pt x="11549" y="8708"/>
                    </a:cubicBezTo>
                    <a:cubicBezTo>
                      <a:pt x="11577" y="8751"/>
                      <a:pt x="11621" y="8780"/>
                      <a:pt x="11678" y="8780"/>
                    </a:cubicBezTo>
                    <a:cubicBezTo>
                      <a:pt x="11837" y="8766"/>
                      <a:pt x="11909" y="8592"/>
                      <a:pt x="11808" y="8477"/>
                    </a:cubicBezTo>
                    <a:cubicBezTo>
                      <a:pt x="6236" y="2082"/>
                      <a:pt x="390" y="32"/>
                      <a:pt x="332" y="18"/>
                    </a:cubicBezTo>
                    <a:cubicBezTo>
                      <a:pt x="303" y="6"/>
                      <a:pt x="276"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7;p53">
                <a:extLst>
                  <a:ext uri="{FF2B5EF4-FFF2-40B4-BE49-F238E27FC236}">
                    <a16:creationId xmlns:a16="http://schemas.microsoft.com/office/drawing/2014/main" id="{6B59ACFA-E726-CE59-3D1E-270DD6E8AE9C}"/>
                  </a:ext>
                </a:extLst>
              </p:cNvPr>
              <p:cNvSpPr/>
              <p:nvPr/>
            </p:nvSpPr>
            <p:spPr>
              <a:xfrm>
                <a:off x="2599025" y="4128050"/>
                <a:ext cx="424100" cy="44175"/>
              </a:xfrm>
              <a:custGeom>
                <a:avLst/>
                <a:gdLst/>
                <a:ahLst/>
                <a:cxnLst/>
                <a:rect l="l" t="t" r="r" b="b"/>
                <a:pathLst>
                  <a:path w="16964" h="1767" extrusionOk="0">
                    <a:moveTo>
                      <a:pt x="8084" y="0"/>
                    </a:moveTo>
                    <a:cubicBezTo>
                      <a:pt x="2973" y="0"/>
                      <a:pt x="213" y="1400"/>
                      <a:pt x="174" y="1420"/>
                    </a:cubicBezTo>
                    <a:cubicBezTo>
                      <a:pt x="1" y="1506"/>
                      <a:pt x="59" y="1766"/>
                      <a:pt x="261" y="1766"/>
                    </a:cubicBezTo>
                    <a:cubicBezTo>
                      <a:pt x="290" y="1752"/>
                      <a:pt x="318" y="1752"/>
                      <a:pt x="333" y="1737"/>
                    </a:cubicBezTo>
                    <a:cubicBezTo>
                      <a:pt x="372" y="1718"/>
                      <a:pt x="3070" y="359"/>
                      <a:pt x="8079" y="359"/>
                    </a:cubicBezTo>
                    <a:cubicBezTo>
                      <a:pt x="10442" y="359"/>
                      <a:pt x="13319" y="661"/>
                      <a:pt x="16674" y="1550"/>
                    </a:cubicBezTo>
                    <a:cubicBezTo>
                      <a:pt x="16687" y="1553"/>
                      <a:pt x="16701" y="1554"/>
                      <a:pt x="16713" y="1554"/>
                    </a:cubicBezTo>
                    <a:cubicBezTo>
                      <a:pt x="16900" y="1554"/>
                      <a:pt x="16963" y="1271"/>
                      <a:pt x="16760" y="1203"/>
                    </a:cubicBezTo>
                    <a:cubicBezTo>
                      <a:pt x="13379" y="306"/>
                      <a:pt x="10475" y="0"/>
                      <a:pt x="8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58;p53">
                <a:extLst>
                  <a:ext uri="{FF2B5EF4-FFF2-40B4-BE49-F238E27FC236}">
                    <a16:creationId xmlns:a16="http://schemas.microsoft.com/office/drawing/2014/main" id="{016A7050-A9E3-EF54-0B78-9B6498F00991}"/>
                  </a:ext>
                </a:extLst>
              </p:cNvPr>
              <p:cNvSpPr/>
              <p:nvPr/>
            </p:nvSpPr>
            <p:spPr>
              <a:xfrm>
                <a:off x="2630650" y="4092150"/>
                <a:ext cx="735650" cy="294425"/>
              </a:xfrm>
              <a:custGeom>
                <a:avLst/>
                <a:gdLst/>
                <a:ahLst/>
                <a:cxnLst/>
                <a:rect l="l" t="t" r="r" b="b"/>
                <a:pathLst>
                  <a:path w="29426" h="11777" extrusionOk="0">
                    <a:moveTo>
                      <a:pt x="5920" y="1"/>
                    </a:moveTo>
                    <a:cubicBezTo>
                      <a:pt x="4125" y="1"/>
                      <a:pt x="2224" y="159"/>
                      <a:pt x="223" y="517"/>
                    </a:cubicBezTo>
                    <a:cubicBezTo>
                      <a:pt x="1" y="545"/>
                      <a:pt x="45" y="880"/>
                      <a:pt x="267" y="880"/>
                    </a:cubicBezTo>
                    <a:cubicBezTo>
                      <a:pt x="276" y="880"/>
                      <a:pt x="285" y="879"/>
                      <a:pt x="295" y="878"/>
                    </a:cubicBezTo>
                    <a:cubicBezTo>
                      <a:pt x="2273" y="522"/>
                      <a:pt x="4151" y="365"/>
                      <a:pt x="5925" y="365"/>
                    </a:cubicBezTo>
                    <a:cubicBezTo>
                      <a:pt x="12854" y="365"/>
                      <a:pt x="18200" y="2757"/>
                      <a:pt x="21717" y="5021"/>
                    </a:cubicBezTo>
                    <a:cubicBezTo>
                      <a:pt x="26510" y="8110"/>
                      <a:pt x="29050" y="11661"/>
                      <a:pt x="29079" y="11705"/>
                    </a:cubicBezTo>
                    <a:cubicBezTo>
                      <a:pt x="29108" y="11748"/>
                      <a:pt x="29166" y="11777"/>
                      <a:pt x="29224" y="11777"/>
                    </a:cubicBezTo>
                    <a:cubicBezTo>
                      <a:pt x="29267" y="11777"/>
                      <a:pt x="29296" y="11763"/>
                      <a:pt x="29325" y="11734"/>
                    </a:cubicBezTo>
                    <a:cubicBezTo>
                      <a:pt x="29411" y="11676"/>
                      <a:pt x="29426" y="11560"/>
                      <a:pt x="29368" y="11488"/>
                    </a:cubicBezTo>
                    <a:cubicBezTo>
                      <a:pt x="29339" y="11445"/>
                      <a:pt x="26769" y="7851"/>
                      <a:pt x="21919" y="4718"/>
                    </a:cubicBezTo>
                    <a:cubicBezTo>
                      <a:pt x="18355" y="2419"/>
                      <a:pt x="12942"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59;p53">
                <a:extLst>
                  <a:ext uri="{FF2B5EF4-FFF2-40B4-BE49-F238E27FC236}">
                    <a16:creationId xmlns:a16="http://schemas.microsoft.com/office/drawing/2014/main" id="{5410084B-69DC-2333-86A8-33114DE87434}"/>
                  </a:ext>
                </a:extLst>
              </p:cNvPr>
              <p:cNvSpPr/>
              <p:nvPr/>
            </p:nvSpPr>
            <p:spPr>
              <a:xfrm>
                <a:off x="2646550" y="4057525"/>
                <a:ext cx="397850" cy="51550"/>
              </a:xfrm>
              <a:custGeom>
                <a:avLst/>
                <a:gdLst/>
                <a:ahLst/>
                <a:cxnLst/>
                <a:rect l="l" t="t" r="r" b="b"/>
                <a:pathLst>
                  <a:path w="15914" h="2062" extrusionOk="0">
                    <a:moveTo>
                      <a:pt x="5117" y="0"/>
                    </a:moveTo>
                    <a:cubicBezTo>
                      <a:pt x="1915" y="0"/>
                      <a:pt x="299" y="606"/>
                      <a:pt x="179" y="646"/>
                    </a:cubicBezTo>
                    <a:cubicBezTo>
                      <a:pt x="0" y="736"/>
                      <a:pt x="80" y="993"/>
                      <a:pt x="250" y="993"/>
                    </a:cubicBezTo>
                    <a:cubicBezTo>
                      <a:pt x="273" y="993"/>
                      <a:pt x="297" y="989"/>
                      <a:pt x="323" y="978"/>
                    </a:cubicBezTo>
                    <a:cubicBezTo>
                      <a:pt x="347" y="970"/>
                      <a:pt x="1952" y="369"/>
                      <a:pt x="5157" y="369"/>
                    </a:cubicBezTo>
                    <a:cubicBezTo>
                      <a:pt x="7674" y="369"/>
                      <a:pt x="11179" y="740"/>
                      <a:pt x="15682" y="2061"/>
                    </a:cubicBezTo>
                    <a:lnTo>
                      <a:pt x="15726" y="2061"/>
                    </a:lnTo>
                    <a:cubicBezTo>
                      <a:pt x="15812" y="2061"/>
                      <a:pt x="15884" y="2003"/>
                      <a:pt x="15899" y="1931"/>
                    </a:cubicBezTo>
                    <a:cubicBezTo>
                      <a:pt x="15913" y="1845"/>
                      <a:pt x="15870" y="1758"/>
                      <a:pt x="15783" y="1729"/>
                    </a:cubicBezTo>
                    <a:cubicBezTo>
                      <a:pt x="11198" y="382"/>
                      <a:pt x="7658" y="0"/>
                      <a:pt x="5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60;p53">
                <a:extLst>
                  <a:ext uri="{FF2B5EF4-FFF2-40B4-BE49-F238E27FC236}">
                    <a16:creationId xmlns:a16="http://schemas.microsoft.com/office/drawing/2014/main" id="{DFE6B667-97C5-C4CF-90E6-2A4A486B5047}"/>
                  </a:ext>
                </a:extLst>
              </p:cNvPr>
              <p:cNvSpPr/>
              <p:nvPr/>
            </p:nvSpPr>
            <p:spPr>
              <a:xfrm>
                <a:off x="3053025" y="4110375"/>
                <a:ext cx="332775" cy="248425"/>
              </a:xfrm>
              <a:custGeom>
                <a:avLst/>
                <a:gdLst/>
                <a:ahLst/>
                <a:cxnLst/>
                <a:rect l="l" t="t" r="r" b="b"/>
                <a:pathLst>
                  <a:path w="13311" h="9937" extrusionOk="0">
                    <a:moveTo>
                      <a:pt x="265" y="1"/>
                    </a:moveTo>
                    <a:cubicBezTo>
                      <a:pt x="86" y="1"/>
                      <a:pt x="1" y="276"/>
                      <a:pt x="203" y="351"/>
                    </a:cubicBezTo>
                    <a:cubicBezTo>
                      <a:pt x="275" y="395"/>
                      <a:pt x="7854" y="3671"/>
                      <a:pt x="12978" y="9864"/>
                    </a:cubicBezTo>
                    <a:cubicBezTo>
                      <a:pt x="13007" y="9908"/>
                      <a:pt x="13065" y="9936"/>
                      <a:pt x="13108" y="9936"/>
                    </a:cubicBezTo>
                    <a:cubicBezTo>
                      <a:pt x="13151" y="9936"/>
                      <a:pt x="13195" y="9922"/>
                      <a:pt x="13224" y="9893"/>
                    </a:cubicBezTo>
                    <a:cubicBezTo>
                      <a:pt x="13310" y="9835"/>
                      <a:pt x="13310" y="9720"/>
                      <a:pt x="13252" y="9633"/>
                    </a:cubicBezTo>
                    <a:cubicBezTo>
                      <a:pt x="8070" y="3368"/>
                      <a:pt x="419" y="63"/>
                      <a:pt x="347" y="19"/>
                    </a:cubicBezTo>
                    <a:cubicBezTo>
                      <a:pt x="318" y="7"/>
                      <a:pt x="29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61;p53">
                <a:extLst>
                  <a:ext uri="{FF2B5EF4-FFF2-40B4-BE49-F238E27FC236}">
                    <a16:creationId xmlns:a16="http://schemas.microsoft.com/office/drawing/2014/main" id="{DDBD8250-EED5-FADA-2494-DF8D6DA12365}"/>
                  </a:ext>
                </a:extLst>
              </p:cNvPr>
              <p:cNvSpPr/>
              <p:nvPr/>
            </p:nvSpPr>
            <p:spPr>
              <a:xfrm>
                <a:off x="2652450" y="4019200"/>
                <a:ext cx="552525" cy="137500"/>
              </a:xfrm>
              <a:custGeom>
                <a:avLst/>
                <a:gdLst/>
                <a:ahLst/>
                <a:cxnLst/>
                <a:rect l="l" t="t" r="r" b="b"/>
                <a:pathLst>
                  <a:path w="22101" h="5500" extrusionOk="0">
                    <a:moveTo>
                      <a:pt x="4970" y="1"/>
                    </a:moveTo>
                    <a:cubicBezTo>
                      <a:pt x="2026" y="1"/>
                      <a:pt x="201" y="464"/>
                      <a:pt x="159" y="476"/>
                    </a:cubicBezTo>
                    <a:cubicBezTo>
                      <a:pt x="58" y="490"/>
                      <a:pt x="0" y="592"/>
                      <a:pt x="29" y="693"/>
                    </a:cubicBezTo>
                    <a:cubicBezTo>
                      <a:pt x="55" y="770"/>
                      <a:pt x="139" y="825"/>
                      <a:pt x="218" y="825"/>
                    </a:cubicBezTo>
                    <a:cubicBezTo>
                      <a:pt x="228" y="825"/>
                      <a:pt x="237" y="824"/>
                      <a:pt x="246" y="822"/>
                    </a:cubicBezTo>
                    <a:cubicBezTo>
                      <a:pt x="288" y="804"/>
                      <a:pt x="2072" y="351"/>
                      <a:pt x="4956" y="351"/>
                    </a:cubicBezTo>
                    <a:cubicBezTo>
                      <a:pt x="8999" y="351"/>
                      <a:pt x="15202" y="1242"/>
                      <a:pt x="21798" y="5471"/>
                    </a:cubicBezTo>
                    <a:cubicBezTo>
                      <a:pt x="21827" y="5485"/>
                      <a:pt x="21856" y="5500"/>
                      <a:pt x="21899" y="5500"/>
                    </a:cubicBezTo>
                    <a:cubicBezTo>
                      <a:pt x="21957" y="5500"/>
                      <a:pt x="22014" y="5471"/>
                      <a:pt x="22043" y="5413"/>
                    </a:cubicBezTo>
                    <a:cubicBezTo>
                      <a:pt x="22101" y="5341"/>
                      <a:pt x="22072" y="5225"/>
                      <a:pt x="21985" y="5168"/>
                    </a:cubicBezTo>
                    <a:cubicBezTo>
                      <a:pt x="15339" y="899"/>
                      <a:pt x="9070" y="1"/>
                      <a:pt x="4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62;p53">
                <a:extLst>
                  <a:ext uri="{FF2B5EF4-FFF2-40B4-BE49-F238E27FC236}">
                    <a16:creationId xmlns:a16="http://schemas.microsoft.com/office/drawing/2014/main" id="{833DFA73-A753-09A1-979C-2435B6FD3416}"/>
                  </a:ext>
                </a:extLst>
              </p:cNvPr>
              <p:cNvSpPr/>
              <p:nvPr/>
            </p:nvSpPr>
            <p:spPr>
              <a:xfrm>
                <a:off x="3212925" y="4161000"/>
                <a:ext cx="168175" cy="141150"/>
              </a:xfrm>
              <a:custGeom>
                <a:avLst/>
                <a:gdLst/>
                <a:ahLst/>
                <a:cxnLst/>
                <a:rect l="l" t="t" r="r" b="b"/>
                <a:pathLst>
                  <a:path w="6727" h="5646" extrusionOk="0">
                    <a:moveTo>
                      <a:pt x="273" y="1"/>
                    </a:moveTo>
                    <a:cubicBezTo>
                      <a:pt x="115" y="1"/>
                      <a:pt x="1" y="228"/>
                      <a:pt x="187" y="333"/>
                    </a:cubicBezTo>
                    <a:cubicBezTo>
                      <a:pt x="216" y="362"/>
                      <a:pt x="3796" y="2888"/>
                      <a:pt x="6409" y="5602"/>
                    </a:cubicBezTo>
                    <a:cubicBezTo>
                      <a:pt x="6438" y="5631"/>
                      <a:pt x="6481" y="5645"/>
                      <a:pt x="6539" y="5645"/>
                    </a:cubicBezTo>
                    <a:cubicBezTo>
                      <a:pt x="6582" y="5645"/>
                      <a:pt x="6625" y="5631"/>
                      <a:pt x="6654" y="5602"/>
                    </a:cubicBezTo>
                    <a:cubicBezTo>
                      <a:pt x="6726" y="5530"/>
                      <a:pt x="6726" y="5414"/>
                      <a:pt x="6654" y="5342"/>
                    </a:cubicBezTo>
                    <a:cubicBezTo>
                      <a:pt x="4027" y="2628"/>
                      <a:pt x="433" y="73"/>
                      <a:pt x="389" y="44"/>
                    </a:cubicBezTo>
                    <a:cubicBezTo>
                      <a:pt x="350" y="14"/>
                      <a:pt x="31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3;p53">
                <a:extLst>
                  <a:ext uri="{FF2B5EF4-FFF2-40B4-BE49-F238E27FC236}">
                    <a16:creationId xmlns:a16="http://schemas.microsoft.com/office/drawing/2014/main" id="{CA328485-5D85-759B-0372-38A228D0D783}"/>
                  </a:ext>
                </a:extLst>
              </p:cNvPr>
              <p:cNvSpPr/>
              <p:nvPr/>
            </p:nvSpPr>
            <p:spPr>
              <a:xfrm>
                <a:off x="3020175" y="4024050"/>
                <a:ext cx="358400" cy="226850"/>
              </a:xfrm>
              <a:custGeom>
                <a:avLst/>
                <a:gdLst/>
                <a:ahLst/>
                <a:cxnLst/>
                <a:rect l="l" t="t" r="r" b="b"/>
                <a:pathLst>
                  <a:path w="14336" h="9074" extrusionOk="0">
                    <a:moveTo>
                      <a:pt x="213" y="0"/>
                    </a:moveTo>
                    <a:cubicBezTo>
                      <a:pt x="136" y="0"/>
                      <a:pt x="54" y="52"/>
                      <a:pt x="30" y="123"/>
                    </a:cubicBezTo>
                    <a:cubicBezTo>
                      <a:pt x="1" y="224"/>
                      <a:pt x="59" y="325"/>
                      <a:pt x="145" y="354"/>
                    </a:cubicBezTo>
                    <a:cubicBezTo>
                      <a:pt x="232" y="383"/>
                      <a:pt x="9254" y="3501"/>
                      <a:pt x="13960" y="9001"/>
                    </a:cubicBezTo>
                    <a:cubicBezTo>
                      <a:pt x="14003" y="9044"/>
                      <a:pt x="14047" y="9073"/>
                      <a:pt x="14104" y="9073"/>
                    </a:cubicBezTo>
                    <a:cubicBezTo>
                      <a:pt x="14249" y="9073"/>
                      <a:pt x="14335" y="8886"/>
                      <a:pt x="14234" y="8770"/>
                    </a:cubicBezTo>
                    <a:cubicBezTo>
                      <a:pt x="9471" y="3184"/>
                      <a:pt x="347" y="37"/>
                      <a:pt x="261" y="8"/>
                    </a:cubicBezTo>
                    <a:cubicBezTo>
                      <a:pt x="245" y="3"/>
                      <a:pt x="229"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64;p53">
                <a:extLst>
                  <a:ext uri="{FF2B5EF4-FFF2-40B4-BE49-F238E27FC236}">
                    <a16:creationId xmlns:a16="http://schemas.microsoft.com/office/drawing/2014/main" id="{26DB2DFE-3B14-6933-0287-2E6C1A107687}"/>
                  </a:ext>
                </a:extLst>
              </p:cNvPr>
              <p:cNvSpPr/>
              <p:nvPr/>
            </p:nvSpPr>
            <p:spPr>
              <a:xfrm>
                <a:off x="2700325" y="3982650"/>
                <a:ext cx="303775" cy="43100"/>
              </a:xfrm>
              <a:custGeom>
                <a:avLst/>
                <a:gdLst/>
                <a:ahLst/>
                <a:cxnLst/>
                <a:rect l="l" t="t" r="r" b="b"/>
                <a:pathLst>
                  <a:path w="12151" h="1724" extrusionOk="0">
                    <a:moveTo>
                      <a:pt x="2936" y="0"/>
                    </a:moveTo>
                    <a:cubicBezTo>
                      <a:pt x="2023" y="0"/>
                      <a:pt x="1110" y="56"/>
                      <a:pt x="236" y="191"/>
                    </a:cubicBezTo>
                    <a:cubicBezTo>
                      <a:pt x="0" y="219"/>
                      <a:pt x="44" y="554"/>
                      <a:pt x="266" y="554"/>
                    </a:cubicBezTo>
                    <a:cubicBezTo>
                      <a:pt x="275" y="554"/>
                      <a:pt x="284" y="553"/>
                      <a:pt x="294" y="552"/>
                    </a:cubicBezTo>
                    <a:cubicBezTo>
                      <a:pt x="1146" y="421"/>
                      <a:pt x="2037" y="366"/>
                      <a:pt x="2929" y="366"/>
                    </a:cubicBezTo>
                    <a:cubicBezTo>
                      <a:pt x="7327" y="366"/>
                      <a:pt x="11765" y="1695"/>
                      <a:pt x="11813" y="1707"/>
                    </a:cubicBezTo>
                    <a:lnTo>
                      <a:pt x="11871" y="1707"/>
                    </a:lnTo>
                    <a:lnTo>
                      <a:pt x="11871" y="1722"/>
                    </a:lnTo>
                    <a:cubicBezTo>
                      <a:pt x="11881" y="1723"/>
                      <a:pt x="11890" y="1723"/>
                      <a:pt x="11898" y="1723"/>
                    </a:cubicBezTo>
                    <a:cubicBezTo>
                      <a:pt x="12119" y="1723"/>
                      <a:pt x="12151" y="1388"/>
                      <a:pt x="11929" y="1361"/>
                    </a:cubicBezTo>
                    <a:cubicBezTo>
                      <a:pt x="11869" y="1337"/>
                      <a:pt x="7394" y="0"/>
                      <a:pt x="2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65;p53">
                <a:extLst>
                  <a:ext uri="{FF2B5EF4-FFF2-40B4-BE49-F238E27FC236}">
                    <a16:creationId xmlns:a16="http://schemas.microsoft.com/office/drawing/2014/main" id="{FB98526A-C90F-FEFC-5A32-BF5F65CF6F3B}"/>
                  </a:ext>
                </a:extLst>
              </p:cNvPr>
              <p:cNvSpPr/>
              <p:nvPr/>
            </p:nvSpPr>
            <p:spPr>
              <a:xfrm>
                <a:off x="2735450" y="3944125"/>
                <a:ext cx="643075" cy="246500"/>
              </a:xfrm>
              <a:custGeom>
                <a:avLst/>
                <a:gdLst/>
                <a:ahLst/>
                <a:cxnLst/>
                <a:rect l="l" t="t" r="r" b="b"/>
                <a:pathLst>
                  <a:path w="25723" h="9860" extrusionOk="0">
                    <a:moveTo>
                      <a:pt x="174" y="0"/>
                    </a:moveTo>
                    <a:cubicBezTo>
                      <a:pt x="73" y="0"/>
                      <a:pt x="0" y="87"/>
                      <a:pt x="0" y="188"/>
                    </a:cubicBezTo>
                    <a:cubicBezTo>
                      <a:pt x="0" y="274"/>
                      <a:pt x="73" y="361"/>
                      <a:pt x="174" y="361"/>
                    </a:cubicBezTo>
                    <a:cubicBezTo>
                      <a:pt x="14739" y="852"/>
                      <a:pt x="25262" y="9715"/>
                      <a:pt x="25378" y="9816"/>
                    </a:cubicBezTo>
                    <a:cubicBezTo>
                      <a:pt x="25405" y="9843"/>
                      <a:pt x="25445" y="9858"/>
                      <a:pt x="25486" y="9859"/>
                    </a:cubicBezTo>
                    <a:lnTo>
                      <a:pt x="25486" y="9859"/>
                    </a:lnTo>
                    <a:cubicBezTo>
                      <a:pt x="25640" y="9853"/>
                      <a:pt x="25722" y="9641"/>
                      <a:pt x="25594" y="9542"/>
                    </a:cubicBezTo>
                    <a:cubicBezTo>
                      <a:pt x="25493" y="9441"/>
                      <a:pt x="14869" y="505"/>
                      <a:pt x="174" y="0"/>
                    </a:cubicBezTo>
                    <a:close/>
                    <a:moveTo>
                      <a:pt x="25486" y="9859"/>
                    </a:moveTo>
                    <a:cubicBezTo>
                      <a:pt x="25484" y="9859"/>
                      <a:pt x="25481" y="9860"/>
                      <a:pt x="25479" y="9860"/>
                    </a:cubicBezTo>
                    <a:lnTo>
                      <a:pt x="25493" y="9860"/>
                    </a:lnTo>
                    <a:cubicBezTo>
                      <a:pt x="25491" y="9860"/>
                      <a:pt x="25488" y="9859"/>
                      <a:pt x="25486" y="9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6;p53">
                <a:extLst>
                  <a:ext uri="{FF2B5EF4-FFF2-40B4-BE49-F238E27FC236}">
                    <a16:creationId xmlns:a16="http://schemas.microsoft.com/office/drawing/2014/main" id="{A9B12EB9-51E2-4B11-9880-65E27191935D}"/>
                  </a:ext>
                </a:extLst>
              </p:cNvPr>
              <p:cNvSpPr/>
              <p:nvPr/>
            </p:nvSpPr>
            <p:spPr>
              <a:xfrm>
                <a:off x="2749525" y="3905150"/>
                <a:ext cx="623625" cy="240375"/>
              </a:xfrm>
              <a:custGeom>
                <a:avLst/>
                <a:gdLst/>
                <a:ahLst/>
                <a:cxnLst/>
                <a:rect l="l" t="t" r="r" b="b"/>
                <a:pathLst>
                  <a:path w="24945" h="9615" extrusionOk="0">
                    <a:moveTo>
                      <a:pt x="174" y="0"/>
                    </a:moveTo>
                    <a:cubicBezTo>
                      <a:pt x="73" y="0"/>
                      <a:pt x="0" y="87"/>
                      <a:pt x="0" y="188"/>
                    </a:cubicBezTo>
                    <a:cubicBezTo>
                      <a:pt x="0" y="274"/>
                      <a:pt x="73" y="361"/>
                      <a:pt x="174" y="361"/>
                    </a:cubicBezTo>
                    <a:cubicBezTo>
                      <a:pt x="13397" y="1011"/>
                      <a:pt x="24526" y="9484"/>
                      <a:pt x="24642" y="9571"/>
                    </a:cubicBezTo>
                    <a:cubicBezTo>
                      <a:pt x="24671" y="9600"/>
                      <a:pt x="24699" y="9614"/>
                      <a:pt x="24743" y="9614"/>
                    </a:cubicBezTo>
                    <a:cubicBezTo>
                      <a:pt x="24801" y="9614"/>
                      <a:pt x="24844" y="9585"/>
                      <a:pt x="24873" y="9542"/>
                    </a:cubicBezTo>
                    <a:cubicBezTo>
                      <a:pt x="24945" y="9470"/>
                      <a:pt x="24930" y="9354"/>
                      <a:pt x="24844" y="9296"/>
                    </a:cubicBezTo>
                    <a:cubicBezTo>
                      <a:pt x="24743" y="9210"/>
                      <a:pt x="13526" y="65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67;p53">
                <a:extLst>
                  <a:ext uri="{FF2B5EF4-FFF2-40B4-BE49-F238E27FC236}">
                    <a16:creationId xmlns:a16="http://schemas.microsoft.com/office/drawing/2014/main" id="{A50A5BFF-8F5E-E827-F379-FB327B9D7B25}"/>
                  </a:ext>
                </a:extLst>
              </p:cNvPr>
              <p:cNvSpPr/>
              <p:nvPr/>
            </p:nvSpPr>
            <p:spPr>
              <a:xfrm>
                <a:off x="2763600" y="3868650"/>
                <a:ext cx="610650" cy="249425"/>
              </a:xfrm>
              <a:custGeom>
                <a:avLst/>
                <a:gdLst/>
                <a:ahLst/>
                <a:cxnLst/>
                <a:rect l="l" t="t" r="r" b="b"/>
                <a:pathLst>
                  <a:path w="24426" h="9977" extrusionOk="0">
                    <a:moveTo>
                      <a:pt x="191" y="0"/>
                    </a:moveTo>
                    <a:cubicBezTo>
                      <a:pt x="102" y="0"/>
                      <a:pt x="28" y="69"/>
                      <a:pt x="15" y="161"/>
                    </a:cubicBezTo>
                    <a:cubicBezTo>
                      <a:pt x="0" y="262"/>
                      <a:pt x="87" y="349"/>
                      <a:pt x="188" y="363"/>
                    </a:cubicBezTo>
                    <a:cubicBezTo>
                      <a:pt x="318" y="377"/>
                      <a:pt x="14320" y="1792"/>
                      <a:pt x="24064" y="9934"/>
                    </a:cubicBezTo>
                    <a:cubicBezTo>
                      <a:pt x="24093" y="9963"/>
                      <a:pt x="24136" y="9977"/>
                      <a:pt x="24180" y="9977"/>
                    </a:cubicBezTo>
                    <a:cubicBezTo>
                      <a:pt x="24353" y="9977"/>
                      <a:pt x="24425" y="9775"/>
                      <a:pt x="24295" y="9659"/>
                    </a:cubicBezTo>
                    <a:cubicBezTo>
                      <a:pt x="14465" y="1431"/>
                      <a:pt x="361" y="17"/>
                      <a:pt x="217" y="2"/>
                    </a:cubicBezTo>
                    <a:cubicBezTo>
                      <a:pt x="208" y="1"/>
                      <a:pt x="20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68;p53">
                <a:extLst>
                  <a:ext uri="{FF2B5EF4-FFF2-40B4-BE49-F238E27FC236}">
                    <a16:creationId xmlns:a16="http://schemas.microsoft.com/office/drawing/2014/main" id="{619729DF-A82E-E1D7-2F2D-9B8D2509902F}"/>
                  </a:ext>
                </a:extLst>
              </p:cNvPr>
              <p:cNvSpPr/>
              <p:nvPr/>
            </p:nvSpPr>
            <p:spPr>
              <a:xfrm>
                <a:off x="2789575" y="3836875"/>
                <a:ext cx="587925" cy="249450"/>
              </a:xfrm>
              <a:custGeom>
                <a:avLst/>
                <a:gdLst/>
                <a:ahLst/>
                <a:cxnLst/>
                <a:rect l="l" t="t" r="r" b="b"/>
                <a:pathLst>
                  <a:path w="23517" h="9978" extrusionOk="0">
                    <a:moveTo>
                      <a:pt x="191" y="1"/>
                    </a:moveTo>
                    <a:cubicBezTo>
                      <a:pt x="100" y="1"/>
                      <a:pt x="15" y="69"/>
                      <a:pt x="15" y="162"/>
                    </a:cubicBezTo>
                    <a:cubicBezTo>
                      <a:pt x="1" y="263"/>
                      <a:pt x="73" y="349"/>
                      <a:pt x="174" y="364"/>
                    </a:cubicBezTo>
                    <a:cubicBezTo>
                      <a:pt x="318" y="378"/>
                      <a:pt x="14840" y="2067"/>
                      <a:pt x="23199" y="9934"/>
                    </a:cubicBezTo>
                    <a:cubicBezTo>
                      <a:pt x="23227" y="9963"/>
                      <a:pt x="23271" y="9978"/>
                      <a:pt x="23328" y="9978"/>
                    </a:cubicBezTo>
                    <a:cubicBezTo>
                      <a:pt x="23372" y="9978"/>
                      <a:pt x="23415" y="9963"/>
                      <a:pt x="23444" y="9934"/>
                    </a:cubicBezTo>
                    <a:cubicBezTo>
                      <a:pt x="23516" y="9862"/>
                      <a:pt x="23516" y="9747"/>
                      <a:pt x="23444" y="9675"/>
                    </a:cubicBezTo>
                    <a:cubicBezTo>
                      <a:pt x="15014" y="1721"/>
                      <a:pt x="362" y="17"/>
                      <a:pt x="217" y="3"/>
                    </a:cubicBezTo>
                    <a:cubicBezTo>
                      <a:pt x="209" y="2"/>
                      <a:pt x="200"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69;p53">
                <a:extLst>
                  <a:ext uri="{FF2B5EF4-FFF2-40B4-BE49-F238E27FC236}">
                    <a16:creationId xmlns:a16="http://schemas.microsoft.com/office/drawing/2014/main" id="{1F635091-155F-638F-DF00-B7C1EE03C2DD}"/>
                  </a:ext>
                </a:extLst>
              </p:cNvPr>
              <p:cNvSpPr/>
              <p:nvPr/>
            </p:nvSpPr>
            <p:spPr>
              <a:xfrm>
                <a:off x="2814125" y="3804050"/>
                <a:ext cx="560475" cy="235725"/>
              </a:xfrm>
              <a:custGeom>
                <a:avLst/>
                <a:gdLst/>
                <a:ahLst/>
                <a:cxnLst/>
                <a:rect l="l" t="t" r="r" b="b"/>
                <a:pathLst>
                  <a:path w="22419" h="9429" extrusionOk="0">
                    <a:moveTo>
                      <a:pt x="177" y="0"/>
                    </a:moveTo>
                    <a:cubicBezTo>
                      <a:pt x="87" y="0"/>
                      <a:pt x="15" y="69"/>
                      <a:pt x="15" y="161"/>
                    </a:cubicBezTo>
                    <a:cubicBezTo>
                      <a:pt x="0" y="262"/>
                      <a:pt x="73" y="349"/>
                      <a:pt x="174" y="363"/>
                    </a:cubicBezTo>
                    <a:cubicBezTo>
                      <a:pt x="289" y="363"/>
                      <a:pt x="11116" y="1316"/>
                      <a:pt x="22058" y="9385"/>
                    </a:cubicBezTo>
                    <a:cubicBezTo>
                      <a:pt x="22087" y="9414"/>
                      <a:pt x="22115" y="9428"/>
                      <a:pt x="22159" y="9428"/>
                    </a:cubicBezTo>
                    <a:cubicBezTo>
                      <a:pt x="22332" y="9428"/>
                      <a:pt x="22419" y="9198"/>
                      <a:pt x="22274" y="9096"/>
                    </a:cubicBezTo>
                    <a:cubicBezTo>
                      <a:pt x="11246" y="955"/>
                      <a:pt x="318" y="2"/>
                      <a:pt x="202" y="2"/>
                    </a:cubicBezTo>
                    <a:cubicBezTo>
                      <a:pt x="194" y="1"/>
                      <a:pt x="18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70;p53">
                <a:extLst>
                  <a:ext uri="{FF2B5EF4-FFF2-40B4-BE49-F238E27FC236}">
                    <a16:creationId xmlns:a16="http://schemas.microsoft.com/office/drawing/2014/main" id="{AC0F51B8-051B-FC9F-2C0D-3668E582A666}"/>
                  </a:ext>
                </a:extLst>
              </p:cNvPr>
              <p:cNvSpPr/>
              <p:nvPr/>
            </p:nvSpPr>
            <p:spPr>
              <a:xfrm>
                <a:off x="2850925" y="3772975"/>
                <a:ext cx="511400" cy="222050"/>
              </a:xfrm>
              <a:custGeom>
                <a:avLst/>
                <a:gdLst/>
                <a:ahLst/>
                <a:cxnLst/>
                <a:rect l="l" t="t" r="r" b="b"/>
                <a:pathLst>
                  <a:path w="20456" h="8882" extrusionOk="0">
                    <a:moveTo>
                      <a:pt x="250" y="0"/>
                    </a:moveTo>
                    <a:cubicBezTo>
                      <a:pt x="39" y="0"/>
                      <a:pt x="0" y="324"/>
                      <a:pt x="232" y="365"/>
                    </a:cubicBezTo>
                    <a:cubicBezTo>
                      <a:pt x="347" y="379"/>
                      <a:pt x="12646" y="2645"/>
                      <a:pt x="20095" y="8838"/>
                    </a:cubicBezTo>
                    <a:cubicBezTo>
                      <a:pt x="20124" y="8867"/>
                      <a:pt x="20167" y="8881"/>
                      <a:pt x="20210" y="8881"/>
                    </a:cubicBezTo>
                    <a:cubicBezTo>
                      <a:pt x="20369" y="8881"/>
                      <a:pt x="20456" y="8679"/>
                      <a:pt x="20326" y="8564"/>
                    </a:cubicBezTo>
                    <a:cubicBezTo>
                      <a:pt x="12805" y="2313"/>
                      <a:pt x="419" y="33"/>
                      <a:pt x="289" y="4"/>
                    </a:cubicBezTo>
                    <a:cubicBezTo>
                      <a:pt x="276" y="1"/>
                      <a:pt x="26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3771;p53">
                <a:extLst>
                  <a:ext uri="{FF2B5EF4-FFF2-40B4-BE49-F238E27FC236}">
                    <a16:creationId xmlns:a16="http://schemas.microsoft.com/office/drawing/2014/main" id="{90B8E69A-D5F6-2ADF-AD5C-2FD23F08A575}"/>
                  </a:ext>
                </a:extLst>
              </p:cNvPr>
              <p:cNvSpPr/>
              <p:nvPr/>
            </p:nvSpPr>
            <p:spPr>
              <a:xfrm>
                <a:off x="2900225" y="3746675"/>
                <a:ext cx="427100" cy="187725"/>
              </a:xfrm>
              <a:custGeom>
                <a:avLst/>
                <a:gdLst/>
                <a:ahLst/>
                <a:cxnLst/>
                <a:rect l="l" t="t" r="r" b="b"/>
                <a:pathLst>
                  <a:path w="17084" h="7509" extrusionOk="0">
                    <a:moveTo>
                      <a:pt x="239" y="0"/>
                    </a:moveTo>
                    <a:cubicBezTo>
                      <a:pt x="19" y="0"/>
                      <a:pt x="1" y="335"/>
                      <a:pt x="223" y="363"/>
                    </a:cubicBezTo>
                    <a:cubicBezTo>
                      <a:pt x="310" y="363"/>
                      <a:pt x="8740" y="1243"/>
                      <a:pt x="16766" y="7465"/>
                    </a:cubicBezTo>
                    <a:cubicBezTo>
                      <a:pt x="16795" y="7494"/>
                      <a:pt x="16838" y="7508"/>
                      <a:pt x="16881" y="7508"/>
                    </a:cubicBezTo>
                    <a:cubicBezTo>
                      <a:pt x="16939" y="7508"/>
                      <a:pt x="16983" y="7479"/>
                      <a:pt x="17026" y="7436"/>
                    </a:cubicBezTo>
                    <a:cubicBezTo>
                      <a:pt x="17084" y="7364"/>
                      <a:pt x="17069" y="7249"/>
                      <a:pt x="16983" y="7191"/>
                    </a:cubicBezTo>
                    <a:cubicBezTo>
                      <a:pt x="8870" y="897"/>
                      <a:pt x="353" y="2"/>
                      <a:pt x="266" y="2"/>
                    </a:cubicBezTo>
                    <a:cubicBezTo>
                      <a:pt x="257" y="1"/>
                      <a:pt x="24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3772;p53">
                <a:extLst>
                  <a:ext uri="{FF2B5EF4-FFF2-40B4-BE49-F238E27FC236}">
                    <a16:creationId xmlns:a16="http://schemas.microsoft.com/office/drawing/2014/main" id="{87E5EE22-CD5E-86EA-9EE9-DB929BD4F82C}"/>
                  </a:ext>
                </a:extLst>
              </p:cNvPr>
              <p:cNvSpPr/>
              <p:nvPr/>
            </p:nvSpPr>
            <p:spPr>
              <a:xfrm>
                <a:off x="2997325" y="3732950"/>
                <a:ext cx="314850" cy="150550"/>
              </a:xfrm>
              <a:custGeom>
                <a:avLst/>
                <a:gdLst/>
                <a:ahLst/>
                <a:cxnLst/>
                <a:rect l="l" t="t" r="r" b="b"/>
                <a:pathLst>
                  <a:path w="12594" h="6022" extrusionOk="0">
                    <a:moveTo>
                      <a:pt x="267" y="1"/>
                    </a:moveTo>
                    <a:cubicBezTo>
                      <a:pt x="45" y="1"/>
                      <a:pt x="1" y="335"/>
                      <a:pt x="237" y="363"/>
                    </a:cubicBezTo>
                    <a:cubicBezTo>
                      <a:pt x="294" y="392"/>
                      <a:pt x="6906" y="1489"/>
                      <a:pt x="12232" y="5979"/>
                    </a:cubicBezTo>
                    <a:cubicBezTo>
                      <a:pt x="12261" y="6008"/>
                      <a:pt x="12305" y="6022"/>
                      <a:pt x="12348" y="6022"/>
                    </a:cubicBezTo>
                    <a:cubicBezTo>
                      <a:pt x="12521" y="6008"/>
                      <a:pt x="12593" y="5805"/>
                      <a:pt x="12463" y="5704"/>
                    </a:cubicBezTo>
                    <a:cubicBezTo>
                      <a:pt x="7050" y="1143"/>
                      <a:pt x="352" y="17"/>
                      <a:pt x="294" y="2"/>
                    </a:cubicBezTo>
                    <a:cubicBezTo>
                      <a:pt x="285" y="1"/>
                      <a:pt x="276"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773;p53">
              <a:extLst>
                <a:ext uri="{FF2B5EF4-FFF2-40B4-BE49-F238E27FC236}">
                  <a16:creationId xmlns:a16="http://schemas.microsoft.com/office/drawing/2014/main" id="{0F5C4B70-679C-EA28-98BB-59CAEDBCE6D0}"/>
                </a:ext>
              </a:extLst>
            </p:cNvPr>
            <p:cNvGrpSpPr/>
            <p:nvPr/>
          </p:nvGrpSpPr>
          <p:grpSpPr>
            <a:xfrm rot="-281921">
              <a:off x="8118431" y="2464006"/>
              <a:ext cx="1501792" cy="2546804"/>
              <a:chOff x="7256921" y="1397065"/>
              <a:chExt cx="1952699" cy="3311474"/>
            </a:xfrm>
          </p:grpSpPr>
          <p:sp>
            <p:nvSpPr>
              <p:cNvPr id="5" name="Google Shape;3774;p53">
                <a:extLst>
                  <a:ext uri="{FF2B5EF4-FFF2-40B4-BE49-F238E27FC236}">
                    <a16:creationId xmlns:a16="http://schemas.microsoft.com/office/drawing/2014/main" id="{6CC6047B-D07A-E396-2526-ACC93FA1751F}"/>
                  </a:ext>
                </a:extLst>
              </p:cNvPr>
              <p:cNvSpPr/>
              <p:nvPr/>
            </p:nvSpPr>
            <p:spPr>
              <a:xfrm rot="2844767">
                <a:off x="6779601" y="2397667"/>
                <a:ext cx="3311474" cy="1310269"/>
              </a:xfrm>
              <a:custGeom>
                <a:avLst/>
                <a:gdLst/>
                <a:ahLst/>
                <a:cxnLst/>
                <a:rect l="l" t="t" r="r" b="b"/>
                <a:pathLst>
                  <a:path w="57901" h="22910" extrusionOk="0">
                    <a:moveTo>
                      <a:pt x="11866" y="0"/>
                    </a:moveTo>
                    <a:cubicBezTo>
                      <a:pt x="17626" y="0"/>
                      <a:pt x="22418" y="4418"/>
                      <a:pt x="22895" y="10149"/>
                    </a:cubicBezTo>
                    <a:lnTo>
                      <a:pt x="28250" y="10149"/>
                    </a:lnTo>
                    <a:lnTo>
                      <a:pt x="28250" y="9816"/>
                    </a:lnTo>
                    <a:cubicBezTo>
                      <a:pt x="28250" y="9297"/>
                      <a:pt x="28669" y="8864"/>
                      <a:pt x="29189" y="8864"/>
                    </a:cubicBezTo>
                    <a:lnTo>
                      <a:pt x="56948" y="8864"/>
                    </a:lnTo>
                    <a:cubicBezTo>
                      <a:pt x="57468" y="8864"/>
                      <a:pt x="57901" y="9297"/>
                      <a:pt x="57901" y="9816"/>
                    </a:cubicBezTo>
                    <a:lnTo>
                      <a:pt x="57901" y="13050"/>
                    </a:lnTo>
                    <a:cubicBezTo>
                      <a:pt x="57901" y="13570"/>
                      <a:pt x="57468" y="14003"/>
                      <a:pt x="56948" y="14003"/>
                    </a:cubicBezTo>
                    <a:lnTo>
                      <a:pt x="29189" y="14003"/>
                    </a:lnTo>
                    <a:cubicBezTo>
                      <a:pt x="28669" y="14003"/>
                      <a:pt x="28250" y="13570"/>
                      <a:pt x="28250" y="13050"/>
                    </a:cubicBezTo>
                    <a:lnTo>
                      <a:pt x="28250" y="12718"/>
                    </a:lnTo>
                    <a:lnTo>
                      <a:pt x="22808" y="12718"/>
                    </a:lnTo>
                    <a:cubicBezTo>
                      <a:pt x="22173" y="16991"/>
                      <a:pt x="19098" y="20513"/>
                      <a:pt x="14941" y="21711"/>
                    </a:cubicBezTo>
                    <a:cubicBezTo>
                      <a:pt x="10783" y="22909"/>
                      <a:pt x="6308" y="21581"/>
                      <a:pt x="3479" y="18290"/>
                    </a:cubicBezTo>
                    <a:cubicBezTo>
                      <a:pt x="650" y="15013"/>
                      <a:pt x="0" y="10394"/>
                      <a:pt x="1805" y="6453"/>
                    </a:cubicBezTo>
                    <a:cubicBezTo>
                      <a:pt x="3609" y="2527"/>
                      <a:pt x="7535" y="0"/>
                      <a:pt x="11866" y="0"/>
                    </a:cubicBezTo>
                    <a:close/>
                    <a:moveTo>
                      <a:pt x="18362" y="4576"/>
                    </a:moveTo>
                    <a:cubicBezTo>
                      <a:pt x="15258" y="1487"/>
                      <a:pt x="10408" y="996"/>
                      <a:pt x="6770" y="3436"/>
                    </a:cubicBezTo>
                    <a:cubicBezTo>
                      <a:pt x="3118" y="5861"/>
                      <a:pt x="1703" y="10538"/>
                      <a:pt x="3378" y="14580"/>
                    </a:cubicBezTo>
                    <a:cubicBezTo>
                      <a:pt x="5053" y="18622"/>
                      <a:pt x="9354" y="20932"/>
                      <a:pt x="13656" y="20080"/>
                    </a:cubicBezTo>
                    <a:cubicBezTo>
                      <a:pt x="17958" y="19228"/>
                      <a:pt x="21047" y="15461"/>
                      <a:pt x="21047" y="11072"/>
                    </a:cubicBezTo>
                    <a:cubicBezTo>
                      <a:pt x="21047" y="8633"/>
                      <a:pt x="20080" y="6294"/>
                      <a:pt x="18362" y="4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75;p53">
                <a:extLst>
                  <a:ext uri="{FF2B5EF4-FFF2-40B4-BE49-F238E27FC236}">
                    <a16:creationId xmlns:a16="http://schemas.microsoft.com/office/drawing/2014/main" id="{8EF4E0DD-C64C-BAE3-AA46-D1D683597A85}"/>
                  </a:ext>
                </a:extLst>
              </p:cNvPr>
              <p:cNvSpPr/>
              <p:nvPr/>
            </p:nvSpPr>
            <p:spPr>
              <a:xfrm rot="2844767">
                <a:off x="7309358" y="1656555"/>
                <a:ext cx="1158367" cy="1158367"/>
              </a:xfrm>
              <a:custGeom>
                <a:avLst/>
                <a:gdLst/>
                <a:ahLst/>
                <a:cxnLst/>
                <a:rect l="l" t="t" r="r" b="b"/>
                <a:pathLst>
                  <a:path w="20254" h="20254" extrusionOk="0">
                    <a:moveTo>
                      <a:pt x="10135" y="1"/>
                    </a:moveTo>
                    <a:cubicBezTo>
                      <a:pt x="4534" y="1"/>
                      <a:pt x="1" y="4533"/>
                      <a:pt x="1" y="10120"/>
                    </a:cubicBezTo>
                    <a:cubicBezTo>
                      <a:pt x="1" y="15721"/>
                      <a:pt x="4534" y="20254"/>
                      <a:pt x="10135" y="20254"/>
                    </a:cubicBezTo>
                    <a:cubicBezTo>
                      <a:pt x="15721" y="20254"/>
                      <a:pt x="20254" y="15721"/>
                      <a:pt x="20254" y="10120"/>
                    </a:cubicBezTo>
                    <a:cubicBezTo>
                      <a:pt x="20254" y="4533"/>
                      <a:pt x="15721" y="1"/>
                      <a:pt x="10135" y="1"/>
                    </a:cubicBezTo>
                    <a:close/>
                  </a:path>
                </a:pathLst>
              </a:custGeom>
              <a:solidFill>
                <a:srgbClr val="FFFFF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76;p53">
                <a:extLst>
                  <a:ext uri="{FF2B5EF4-FFF2-40B4-BE49-F238E27FC236}">
                    <a16:creationId xmlns:a16="http://schemas.microsoft.com/office/drawing/2014/main" id="{58DE8CE1-0323-1D60-86E2-3DAA5E80A3CC}"/>
                  </a:ext>
                </a:extLst>
              </p:cNvPr>
              <p:cNvSpPr/>
              <p:nvPr/>
            </p:nvSpPr>
            <p:spPr>
              <a:xfrm rot="2844767">
                <a:off x="8148937" y="2911179"/>
                <a:ext cx="799258" cy="146183"/>
              </a:xfrm>
              <a:custGeom>
                <a:avLst/>
                <a:gdLst/>
                <a:ahLst/>
                <a:cxnLst/>
                <a:rect l="l" t="t" r="r" b="b"/>
                <a:pathLst>
                  <a:path w="13975" h="2556" extrusionOk="0">
                    <a:moveTo>
                      <a:pt x="1" y="0"/>
                    </a:moveTo>
                    <a:lnTo>
                      <a:pt x="1" y="2556"/>
                    </a:lnTo>
                    <a:lnTo>
                      <a:pt x="13975" y="2556"/>
                    </a:lnTo>
                    <a:lnTo>
                      <a:pt x="13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77;p53">
                <a:extLst>
                  <a:ext uri="{FF2B5EF4-FFF2-40B4-BE49-F238E27FC236}">
                    <a16:creationId xmlns:a16="http://schemas.microsoft.com/office/drawing/2014/main" id="{DF029C03-5D96-E116-D997-767C11E2AECB}"/>
                  </a:ext>
                </a:extLst>
              </p:cNvPr>
              <p:cNvSpPr/>
              <p:nvPr/>
            </p:nvSpPr>
            <p:spPr>
              <a:xfrm rot="2844767">
                <a:off x="7232729" y="1603023"/>
                <a:ext cx="1278928" cy="1230543"/>
              </a:xfrm>
              <a:custGeom>
                <a:avLst/>
                <a:gdLst/>
                <a:ahLst/>
                <a:cxnLst/>
                <a:rect l="l" t="t" r="r" b="b"/>
                <a:pathLst>
                  <a:path w="22362" h="21516" extrusionOk="0">
                    <a:moveTo>
                      <a:pt x="11607" y="1263"/>
                    </a:moveTo>
                    <a:cubicBezTo>
                      <a:pt x="16847" y="1263"/>
                      <a:pt x="21091" y="5507"/>
                      <a:pt x="21105" y="10761"/>
                    </a:cubicBezTo>
                    <a:cubicBezTo>
                      <a:pt x="21105" y="14601"/>
                      <a:pt x="18781" y="18066"/>
                      <a:pt x="15244" y="19538"/>
                    </a:cubicBezTo>
                    <a:cubicBezTo>
                      <a:pt x="14071" y="20020"/>
                      <a:pt x="12840" y="20254"/>
                      <a:pt x="11619" y="20254"/>
                    </a:cubicBezTo>
                    <a:cubicBezTo>
                      <a:pt x="9144" y="20254"/>
                      <a:pt x="6712" y="19291"/>
                      <a:pt x="4894" y="17474"/>
                    </a:cubicBezTo>
                    <a:cubicBezTo>
                      <a:pt x="2180" y="14760"/>
                      <a:pt x="1358" y="10675"/>
                      <a:pt x="2830" y="7124"/>
                    </a:cubicBezTo>
                    <a:cubicBezTo>
                      <a:pt x="4302" y="3573"/>
                      <a:pt x="7767" y="1263"/>
                      <a:pt x="11607" y="1263"/>
                    </a:cubicBezTo>
                    <a:close/>
                    <a:moveTo>
                      <a:pt x="11612" y="0"/>
                    </a:moveTo>
                    <a:cubicBezTo>
                      <a:pt x="8810" y="0"/>
                      <a:pt x="6058" y="1095"/>
                      <a:pt x="3999" y="3154"/>
                    </a:cubicBezTo>
                    <a:cubicBezTo>
                      <a:pt x="924" y="6229"/>
                      <a:pt x="1" y="10848"/>
                      <a:pt x="1661" y="14875"/>
                    </a:cubicBezTo>
                    <a:cubicBezTo>
                      <a:pt x="3335" y="18889"/>
                      <a:pt x="7247" y="21516"/>
                      <a:pt x="11607" y="21516"/>
                    </a:cubicBezTo>
                    <a:cubicBezTo>
                      <a:pt x="17540" y="21516"/>
                      <a:pt x="22361" y="16694"/>
                      <a:pt x="22361" y="10761"/>
                    </a:cubicBezTo>
                    <a:cubicBezTo>
                      <a:pt x="22361" y="6402"/>
                      <a:pt x="19734" y="2490"/>
                      <a:pt x="15721" y="815"/>
                    </a:cubicBezTo>
                    <a:cubicBezTo>
                      <a:pt x="14390" y="267"/>
                      <a:pt x="12995" y="0"/>
                      <a:pt x="1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78;p53">
                <a:extLst>
                  <a:ext uri="{FF2B5EF4-FFF2-40B4-BE49-F238E27FC236}">
                    <a16:creationId xmlns:a16="http://schemas.microsoft.com/office/drawing/2014/main" id="{4590CFCB-AD03-FD47-3D3B-A07FE991EFF4}"/>
                  </a:ext>
                </a:extLst>
              </p:cNvPr>
              <p:cNvSpPr/>
              <p:nvPr/>
            </p:nvSpPr>
            <p:spPr>
              <a:xfrm rot="2844767">
                <a:off x="7682062" y="1721532"/>
                <a:ext cx="438434" cy="437633"/>
              </a:xfrm>
              <a:custGeom>
                <a:avLst/>
                <a:gdLst/>
                <a:ahLst/>
                <a:cxnLst/>
                <a:rect l="l" t="t" r="r" b="b"/>
                <a:pathLst>
                  <a:path w="7666" h="7652" extrusionOk="0">
                    <a:moveTo>
                      <a:pt x="7493" y="0"/>
                    </a:moveTo>
                    <a:cubicBezTo>
                      <a:pt x="3364" y="0"/>
                      <a:pt x="15" y="3349"/>
                      <a:pt x="1" y="7478"/>
                    </a:cubicBezTo>
                    <a:cubicBezTo>
                      <a:pt x="1" y="7579"/>
                      <a:pt x="87" y="7651"/>
                      <a:pt x="188" y="7651"/>
                    </a:cubicBezTo>
                    <a:cubicBezTo>
                      <a:pt x="275" y="7651"/>
                      <a:pt x="362" y="7579"/>
                      <a:pt x="362" y="7478"/>
                    </a:cubicBezTo>
                    <a:cubicBezTo>
                      <a:pt x="362" y="3551"/>
                      <a:pt x="3552" y="361"/>
                      <a:pt x="7493" y="347"/>
                    </a:cubicBezTo>
                    <a:cubicBezTo>
                      <a:pt x="7666" y="304"/>
                      <a:pt x="7666" y="58"/>
                      <a:pt x="7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9;p53">
                <a:extLst>
                  <a:ext uri="{FF2B5EF4-FFF2-40B4-BE49-F238E27FC236}">
                    <a16:creationId xmlns:a16="http://schemas.microsoft.com/office/drawing/2014/main" id="{4085A135-F8EA-586B-FAF3-17FD217D11C3}"/>
                  </a:ext>
                </a:extLst>
              </p:cNvPr>
              <p:cNvSpPr/>
              <p:nvPr/>
            </p:nvSpPr>
            <p:spPr>
              <a:xfrm rot="2844767">
                <a:off x="8215108" y="3432359"/>
                <a:ext cx="1695857" cy="293166"/>
              </a:xfrm>
              <a:custGeom>
                <a:avLst/>
                <a:gdLst/>
                <a:ahLst/>
                <a:cxnLst/>
                <a:rect l="l" t="t" r="r" b="b"/>
                <a:pathLst>
                  <a:path w="29652" h="5126" extrusionOk="0">
                    <a:moveTo>
                      <a:pt x="939" y="1"/>
                    </a:moveTo>
                    <a:cubicBezTo>
                      <a:pt x="420" y="1"/>
                      <a:pt x="1" y="419"/>
                      <a:pt x="1" y="953"/>
                    </a:cubicBezTo>
                    <a:lnTo>
                      <a:pt x="1" y="4173"/>
                    </a:lnTo>
                    <a:cubicBezTo>
                      <a:pt x="1" y="4707"/>
                      <a:pt x="420" y="5125"/>
                      <a:pt x="939" y="5125"/>
                    </a:cubicBezTo>
                    <a:lnTo>
                      <a:pt x="28699" y="5125"/>
                    </a:lnTo>
                    <a:cubicBezTo>
                      <a:pt x="29218" y="5125"/>
                      <a:pt x="29651" y="4707"/>
                      <a:pt x="29651" y="4173"/>
                    </a:cubicBezTo>
                    <a:lnTo>
                      <a:pt x="29651" y="953"/>
                    </a:lnTo>
                    <a:cubicBezTo>
                      <a:pt x="29651" y="419"/>
                      <a:pt x="29218" y="1"/>
                      <a:pt x="28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A8E20167-EAAF-A8A0-E074-2B9E55E4B3D9}"/>
              </a:ext>
            </a:extLst>
          </p:cNvPr>
          <p:cNvSpPr txBox="1"/>
          <p:nvPr/>
        </p:nvSpPr>
        <p:spPr>
          <a:xfrm>
            <a:off x="1471399" y="1360510"/>
            <a:ext cx="7207723" cy="2617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2400">
                <a:latin typeface="Zilla Slab"/>
              </a:rPr>
              <a:t>What do you think? </a:t>
            </a:r>
            <a:endParaRPr lang="en-US"/>
          </a:p>
          <a:p>
            <a:pPr>
              <a:lnSpc>
                <a:spcPct val="200000"/>
              </a:lnSpc>
            </a:pPr>
            <a:r>
              <a:rPr lang="en-US" sz="2400">
                <a:latin typeface="Zilla Slab"/>
              </a:rPr>
              <a:t>Were you surprised?</a:t>
            </a:r>
          </a:p>
          <a:p>
            <a:pPr>
              <a:lnSpc>
                <a:spcPct val="150000"/>
              </a:lnSpc>
            </a:pPr>
            <a:r>
              <a:rPr lang="en-US" sz="2400">
                <a:latin typeface="Zilla Slab"/>
              </a:rPr>
              <a:t>Did you like the way it ended or wish it ended a different way?</a:t>
            </a:r>
          </a:p>
        </p:txBody>
      </p:sp>
    </p:spTree>
    <p:extLst>
      <p:ext uri="{BB962C8B-B14F-4D97-AF65-F5344CB8AC3E}">
        <p14:creationId xmlns:p14="http://schemas.microsoft.com/office/powerpoint/2010/main" val="241076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DAA5-3B37-330C-C872-ABA5DE7B3A29}"/>
              </a:ext>
            </a:extLst>
          </p:cNvPr>
          <p:cNvSpPr>
            <a:spLocks noGrp="1"/>
          </p:cNvSpPr>
          <p:nvPr>
            <p:ph type="title"/>
          </p:nvPr>
        </p:nvSpPr>
        <p:spPr/>
        <p:txBody>
          <a:bodyPr/>
          <a:lstStyle/>
          <a:p>
            <a:r>
              <a:rPr lang="en-US"/>
              <a:t>Next Meeting...</a:t>
            </a:r>
          </a:p>
        </p:txBody>
      </p:sp>
    </p:spTree>
    <p:extLst>
      <p:ext uri="{BB962C8B-B14F-4D97-AF65-F5344CB8AC3E}">
        <p14:creationId xmlns:p14="http://schemas.microsoft.com/office/powerpoint/2010/main" val="196251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5C4E-6ADB-8C79-F6CD-837614753785}"/>
              </a:ext>
            </a:extLst>
          </p:cNvPr>
          <p:cNvPicPr>
            <a:picLocks noChangeAspect="1"/>
          </p:cNvPicPr>
          <p:nvPr/>
        </p:nvPicPr>
        <p:blipFill>
          <a:blip r:embed="rId2"/>
          <a:stretch>
            <a:fillRect/>
          </a:stretch>
        </p:blipFill>
        <p:spPr>
          <a:xfrm>
            <a:off x="1436946" y="0"/>
            <a:ext cx="6270108" cy="5143500"/>
          </a:xfrm>
          <a:prstGeom prst="rect">
            <a:avLst/>
          </a:prstGeom>
        </p:spPr>
      </p:pic>
    </p:spTree>
    <p:extLst>
      <p:ext uri="{BB962C8B-B14F-4D97-AF65-F5344CB8AC3E}">
        <p14:creationId xmlns:p14="http://schemas.microsoft.com/office/powerpoint/2010/main" val="359197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6" name="Freeform 5">
            <a:extLst>
              <a:ext uri="{FF2B5EF4-FFF2-40B4-BE49-F238E27FC236}">
                <a16:creationId xmlns:a16="http://schemas.microsoft.com/office/drawing/2014/main" id="{D9F5D148-B8C0-0DCF-142D-AE84B0B69F78}"/>
              </a:ext>
            </a:extLst>
          </p:cNvPr>
          <p:cNvSpPr/>
          <p:nvPr/>
        </p:nvSpPr>
        <p:spPr>
          <a:xfrm>
            <a:off x="1326175" y="587497"/>
            <a:ext cx="7092954" cy="2218225"/>
          </a:xfrm>
          <a:custGeom>
            <a:avLst/>
            <a:gdLst/>
            <a:ahLst/>
            <a:cxnLst/>
            <a:rect l="l" t="t" r="r" b="b"/>
            <a:pathLst>
              <a:path w="13462492" h="6145455">
                <a:moveTo>
                  <a:pt x="0" y="0"/>
                </a:moveTo>
                <a:lnTo>
                  <a:pt x="13462492" y="0"/>
                </a:lnTo>
                <a:lnTo>
                  <a:pt x="13462492" y="6145455"/>
                </a:lnTo>
                <a:lnTo>
                  <a:pt x="0" y="6145455"/>
                </a:lnTo>
                <a:lnTo>
                  <a:pt x="0" y="0"/>
                </a:lnTo>
                <a:close/>
              </a:path>
            </a:pathLst>
          </a:custGeom>
          <a:blipFill>
            <a:blip r:embed="rId3">
              <a:extLst>
                <a:ext uri="{96DAC541-7B7A-43D3-8B79-37D633B846F1}">
                  <asvg:svgBlip xmlns:asvg="http://schemas.microsoft.com/office/drawing/2016/SVG/main" r:embed="rId4"/>
                </a:ext>
              </a:extLst>
            </a:blip>
            <a:stretch>
              <a:fillRect b="-2158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Freeform 5">
            <a:extLst>
              <a:ext uri="{FF2B5EF4-FFF2-40B4-BE49-F238E27FC236}">
                <a16:creationId xmlns:a16="http://schemas.microsoft.com/office/drawing/2014/main" id="{36DE96C2-1B04-153B-A4F3-348B31B84E24}"/>
              </a:ext>
            </a:extLst>
          </p:cNvPr>
          <p:cNvSpPr/>
          <p:nvPr/>
        </p:nvSpPr>
        <p:spPr>
          <a:xfrm rot="10800000">
            <a:off x="1326176" y="1984498"/>
            <a:ext cx="7092954" cy="2218225"/>
          </a:xfrm>
          <a:custGeom>
            <a:avLst/>
            <a:gdLst/>
            <a:ahLst/>
            <a:cxnLst/>
            <a:rect l="l" t="t" r="r" b="b"/>
            <a:pathLst>
              <a:path w="13462492" h="6145455">
                <a:moveTo>
                  <a:pt x="0" y="0"/>
                </a:moveTo>
                <a:lnTo>
                  <a:pt x="13462492" y="0"/>
                </a:lnTo>
                <a:lnTo>
                  <a:pt x="13462492" y="6145455"/>
                </a:lnTo>
                <a:lnTo>
                  <a:pt x="0" y="6145455"/>
                </a:lnTo>
                <a:lnTo>
                  <a:pt x="0" y="0"/>
                </a:lnTo>
                <a:close/>
              </a:path>
            </a:pathLst>
          </a:custGeom>
          <a:blipFill>
            <a:blip r:embed="rId3">
              <a:extLst>
                <a:ext uri="{96DAC541-7B7A-43D3-8B79-37D633B846F1}">
                  <asvg:svgBlip xmlns:asvg="http://schemas.microsoft.com/office/drawing/2016/SVG/main" r:embed="rId4"/>
                </a:ext>
              </a:extLst>
            </a:blip>
            <a:stretch>
              <a:fillRect b="-2158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424" name="Google Shape;1424;p24"/>
          <p:cNvGrpSpPr/>
          <p:nvPr/>
        </p:nvGrpSpPr>
        <p:grpSpPr>
          <a:xfrm>
            <a:off x="-358125" y="-749910"/>
            <a:ext cx="1960313" cy="1970036"/>
            <a:chOff x="-998495" y="-763683"/>
            <a:chExt cx="2275729" cy="2287016"/>
          </a:xfrm>
        </p:grpSpPr>
        <p:grpSp>
          <p:nvGrpSpPr>
            <p:cNvPr id="1425" name="Google Shape;1425;p24"/>
            <p:cNvGrpSpPr/>
            <p:nvPr/>
          </p:nvGrpSpPr>
          <p:grpSpPr>
            <a:xfrm rot="4190407" flipH="1">
              <a:off x="-688795" y="-446759"/>
              <a:ext cx="1799729" cy="1610752"/>
              <a:chOff x="7886201" y="566814"/>
              <a:chExt cx="1497489" cy="1340248"/>
            </a:xfrm>
          </p:grpSpPr>
          <p:sp>
            <p:nvSpPr>
              <p:cNvPr id="1426" name="Google Shape;1426;p24"/>
              <p:cNvSpPr/>
              <p:nvPr/>
            </p:nvSpPr>
            <p:spPr>
              <a:xfrm rot="2346305">
                <a:off x="7997678" y="715988"/>
                <a:ext cx="183256" cy="183255"/>
              </a:xfrm>
              <a:custGeom>
                <a:avLst/>
                <a:gdLst/>
                <a:ahLst/>
                <a:cxnLst/>
                <a:rect l="l" t="t" r="r" b="b"/>
                <a:pathLst>
                  <a:path w="2692" h="2692" extrusionOk="0">
                    <a:moveTo>
                      <a:pt x="1346" y="1"/>
                    </a:moveTo>
                    <a:cubicBezTo>
                      <a:pt x="598" y="1"/>
                      <a:pt x="0" y="599"/>
                      <a:pt x="0" y="1346"/>
                    </a:cubicBezTo>
                    <a:cubicBezTo>
                      <a:pt x="0" y="2094"/>
                      <a:pt x="598" y="2692"/>
                      <a:pt x="1346" y="2692"/>
                    </a:cubicBezTo>
                    <a:cubicBezTo>
                      <a:pt x="2080" y="2692"/>
                      <a:pt x="2691" y="2094"/>
                      <a:pt x="2691" y="1346"/>
                    </a:cubicBezTo>
                    <a:cubicBezTo>
                      <a:pt x="2691" y="599"/>
                      <a:pt x="2080"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4"/>
              <p:cNvSpPr/>
              <p:nvPr/>
            </p:nvSpPr>
            <p:spPr>
              <a:xfrm rot="2346305">
                <a:off x="8041196" y="577049"/>
                <a:ext cx="236899" cy="575565"/>
              </a:xfrm>
              <a:custGeom>
                <a:avLst/>
                <a:gdLst/>
                <a:ahLst/>
                <a:cxnLst/>
                <a:rect l="l" t="t" r="r" b="b"/>
                <a:pathLst>
                  <a:path w="3480" h="8455" extrusionOk="0">
                    <a:moveTo>
                      <a:pt x="476" y="0"/>
                    </a:moveTo>
                    <a:cubicBezTo>
                      <a:pt x="217" y="0"/>
                      <a:pt x="0" y="217"/>
                      <a:pt x="0" y="476"/>
                    </a:cubicBezTo>
                    <a:lnTo>
                      <a:pt x="0" y="7979"/>
                    </a:lnTo>
                    <a:cubicBezTo>
                      <a:pt x="0" y="8237"/>
                      <a:pt x="217" y="8454"/>
                      <a:pt x="476" y="8454"/>
                    </a:cubicBezTo>
                    <a:cubicBezTo>
                      <a:pt x="748" y="8454"/>
                      <a:pt x="3480" y="8237"/>
                      <a:pt x="3480" y="7979"/>
                    </a:cubicBezTo>
                    <a:lnTo>
                      <a:pt x="3480" y="476"/>
                    </a:lnTo>
                    <a:cubicBezTo>
                      <a:pt x="3480" y="217"/>
                      <a:pt x="748"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4"/>
              <p:cNvSpPr/>
              <p:nvPr/>
            </p:nvSpPr>
            <p:spPr>
              <a:xfrm rot="2346305">
                <a:off x="8199841" y="1213938"/>
                <a:ext cx="1150183" cy="300819"/>
              </a:xfrm>
              <a:custGeom>
                <a:avLst/>
                <a:gdLst/>
                <a:ahLst/>
                <a:cxnLst/>
                <a:rect l="l" t="t" r="r" b="b"/>
                <a:pathLst>
                  <a:path w="16896" h="4419" extrusionOk="0">
                    <a:moveTo>
                      <a:pt x="0" y="1"/>
                    </a:moveTo>
                    <a:lnTo>
                      <a:pt x="0" y="4418"/>
                    </a:lnTo>
                    <a:lnTo>
                      <a:pt x="16895" y="4418"/>
                    </a:lnTo>
                    <a:lnTo>
                      <a:pt x="16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4"/>
              <p:cNvSpPr/>
              <p:nvPr/>
            </p:nvSpPr>
            <p:spPr>
              <a:xfrm rot="2346305">
                <a:off x="8307562" y="909743"/>
                <a:ext cx="183256" cy="300751"/>
              </a:xfrm>
              <a:custGeom>
                <a:avLst/>
                <a:gdLst/>
                <a:ahLst/>
                <a:cxnLst/>
                <a:rect l="l" t="t" r="r" b="b"/>
                <a:pathLst>
                  <a:path w="2692" h="4418" extrusionOk="0">
                    <a:moveTo>
                      <a:pt x="0" y="0"/>
                    </a:moveTo>
                    <a:lnTo>
                      <a:pt x="0" y="4418"/>
                    </a:lnTo>
                    <a:lnTo>
                      <a:pt x="2691" y="4418"/>
                    </a:lnTo>
                    <a:lnTo>
                      <a:pt x="2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4"/>
              <p:cNvSpPr/>
              <p:nvPr/>
            </p:nvSpPr>
            <p:spPr>
              <a:xfrm rot="2346305">
                <a:off x="8092908" y="569450"/>
                <a:ext cx="114773" cy="575565"/>
              </a:xfrm>
              <a:custGeom>
                <a:avLst/>
                <a:gdLst/>
                <a:ahLst/>
                <a:cxnLst/>
                <a:rect l="l" t="t" r="r" b="b"/>
                <a:pathLst>
                  <a:path w="1686" h="8455" extrusionOk="0">
                    <a:moveTo>
                      <a:pt x="0" y="0"/>
                    </a:moveTo>
                    <a:lnTo>
                      <a:pt x="0" y="4214"/>
                    </a:lnTo>
                    <a:lnTo>
                      <a:pt x="0" y="4241"/>
                    </a:lnTo>
                    <a:lnTo>
                      <a:pt x="0" y="8454"/>
                    </a:lnTo>
                    <a:lnTo>
                      <a:pt x="1686" y="8454"/>
                    </a:lnTo>
                    <a:lnTo>
                      <a:pt x="16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4"/>
              <p:cNvSpPr/>
              <p:nvPr/>
            </p:nvSpPr>
            <p:spPr>
              <a:xfrm rot="2346305">
                <a:off x="8161285" y="699896"/>
                <a:ext cx="298982" cy="575565"/>
              </a:xfrm>
              <a:custGeom>
                <a:avLst/>
                <a:gdLst/>
                <a:ahLst/>
                <a:cxnLst/>
                <a:rect l="l" t="t" r="r" b="b"/>
                <a:pathLst>
                  <a:path w="4392" h="8455" extrusionOk="0">
                    <a:moveTo>
                      <a:pt x="1" y="0"/>
                    </a:moveTo>
                    <a:lnTo>
                      <a:pt x="1" y="8454"/>
                    </a:lnTo>
                    <a:lnTo>
                      <a:pt x="300" y="8454"/>
                    </a:lnTo>
                    <a:cubicBezTo>
                      <a:pt x="1510" y="8454"/>
                      <a:pt x="2679" y="7856"/>
                      <a:pt x="3548" y="6823"/>
                    </a:cubicBezTo>
                    <a:cubicBezTo>
                      <a:pt x="4106" y="6157"/>
                      <a:pt x="4391" y="5206"/>
                      <a:pt x="4391" y="4227"/>
                    </a:cubicBezTo>
                    <a:cubicBezTo>
                      <a:pt x="4391" y="3249"/>
                      <a:pt x="4106" y="2297"/>
                      <a:pt x="3548" y="1631"/>
                    </a:cubicBezTo>
                    <a:cubicBezTo>
                      <a:pt x="2665" y="598"/>
                      <a:pt x="151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4"/>
              <p:cNvSpPr/>
              <p:nvPr/>
            </p:nvSpPr>
            <p:spPr>
              <a:xfrm rot="2346305">
                <a:off x="8478802" y="1274540"/>
                <a:ext cx="518250" cy="119470"/>
              </a:xfrm>
              <a:custGeom>
                <a:avLst/>
                <a:gdLst/>
                <a:ahLst/>
                <a:cxnLst/>
                <a:rect l="l" t="t" r="r" b="b"/>
                <a:pathLst>
                  <a:path w="7613" h="1755" extrusionOk="0">
                    <a:moveTo>
                      <a:pt x="871" y="1"/>
                    </a:moveTo>
                    <a:cubicBezTo>
                      <a:pt x="395" y="1"/>
                      <a:pt x="1" y="395"/>
                      <a:pt x="1" y="884"/>
                    </a:cubicBezTo>
                    <a:cubicBezTo>
                      <a:pt x="1" y="1360"/>
                      <a:pt x="395" y="1754"/>
                      <a:pt x="871" y="1754"/>
                    </a:cubicBezTo>
                    <a:lnTo>
                      <a:pt x="6743" y="1754"/>
                    </a:lnTo>
                    <a:cubicBezTo>
                      <a:pt x="7218" y="1754"/>
                      <a:pt x="7612" y="1360"/>
                      <a:pt x="7612" y="884"/>
                    </a:cubicBezTo>
                    <a:cubicBezTo>
                      <a:pt x="7612" y="395"/>
                      <a:pt x="7218" y="1"/>
                      <a:pt x="6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4"/>
              <p:cNvSpPr/>
              <p:nvPr/>
            </p:nvSpPr>
            <p:spPr>
              <a:xfrm rot="2346305">
                <a:off x="8642980" y="1255060"/>
                <a:ext cx="107421" cy="92717"/>
              </a:xfrm>
              <a:custGeom>
                <a:avLst/>
                <a:gdLst/>
                <a:ahLst/>
                <a:cxnLst/>
                <a:rect l="l" t="t" r="r" b="b"/>
                <a:pathLst>
                  <a:path w="1578" h="1362" extrusionOk="0">
                    <a:moveTo>
                      <a:pt x="680" y="1"/>
                    </a:moveTo>
                    <a:cubicBezTo>
                      <a:pt x="300" y="1"/>
                      <a:pt x="0" y="313"/>
                      <a:pt x="0" y="680"/>
                    </a:cubicBezTo>
                    <a:cubicBezTo>
                      <a:pt x="0" y="1092"/>
                      <a:pt x="327" y="1362"/>
                      <a:pt x="673" y="1362"/>
                    </a:cubicBezTo>
                    <a:cubicBezTo>
                      <a:pt x="841" y="1362"/>
                      <a:pt x="1014" y="1298"/>
                      <a:pt x="1156" y="1156"/>
                    </a:cubicBezTo>
                    <a:cubicBezTo>
                      <a:pt x="1577" y="735"/>
                      <a:pt x="127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4"/>
              <p:cNvSpPr/>
              <p:nvPr/>
            </p:nvSpPr>
            <p:spPr>
              <a:xfrm rot="2346305">
                <a:off x="9161082" y="1549361"/>
                <a:ext cx="123146" cy="359090"/>
              </a:xfrm>
              <a:custGeom>
                <a:avLst/>
                <a:gdLst/>
                <a:ahLst/>
                <a:cxnLst/>
                <a:rect l="l" t="t" r="r" b="b"/>
                <a:pathLst>
                  <a:path w="1809" h="5275" extrusionOk="0">
                    <a:moveTo>
                      <a:pt x="897" y="0"/>
                    </a:moveTo>
                    <a:cubicBezTo>
                      <a:pt x="408" y="0"/>
                      <a:pt x="0" y="408"/>
                      <a:pt x="0" y="911"/>
                    </a:cubicBezTo>
                    <a:lnTo>
                      <a:pt x="0" y="4377"/>
                    </a:lnTo>
                    <a:cubicBezTo>
                      <a:pt x="0" y="4866"/>
                      <a:pt x="408" y="5274"/>
                      <a:pt x="897" y="5274"/>
                    </a:cubicBezTo>
                    <a:cubicBezTo>
                      <a:pt x="1400" y="5274"/>
                      <a:pt x="1794" y="4866"/>
                      <a:pt x="1808" y="4377"/>
                    </a:cubicBezTo>
                    <a:lnTo>
                      <a:pt x="1808" y="911"/>
                    </a:lnTo>
                    <a:cubicBezTo>
                      <a:pt x="1794" y="408"/>
                      <a:pt x="1400"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24"/>
            <p:cNvGrpSpPr/>
            <p:nvPr/>
          </p:nvGrpSpPr>
          <p:grpSpPr>
            <a:xfrm rot="4190407" flipH="1">
              <a:off x="-832195" y="-404341"/>
              <a:ext cx="1799729" cy="1610752"/>
              <a:chOff x="7886201" y="566814"/>
              <a:chExt cx="1497489" cy="1340248"/>
            </a:xfrm>
          </p:grpSpPr>
          <p:sp>
            <p:nvSpPr>
              <p:cNvPr id="1436" name="Google Shape;1436;p24"/>
              <p:cNvSpPr/>
              <p:nvPr/>
            </p:nvSpPr>
            <p:spPr>
              <a:xfrm rot="2346305">
                <a:off x="7997678" y="715988"/>
                <a:ext cx="183256" cy="183255"/>
              </a:xfrm>
              <a:custGeom>
                <a:avLst/>
                <a:gdLst/>
                <a:ahLst/>
                <a:cxnLst/>
                <a:rect l="l" t="t" r="r" b="b"/>
                <a:pathLst>
                  <a:path w="2692" h="2692" extrusionOk="0">
                    <a:moveTo>
                      <a:pt x="1346" y="1"/>
                    </a:moveTo>
                    <a:cubicBezTo>
                      <a:pt x="598" y="1"/>
                      <a:pt x="0" y="599"/>
                      <a:pt x="0" y="1346"/>
                    </a:cubicBezTo>
                    <a:cubicBezTo>
                      <a:pt x="0" y="2094"/>
                      <a:pt x="598" y="2692"/>
                      <a:pt x="1346" y="2692"/>
                    </a:cubicBezTo>
                    <a:cubicBezTo>
                      <a:pt x="2080" y="2692"/>
                      <a:pt x="2691" y="2094"/>
                      <a:pt x="2691" y="1346"/>
                    </a:cubicBezTo>
                    <a:cubicBezTo>
                      <a:pt x="2691" y="599"/>
                      <a:pt x="2080" y="1"/>
                      <a:pt x="1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4"/>
              <p:cNvSpPr/>
              <p:nvPr/>
            </p:nvSpPr>
            <p:spPr>
              <a:xfrm rot="2346305">
                <a:off x="8041196" y="577049"/>
                <a:ext cx="236899" cy="575565"/>
              </a:xfrm>
              <a:custGeom>
                <a:avLst/>
                <a:gdLst/>
                <a:ahLst/>
                <a:cxnLst/>
                <a:rect l="l" t="t" r="r" b="b"/>
                <a:pathLst>
                  <a:path w="3480" h="8455" extrusionOk="0">
                    <a:moveTo>
                      <a:pt x="476" y="0"/>
                    </a:moveTo>
                    <a:cubicBezTo>
                      <a:pt x="217" y="0"/>
                      <a:pt x="0" y="217"/>
                      <a:pt x="0" y="476"/>
                    </a:cubicBezTo>
                    <a:lnTo>
                      <a:pt x="0" y="7979"/>
                    </a:lnTo>
                    <a:cubicBezTo>
                      <a:pt x="0" y="8237"/>
                      <a:pt x="217" y="8454"/>
                      <a:pt x="476" y="8454"/>
                    </a:cubicBezTo>
                    <a:cubicBezTo>
                      <a:pt x="748" y="8454"/>
                      <a:pt x="3480" y="8237"/>
                      <a:pt x="3480" y="7979"/>
                    </a:cubicBezTo>
                    <a:lnTo>
                      <a:pt x="3480" y="476"/>
                    </a:lnTo>
                    <a:cubicBezTo>
                      <a:pt x="3480" y="217"/>
                      <a:pt x="748"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4"/>
              <p:cNvSpPr/>
              <p:nvPr/>
            </p:nvSpPr>
            <p:spPr>
              <a:xfrm rot="2346305">
                <a:off x="8199841" y="1213938"/>
                <a:ext cx="1150183" cy="300819"/>
              </a:xfrm>
              <a:custGeom>
                <a:avLst/>
                <a:gdLst/>
                <a:ahLst/>
                <a:cxnLst/>
                <a:rect l="l" t="t" r="r" b="b"/>
                <a:pathLst>
                  <a:path w="16896" h="4419" extrusionOk="0">
                    <a:moveTo>
                      <a:pt x="0" y="1"/>
                    </a:moveTo>
                    <a:lnTo>
                      <a:pt x="0" y="4418"/>
                    </a:lnTo>
                    <a:lnTo>
                      <a:pt x="16895" y="4418"/>
                    </a:lnTo>
                    <a:lnTo>
                      <a:pt x="16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4"/>
              <p:cNvSpPr/>
              <p:nvPr/>
            </p:nvSpPr>
            <p:spPr>
              <a:xfrm rot="2346305">
                <a:off x="8307562" y="909743"/>
                <a:ext cx="183256" cy="300751"/>
              </a:xfrm>
              <a:custGeom>
                <a:avLst/>
                <a:gdLst/>
                <a:ahLst/>
                <a:cxnLst/>
                <a:rect l="l" t="t" r="r" b="b"/>
                <a:pathLst>
                  <a:path w="2692" h="4418" extrusionOk="0">
                    <a:moveTo>
                      <a:pt x="0" y="0"/>
                    </a:moveTo>
                    <a:lnTo>
                      <a:pt x="0" y="4418"/>
                    </a:lnTo>
                    <a:lnTo>
                      <a:pt x="2691" y="4418"/>
                    </a:lnTo>
                    <a:lnTo>
                      <a:pt x="26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4"/>
              <p:cNvSpPr/>
              <p:nvPr/>
            </p:nvSpPr>
            <p:spPr>
              <a:xfrm rot="2346277">
                <a:off x="8092484" y="570661"/>
                <a:ext cx="118624" cy="575565"/>
              </a:xfrm>
              <a:custGeom>
                <a:avLst/>
                <a:gdLst/>
                <a:ahLst/>
                <a:cxnLst/>
                <a:rect l="l" t="t" r="r" b="b"/>
                <a:pathLst>
                  <a:path w="1686" h="8455" extrusionOk="0">
                    <a:moveTo>
                      <a:pt x="0" y="0"/>
                    </a:moveTo>
                    <a:lnTo>
                      <a:pt x="0" y="4214"/>
                    </a:lnTo>
                    <a:lnTo>
                      <a:pt x="0" y="4241"/>
                    </a:lnTo>
                    <a:lnTo>
                      <a:pt x="0" y="8454"/>
                    </a:lnTo>
                    <a:lnTo>
                      <a:pt x="1686" y="8454"/>
                    </a:lnTo>
                    <a:lnTo>
                      <a:pt x="16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4"/>
              <p:cNvSpPr/>
              <p:nvPr/>
            </p:nvSpPr>
            <p:spPr>
              <a:xfrm rot="2346305">
                <a:off x="8161285" y="699896"/>
                <a:ext cx="298982" cy="575565"/>
              </a:xfrm>
              <a:custGeom>
                <a:avLst/>
                <a:gdLst/>
                <a:ahLst/>
                <a:cxnLst/>
                <a:rect l="l" t="t" r="r" b="b"/>
                <a:pathLst>
                  <a:path w="4392" h="8455" extrusionOk="0">
                    <a:moveTo>
                      <a:pt x="1" y="0"/>
                    </a:moveTo>
                    <a:lnTo>
                      <a:pt x="1" y="8454"/>
                    </a:lnTo>
                    <a:lnTo>
                      <a:pt x="300" y="8454"/>
                    </a:lnTo>
                    <a:cubicBezTo>
                      <a:pt x="1510" y="8454"/>
                      <a:pt x="2679" y="7856"/>
                      <a:pt x="3548" y="6823"/>
                    </a:cubicBezTo>
                    <a:cubicBezTo>
                      <a:pt x="4106" y="6157"/>
                      <a:pt x="4391" y="5206"/>
                      <a:pt x="4391" y="4227"/>
                    </a:cubicBezTo>
                    <a:cubicBezTo>
                      <a:pt x="4391" y="3249"/>
                      <a:pt x="4106" y="2297"/>
                      <a:pt x="3548" y="1631"/>
                    </a:cubicBezTo>
                    <a:cubicBezTo>
                      <a:pt x="2665" y="598"/>
                      <a:pt x="151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4"/>
              <p:cNvSpPr/>
              <p:nvPr/>
            </p:nvSpPr>
            <p:spPr>
              <a:xfrm rot="2346305">
                <a:off x="8478802" y="1274540"/>
                <a:ext cx="518250" cy="119470"/>
              </a:xfrm>
              <a:custGeom>
                <a:avLst/>
                <a:gdLst/>
                <a:ahLst/>
                <a:cxnLst/>
                <a:rect l="l" t="t" r="r" b="b"/>
                <a:pathLst>
                  <a:path w="7613" h="1755" extrusionOk="0">
                    <a:moveTo>
                      <a:pt x="871" y="1"/>
                    </a:moveTo>
                    <a:cubicBezTo>
                      <a:pt x="395" y="1"/>
                      <a:pt x="1" y="395"/>
                      <a:pt x="1" y="884"/>
                    </a:cubicBezTo>
                    <a:cubicBezTo>
                      <a:pt x="1" y="1360"/>
                      <a:pt x="395" y="1754"/>
                      <a:pt x="871" y="1754"/>
                    </a:cubicBezTo>
                    <a:lnTo>
                      <a:pt x="6743" y="1754"/>
                    </a:lnTo>
                    <a:cubicBezTo>
                      <a:pt x="7218" y="1754"/>
                      <a:pt x="7612" y="1360"/>
                      <a:pt x="7612" y="884"/>
                    </a:cubicBezTo>
                    <a:cubicBezTo>
                      <a:pt x="7612" y="395"/>
                      <a:pt x="7218" y="1"/>
                      <a:pt x="6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4"/>
              <p:cNvSpPr/>
              <p:nvPr/>
            </p:nvSpPr>
            <p:spPr>
              <a:xfrm rot="2346305">
                <a:off x="8642980" y="1255060"/>
                <a:ext cx="107421" cy="92717"/>
              </a:xfrm>
              <a:custGeom>
                <a:avLst/>
                <a:gdLst/>
                <a:ahLst/>
                <a:cxnLst/>
                <a:rect l="l" t="t" r="r" b="b"/>
                <a:pathLst>
                  <a:path w="1578" h="1362" extrusionOk="0">
                    <a:moveTo>
                      <a:pt x="680" y="1"/>
                    </a:moveTo>
                    <a:cubicBezTo>
                      <a:pt x="300" y="1"/>
                      <a:pt x="0" y="313"/>
                      <a:pt x="0" y="680"/>
                    </a:cubicBezTo>
                    <a:cubicBezTo>
                      <a:pt x="0" y="1092"/>
                      <a:pt x="327" y="1362"/>
                      <a:pt x="673" y="1362"/>
                    </a:cubicBezTo>
                    <a:cubicBezTo>
                      <a:pt x="841" y="1362"/>
                      <a:pt x="1014" y="1298"/>
                      <a:pt x="1156" y="1156"/>
                    </a:cubicBezTo>
                    <a:cubicBezTo>
                      <a:pt x="1577" y="735"/>
                      <a:pt x="1278" y="1"/>
                      <a:pt x="680" y="1"/>
                    </a:cubicBezTo>
                    <a:close/>
                  </a:path>
                </a:pathLst>
              </a:custGeom>
              <a:solidFill>
                <a:srgbClr val="D1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4"/>
              <p:cNvSpPr/>
              <p:nvPr/>
            </p:nvSpPr>
            <p:spPr>
              <a:xfrm rot="2346305">
                <a:off x="9161082" y="1549361"/>
                <a:ext cx="123146" cy="359090"/>
              </a:xfrm>
              <a:custGeom>
                <a:avLst/>
                <a:gdLst/>
                <a:ahLst/>
                <a:cxnLst/>
                <a:rect l="l" t="t" r="r" b="b"/>
                <a:pathLst>
                  <a:path w="1809" h="5275" extrusionOk="0">
                    <a:moveTo>
                      <a:pt x="897" y="0"/>
                    </a:moveTo>
                    <a:cubicBezTo>
                      <a:pt x="408" y="0"/>
                      <a:pt x="0" y="408"/>
                      <a:pt x="0" y="911"/>
                    </a:cubicBezTo>
                    <a:lnTo>
                      <a:pt x="0" y="4377"/>
                    </a:lnTo>
                    <a:cubicBezTo>
                      <a:pt x="0" y="4866"/>
                      <a:pt x="408" y="5274"/>
                      <a:pt x="897" y="5274"/>
                    </a:cubicBezTo>
                    <a:cubicBezTo>
                      <a:pt x="1400" y="5274"/>
                      <a:pt x="1794" y="4866"/>
                      <a:pt x="1808" y="4377"/>
                    </a:cubicBezTo>
                    <a:lnTo>
                      <a:pt x="1808" y="911"/>
                    </a:lnTo>
                    <a:cubicBezTo>
                      <a:pt x="1794" y="408"/>
                      <a:pt x="1400"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5" name="Google Shape;1445;p24"/>
          <p:cNvGrpSpPr/>
          <p:nvPr/>
        </p:nvGrpSpPr>
        <p:grpSpPr>
          <a:xfrm rot="1895127">
            <a:off x="21723" y="3579947"/>
            <a:ext cx="1733821" cy="1246517"/>
            <a:chOff x="6483000" y="2299825"/>
            <a:chExt cx="1958850" cy="1408300"/>
          </a:xfrm>
        </p:grpSpPr>
        <p:grpSp>
          <p:nvGrpSpPr>
            <p:cNvPr id="1446" name="Google Shape;1446;p24"/>
            <p:cNvGrpSpPr/>
            <p:nvPr/>
          </p:nvGrpSpPr>
          <p:grpSpPr>
            <a:xfrm>
              <a:off x="6483000" y="2299825"/>
              <a:ext cx="1958850" cy="1408300"/>
              <a:chOff x="6483000" y="1530400"/>
              <a:chExt cx="1958850" cy="1408300"/>
            </a:xfrm>
          </p:grpSpPr>
          <p:sp>
            <p:nvSpPr>
              <p:cNvPr id="1447" name="Google Shape;1447;p24"/>
              <p:cNvSpPr/>
              <p:nvPr/>
            </p:nvSpPr>
            <p:spPr>
              <a:xfrm>
                <a:off x="7593675" y="1595800"/>
                <a:ext cx="110125" cy="9625"/>
              </a:xfrm>
              <a:custGeom>
                <a:avLst/>
                <a:gdLst/>
                <a:ahLst/>
                <a:cxnLst/>
                <a:rect l="l" t="t" r="r" b="b"/>
                <a:pathLst>
                  <a:path w="4405" h="385" extrusionOk="0">
                    <a:moveTo>
                      <a:pt x="0" y="1"/>
                    </a:moveTo>
                    <a:lnTo>
                      <a:pt x="2196" y="385"/>
                    </a:lnTo>
                    <a:lnTo>
                      <a:pt x="44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4"/>
              <p:cNvSpPr/>
              <p:nvPr/>
            </p:nvSpPr>
            <p:spPr>
              <a:xfrm>
                <a:off x="6732025" y="1596100"/>
                <a:ext cx="105025" cy="9325"/>
              </a:xfrm>
              <a:custGeom>
                <a:avLst/>
                <a:gdLst/>
                <a:ahLst/>
                <a:cxnLst/>
                <a:rect l="l" t="t" r="r" b="b"/>
                <a:pathLst>
                  <a:path w="4201" h="373" extrusionOk="0">
                    <a:moveTo>
                      <a:pt x="0" y="1"/>
                    </a:moveTo>
                    <a:lnTo>
                      <a:pt x="2100" y="373"/>
                    </a:lnTo>
                    <a:lnTo>
                      <a:pt x="42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4"/>
              <p:cNvSpPr/>
              <p:nvPr/>
            </p:nvSpPr>
            <p:spPr>
              <a:xfrm>
                <a:off x="6483000" y="1535800"/>
                <a:ext cx="1958850" cy="1402900"/>
              </a:xfrm>
              <a:custGeom>
                <a:avLst/>
                <a:gdLst/>
                <a:ahLst/>
                <a:cxnLst/>
                <a:rect l="l" t="t" r="r" b="b"/>
                <a:pathLst>
                  <a:path w="78354" h="56116" extrusionOk="0">
                    <a:moveTo>
                      <a:pt x="25970" y="3289"/>
                    </a:moveTo>
                    <a:lnTo>
                      <a:pt x="25970" y="4429"/>
                    </a:lnTo>
                    <a:lnTo>
                      <a:pt x="3817" y="4441"/>
                    </a:lnTo>
                    <a:lnTo>
                      <a:pt x="3829" y="3301"/>
                    </a:lnTo>
                    <a:lnTo>
                      <a:pt x="25970" y="3289"/>
                    </a:lnTo>
                    <a:close/>
                    <a:moveTo>
                      <a:pt x="50248" y="3289"/>
                    </a:moveTo>
                    <a:lnTo>
                      <a:pt x="50248" y="4429"/>
                    </a:lnTo>
                    <a:lnTo>
                      <a:pt x="28106" y="4441"/>
                    </a:lnTo>
                    <a:lnTo>
                      <a:pt x="28106" y="3289"/>
                    </a:lnTo>
                    <a:close/>
                    <a:moveTo>
                      <a:pt x="50248" y="5305"/>
                    </a:moveTo>
                    <a:lnTo>
                      <a:pt x="50248" y="6445"/>
                    </a:lnTo>
                    <a:lnTo>
                      <a:pt x="28106" y="6457"/>
                    </a:lnTo>
                    <a:lnTo>
                      <a:pt x="28106" y="5317"/>
                    </a:lnTo>
                    <a:lnTo>
                      <a:pt x="50248" y="5305"/>
                    </a:lnTo>
                    <a:close/>
                    <a:moveTo>
                      <a:pt x="25970" y="5317"/>
                    </a:moveTo>
                    <a:lnTo>
                      <a:pt x="25970" y="6457"/>
                    </a:lnTo>
                    <a:lnTo>
                      <a:pt x="3829" y="6469"/>
                    </a:lnTo>
                    <a:lnTo>
                      <a:pt x="3829" y="5329"/>
                    </a:lnTo>
                    <a:lnTo>
                      <a:pt x="25970" y="5317"/>
                    </a:lnTo>
                    <a:close/>
                    <a:moveTo>
                      <a:pt x="50248" y="7345"/>
                    </a:moveTo>
                    <a:lnTo>
                      <a:pt x="50248" y="8485"/>
                    </a:lnTo>
                    <a:lnTo>
                      <a:pt x="28106" y="8485"/>
                    </a:lnTo>
                    <a:lnTo>
                      <a:pt x="28106" y="7345"/>
                    </a:lnTo>
                    <a:close/>
                    <a:moveTo>
                      <a:pt x="25970" y="7345"/>
                    </a:moveTo>
                    <a:lnTo>
                      <a:pt x="25970" y="8485"/>
                    </a:lnTo>
                    <a:lnTo>
                      <a:pt x="3817" y="8497"/>
                    </a:lnTo>
                    <a:lnTo>
                      <a:pt x="3817" y="8497"/>
                    </a:lnTo>
                    <a:lnTo>
                      <a:pt x="3829" y="7357"/>
                    </a:lnTo>
                    <a:lnTo>
                      <a:pt x="25970" y="7345"/>
                    </a:lnTo>
                    <a:close/>
                    <a:moveTo>
                      <a:pt x="50248" y="9361"/>
                    </a:moveTo>
                    <a:lnTo>
                      <a:pt x="50248" y="10501"/>
                    </a:lnTo>
                    <a:lnTo>
                      <a:pt x="28106" y="10513"/>
                    </a:lnTo>
                    <a:lnTo>
                      <a:pt x="28106" y="9373"/>
                    </a:lnTo>
                    <a:lnTo>
                      <a:pt x="50248" y="9361"/>
                    </a:lnTo>
                    <a:close/>
                    <a:moveTo>
                      <a:pt x="25970" y="9373"/>
                    </a:moveTo>
                    <a:lnTo>
                      <a:pt x="25970" y="10513"/>
                    </a:lnTo>
                    <a:lnTo>
                      <a:pt x="3817" y="10525"/>
                    </a:lnTo>
                    <a:lnTo>
                      <a:pt x="3829" y="9385"/>
                    </a:lnTo>
                    <a:lnTo>
                      <a:pt x="25970" y="9373"/>
                    </a:lnTo>
                    <a:close/>
                    <a:moveTo>
                      <a:pt x="50260" y="11389"/>
                    </a:moveTo>
                    <a:lnTo>
                      <a:pt x="50260" y="12529"/>
                    </a:lnTo>
                    <a:lnTo>
                      <a:pt x="28106" y="12541"/>
                    </a:lnTo>
                    <a:lnTo>
                      <a:pt x="28106" y="11389"/>
                    </a:lnTo>
                    <a:close/>
                    <a:moveTo>
                      <a:pt x="25970" y="11401"/>
                    </a:moveTo>
                    <a:lnTo>
                      <a:pt x="25970" y="12541"/>
                    </a:lnTo>
                    <a:lnTo>
                      <a:pt x="3829" y="12553"/>
                    </a:lnTo>
                    <a:lnTo>
                      <a:pt x="3829" y="11413"/>
                    </a:lnTo>
                    <a:lnTo>
                      <a:pt x="25970" y="11401"/>
                    </a:lnTo>
                    <a:close/>
                    <a:moveTo>
                      <a:pt x="74513" y="12853"/>
                    </a:moveTo>
                    <a:lnTo>
                      <a:pt x="74513" y="13489"/>
                    </a:lnTo>
                    <a:lnTo>
                      <a:pt x="62968" y="13489"/>
                    </a:lnTo>
                    <a:lnTo>
                      <a:pt x="62968" y="12853"/>
                    </a:lnTo>
                    <a:close/>
                    <a:moveTo>
                      <a:pt x="50248" y="13405"/>
                    </a:moveTo>
                    <a:lnTo>
                      <a:pt x="50248" y="14545"/>
                    </a:lnTo>
                    <a:lnTo>
                      <a:pt x="28106" y="14569"/>
                    </a:lnTo>
                    <a:lnTo>
                      <a:pt x="28106" y="13417"/>
                    </a:lnTo>
                    <a:lnTo>
                      <a:pt x="50248" y="13405"/>
                    </a:lnTo>
                    <a:close/>
                    <a:moveTo>
                      <a:pt x="25970" y="13429"/>
                    </a:moveTo>
                    <a:lnTo>
                      <a:pt x="25970" y="14569"/>
                    </a:lnTo>
                    <a:lnTo>
                      <a:pt x="3829" y="14581"/>
                    </a:lnTo>
                    <a:lnTo>
                      <a:pt x="3829" y="13441"/>
                    </a:lnTo>
                    <a:lnTo>
                      <a:pt x="25970" y="13429"/>
                    </a:lnTo>
                    <a:close/>
                    <a:moveTo>
                      <a:pt x="74537" y="15421"/>
                    </a:moveTo>
                    <a:lnTo>
                      <a:pt x="74537" y="16573"/>
                    </a:lnTo>
                    <a:lnTo>
                      <a:pt x="52396" y="16585"/>
                    </a:lnTo>
                    <a:lnTo>
                      <a:pt x="52396" y="15445"/>
                    </a:lnTo>
                    <a:lnTo>
                      <a:pt x="74537" y="15421"/>
                    </a:lnTo>
                    <a:close/>
                    <a:moveTo>
                      <a:pt x="50260" y="15445"/>
                    </a:moveTo>
                    <a:lnTo>
                      <a:pt x="50260" y="16585"/>
                    </a:lnTo>
                    <a:lnTo>
                      <a:pt x="28106" y="16597"/>
                    </a:lnTo>
                    <a:lnTo>
                      <a:pt x="28106" y="15445"/>
                    </a:lnTo>
                    <a:close/>
                    <a:moveTo>
                      <a:pt x="25970" y="15445"/>
                    </a:moveTo>
                    <a:lnTo>
                      <a:pt x="25970" y="16597"/>
                    </a:lnTo>
                    <a:lnTo>
                      <a:pt x="3817" y="16609"/>
                    </a:lnTo>
                    <a:lnTo>
                      <a:pt x="3829" y="15457"/>
                    </a:lnTo>
                    <a:lnTo>
                      <a:pt x="25970" y="15445"/>
                    </a:lnTo>
                    <a:close/>
                    <a:moveTo>
                      <a:pt x="74537" y="17449"/>
                    </a:moveTo>
                    <a:lnTo>
                      <a:pt x="74537" y="18590"/>
                    </a:lnTo>
                    <a:lnTo>
                      <a:pt x="52396" y="18602"/>
                    </a:lnTo>
                    <a:lnTo>
                      <a:pt x="52396" y="17461"/>
                    </a:lnTo>
                    <a:lnTo>
                      <a:pt x="74537" y="17449"/>
                    </a:lnTo>
                    <a:close/>
                    <a:moveTo>
                      <a:pt x="50248" y="17461"/>
                    </a:moveTo>
                    <a:lnTo>
                      <a:pt x="50248" y="18602"/>
                    </a:lnTo>
                    <a:lnTo>
                      <a:pt x="28106" y="18614"/>
                    </a:lnTo>
                    <a:lnTo>
                      <a:pt x="28106" y="17473"/>
                    </a:lnTo>
                    <a:lnTo>
                      <a:pt x="50248" y="17461"/>
                    </a:lnTo>
                    <a:close/>
                    <a:moveTo>
                      <a:pt x="25970" y="17473"/>
                    </a:moveTo>
                    <a:lnTo>
                      <a:pt x="25970" y="18614"/>
                    </a:lnTo>
                    <a:lnTo>
                      <a:pt x="3829" y="18626"/>
                    </a:lnTo>
                    <a:lnTo>
                      <a:pt x="3829" y="17485"/>
                    </a:lnTo>
                    <a:lnTo>
                      <a:pt x="25970" y="17473"/>
                    </a:lnTo>
                    <a:close/>
                    <a:moveTo>
                      <a:pt x="74537" y="19478"/>
                    </a:moveTo>
                    <a:lnTo>
                      <a:pt x="74537" y="20618"/>
                    </a:lnTo>
                    <a:lnTo>
                      <a:pt x="52396" y="20630"/>
                    </a:lnTo>
                    <a:lnTo>
                      <a:pt x="52396" y="19490"/>
                    </a:lnTo>
                    <a:lnTo>
                      <a:pt x="74537" y="19478"/>
                    </a:lnTo>
                    <a:close/>
                    <a:moveTo>
                      <a:pt x="50260" y="19490"/>
                    </a:moveTo>
                    <a:lnTo>
                      <a:pt x="50260" y="20630"/>
                    </a:lnTo>
                    <a:lnTo>
                      <a:pt x="28106" y="20642"/>
                    </a:lnTo>
                    <a:lnTo>
                      <a:pt x="28106" y="19502"/>
                    </a:lnTo>
                    <a:lnTo>
                      <a:pt x="50260" y="19490"/>
                    </a:lnTo>
                    <a:close/>
                    <a:moveTo>
                      <a:pt x="25970" y="19502"/>
                    </a:moveTo>
                    <a:lnTo>
                      <a:pt x="25970" y="20642"/>
                    </a:lnTo>
                    <a:lnTo>
                      <a:pt x="3829" y="20654"/>
                    </a:lnTo>
                    <a:lnTo>
                      <a:pt x="3829" y="19514"/>
                    </a:lnTo>
                    <a:lnTo>
                      <a:pt x="25970" y="19502"/>
                    </a:lnTo>
                    <a:close/>
                    <a:moveTo>
                      <a:pt x="74537" y="21506"/>
                    </a:moveTo>
                    <a:lnTo>
                      <a:pt x="74537" y="22646"/>
                    </a:lnTo>
                    <a:lnTo>
                      <a:pt x="52396" y="22658"/>
                    </a:lnTo>
                    <a:lnTo>
                      <a:pt x="52396" y="21518"/>
                    </a:lnTo>
                    <a:lnTo>
                      <a:pt x="74537" y="21506"/>
                    </a:lnTo>
                    <a:close/>
                    <a:moveTo>
                      <a:pt x="50248" y="21506"/>
                    </a:moveTo>
                    <a:lnTo>
                      <a:pt x="50248" y="22658"/>
                    </a:lnTo>
                    <a:lnTo>
                      <a:pt x="28106" y="22670"/>
                    </a:lnTo>
                    <a:lnTo>
                      <a:pt x="28106" y="21518"/>
                    </a:lnTo>
                    <a:lnTo>
                      <a:pt x="50248" y="21506"/>
                    </a:lnTo>
                    <a:close/>
                    <a:moveTo>
                      <a:pt x="25970" y="21530"/>
                    </a:moveTo>
                    <a:lnTo>
                      <a:pt x="25970" y="22670"/>
                    </a:lnTo>
                    <a:lnTo>
                      <a:pt x="3817" y="22682"/>
                    </a:lnTo>
                    <a:lnTo>
                      <a:pt x="3829" y="21542"/>
                    </a:lnTo>
                    <a:lnTo>
                      <a:pt x="25970" y="21530"/>
                    </a:lnTo>
                    <a:close/>
                    <a:moveTo>
                      <a:pt x="74537" y="23534"/>
                    </a:moveTo>
                    <a:lnTo>
                      <a:pt x="74537" y="24674"/>
                    </a:lnTo>
                    <a:lnTo>
                      <a:pt x="52396" y="24686"/>
                    </a:lnTo>
                    <a:lnTo>
                      <a:pt x="52396" y="23546"/>
                    </a:lnTo>
                    <a:lnTo>
                      <a:pt x="74537" y="23534"/>
                    </a:lnTo>
                    <a:close/>
                    <a:moveTo>
                      <a:pt x="50260" y="23546"/>
                    </a:moveTo>
                    <a:lnTo>
                      <a:pt x="50260" y="24686"/>
                    </a:lnTo>
                    <a:lnTo>
                      <a:pt x="28118" y="24698"/>
                    </a:lnTo>
                    <a:lnTo>
                      <a:pt x="28106" y="23546"/>
                    </a:lnTo>
                    <a:close/>
                    <a:moveTo>
                      <a:pt x="25970" y="23558"/>
                    </a:moveTo>
                    <a:lnTo>
                      <a:pt x="25970" y="24698"/>
                    </a:lnTo>
                    <a:lnTo>
                      <a:pt x="3829" y="24710"/>
                    </a:lnTo>
                    <a:lnTo>
                      <a:pt x="3829" y="23570"/>
                    </a:lnTo>
                    <a:lnTo>
                      <a:pt x="25970" y="23558"/>
                    </a:lnTo>
                    <a:close/>
                    <a:moveTo>
                      <a:pt x="50248" y="25562"/>
                    </a:moveTo>
                    <a:lnTo>
                      <a:pt x="50248" y="26702"/>
                    </a:lnTo>
                    <a:lnTo>
                      <a:pt x="28106" y="26714"/>
                    </a:lnTo>
                    <a:lnTo>
                      <a:pt x="28106" y="25574"/>
                    </a:lnTo>
                    <a:lnTo>
                      <a:pt x="50248" y="25562"/>
                    </a:lnTo>
                    <a:close/>
                    <a:moveTo>
                      <a:pt x="74537" y="25562"/>
                    </a:moveTo>
                    <a:lnTo>
                      <a:pt x="74537" y="26702"/>
                    </a:lnTo>
                    <a:lnTo>
                      <a:pt x="52396" y="26714"/>
                    </a:lnTo>
                    <a:lnTo>
                      <a:pt x="52396" y="25574"/>
                    </a:lnTo>
                    <a:lnTo>
                      <a:pt x="74537" y="25562"/>
                    </a:lnTo>
                    <a:close/>
                    <a:moveTo>
                      <a:pt x="25970" y="25586"/>
                    </a:moveTo>
                    <a:lnTo>
                      <a:pt x="25970" y="26726"/>
                    </a:lnTo>
                    <a:lnTo>
                      <a:pt x="3829" y="26738"/>
                    </a:lnTo>
                    <a:lnTo>
                      <a:pt x="3829" y="25586"/>
                    </a:lnTo>
                    <a:close/>
                    <a:moveTo>
                      <a:pt x="50260" y="27590"/>
                    </a:moveTo>
                    <a:lnTo>
                      <a:pt x="50260" y="28730"/>
                    </a:lnTo>
                    <a:lnTo>
                      <a:pt x="28118" y="28742"/>
                    </a:lnTo>
                    <a:lnTo>
                      <a:pt x="28106" y="27602"/>
                    </a:lnTo>
                    <a:lnTo>
                      <a:pt x="50260" y="27590"/>
                    </a:lnTo>
                    <a:close/>
                    <a:moveTo>
                      <a:pt x="74537" y="27578"/>
                    </a:moveTo>
                    <a:lnTo>
                      <a:pt x="74537" y="28730"/>
                    </a:lnTo>
                    <a:lnTo>
                      <a:pt x="52396" y="28742"/>
                    </a:lnTo>
                    <a:lnTo>
                      <a:pt x="52396" y="27590"/>
                    </a:lnTo>
                    <a:lnTo>
                      <a:pt x="74537" y="27578"/>
                    </a:lnTo>
                    <a:close/>
                    <a:moveTo>
                      <a:pt x="25970" y="27602"/>
                    </a:moveTo>
                    <a:lnTo>
                      <a:pt x="25970" y="28742"/>
                    </a:lnTo>
                    <a:lnTo>
                      <a:pt x="3817" y="28766"/>
                    </a:lnTo>
                    <a:lnTo>
                      <a:pt x="3829" y="27614"/>
                    </a:lnTo>
                    <a:lnTo>
                      <a:pt x="25970" y="27602"/>
                    </a:lnTo>
                    <a:close/>
                    <a:moveTo>
                      <a:pt x="74537" y="29606"/>
                    </a:moveTo>
                    <a:lnTo>
                      <a:pt x="74537" y="30758"/>
                    </a:lnTo>
                    <a:lnTo>
                      <a:pt x="52408" y="30758"/>
                    </a:lnTo>
                    <a:lnTo>
                      <a:pt x="52396" y="29618"/>
                    </a:lnTo>
                    <a:lnTo>
                      <a:pt x="74537" y="29606"/>
                    </a:lnTo>
                    <a:close/>
                    <a:moveTo>
                      <a:pt x="50248" y="29618"/>
                    </a:moveTo>
                    <a:lnTo>
                      <a:pt x="50248" y="30758"/>
                    </a:lnTo>
                    <a:lnTo>
                      <a:pt x="28106" y="30770"/>
                    </a:lnTo>
                    <a:lnTo>
                      <a:pt x="28106" y="29630"/>
                    </a:lnTo>
                    <a:lnTo>
                      <a:pt x="50248" y="29618"/>
                    </a:lnTo>
                    <a:close/>
                    <a:moveTo>
                      <a:pt x="25970" y="29630"/>
                    </a:moveTo>
                    <a:lnTo>
                      <a:pt x="25970" y="30770"/>
                    </a:lnTo>
                    <a:lnTo>
                      <a:pt x="3829" y="30782"/>
                    </a:lnTo>
                    <a:lnTo>
                      <a:pt x="3829" y="29642"/>
                    </a:lnTo>
                    <a:lnTo>
                      <a:pt x="25970" y="29630"/>
                    </a:lnTo>
                    <a:close/>
                    <a:moveTo>
                      <a:pt x="74549" y="31634"/>
                    </a:moveTo>
                    <a:lnTo>
                      <a:pt x="74549" y="32774"/>
                    </a:lnTo>
                    <a:lnTo>
                      <a:pt x="52408" y="32786"/>
                    </a:lnTo>
                    <a:lnTo>
                      <a:pt x="52408" y="31646"/>
                    </a:lnTo>
                    <a:lnTo>
                      <a:pt x="74549" y="31634"/>
                    </a:lnTo>
                    <a:close/>
                    <a:moveTo>
                      <a:pt x="50260" y="31646"/>
                    </a:moveTo>
                    <a:lnTo>
                      <a:pt x="50260" y="32786"/>
                    </a:lnTo>
                    <a:lnTo>
                      <a:pt x="28118" y="32798"/>
                    </a:lnTo>
                    <a:lnTo>
                      <a:pt x="28106" y="31658"/>
                    </a:lnTo>
                    <a:lnTo>
                      <a:pt x="50260" y="31646"/>
                    </a:lnTo>
                    <a:close/>
                    <a:moveTo>
                      <a:pt x="19010" y="31658"/>
                    </a:moveTo>
                    <a:lnTo>
                      <a:pt x="19010" y="32810"/>
                    </a:lnTo>
                    <a:lnTo>
                      <a:pt x="3829" y="32810"/>
                    </a:lnTo>
                    <a:lnTo>
                      <a:pt x="3829" y="31670"/>
                    </a:lnTo>
                    <a:lnTo>
                      <a:pt x="19010" y="31658"/>
                    </a:lnTo>
                    <a:close/>
                    <a:moveTo>
                      <a:pt x="74549" y="33650"/>
                    </a:moveTo>
                    <a:lnTo>
                      <a:pt x="74549" y="34803"/>
                    </a:lnTo>
                    <a:lnTo>
                      <a:pt x="52408" y="34815"/>
                    </a:lnTo>
                    <a:lnTo>
                      <a:pt x="52408" y="33662"/>
                    </a:lnTo>
                    <a:lnTo>
                      <a:pt x="74549" y="33650"/>
                    </a:lnTo>
                    <a:close/>
                    <a:moveTo>
                      <a:pt x="50248" y="33674"/>
                    </a:moveTo>
                    <a:lnTo>
                      <a:pt x="50248" y="34815"/>
                    </a:lnTo>
                    <a:lnTo>
                      <a:pt x="28106" y="34827"/>
                    </a:lnTo>
                    <a:lnTo>
                      <a:pt x="28106" y="33674"/>
                    </a:lnTo>
                    <a:close/>
                    <a:moveTo>
                      <a:pt x="50248" y="35691"/>
                    </a:moveTo>
                    <a:lnTo>
                      <a:pt x="50248" y="36843"/>
                    </a:lnTo>
                    <a:lnTo>
                      <a:pt x="28106" y="36843"/>
                    </a:lnTo>
                    <a:lnTo>
                      <a:pt x="28106" y="35703"/>
                    </a:lnTo>
                    <a:lnTo>
                      <a:pt x="50248" y="35691"/>
                    </a:lnTo>
                    <a:close/>
                    <a:moveTo>
                      <a:pt x="74549" y="35679"/>
                    </a:moveTo>
                    <a:lnTo>
                      <a:pt x="74549" y="36819"/>
                    </a:lnTo>
                    <a:lnTo>
                      <a:pt x="52408" y="36843"/>
                    </a:lnTo>
                    <a:lnTo>
                      <a:pt x="52408" y="35691"/>
                    </a:lnTo>
                    <a:lnTo>
                      <a:pt x="74549" y="35679"/>
                    </a:lnTo>
                    <a:close/>
                    <a:moveTo>
                      <a:pt x="50248" y="37719"/>
                    </a:moveTo>
                    <a:lnTo>
                      <a:pt x="50248" y="38859"/>
                    </a:lnTo>
                    <a:lnTo>
                      <a:pt x="28106" y="38871"/>
                    </a:lnTo>
                    <a:lnTo>
                      <a:pt x="28106" y="37731"/>
                    </a:lnTo>
                    <a:lnTo>
                      <a:pt x="50248" y="37719"/>
                    </a:lnTo>
                    <a:close/>
                    <a:moveTo>
                      <a:pt x="74549" y="37707"/>
                    </a:moveTo>
                    <a:lnTo>
                      <a:pt x="74549" y="38847"/>
                    </a:lnTo>
                    <a:lnTo>
                      <a:pt x="52408" y="38871"/>
                    </a:lnTo>
                    <a:lnTo>
                      <a:pt x="52408" y="37719"/>
                    </a:lnTo>
                    <a:lnTo>
                      <a:pt x="74549" y="37707"/>
                    </a:lnTo>
                    <a:close/>
                    <a:moveTo>
                      <a:pt x="74549" y="39735"/>
                    </a:moveTo>
                    <a:lnTo>
                      <a:pt x="74549" y="40875"/>
                    </a:lnTo>
                    <a:lnTo>
                      <a:pt x="52408" y="40887"/>
                    </a:lnTo>
                    <a:lnTo>
                      <a:pt x="52408" y="39747"/>
                    </a:lnTo>
                    <a:lnTo>
                      <a:pt x="74549" y="39735"/>
                    </a:lnTo>
                    <a:close/>
                    <a:moveTo>
                      <a:pt x="50248" y="39747"/>
                    </a:moveTo>
                    <a:lnTo>
                      <a:pt x="50248" y="40887"/>
                    </a:lnTo>
                    <a:lnTo>
                      <a:pt x="28106" y="40899"/>
                    </a:lnTo>
                    <a:lnTo>
                      <a:pt x="28106" y="39759"/>
                    </a:lnTo>
                    <a:lnTo>
                      <a:pt x="50248" y="39747"/>
                    </a:lnTo>
                    <a:close/>
                    <a:moveTo>
                      <a:pt x="74549" y="41763"/>
                    </a:moveTo>
                    <a:lnTo>
                      <a:pt x="74549" y="42903"/>
                    </a:lnTo>
                    <a:lnTo>
                      <a:pt x="52408" y="42915"/>
                    </a:lnTo>
                    <a:lnTo>
                      <a:pt x="52408" y="41775"/>
                    </a:lnTo>
                    <a:lnTo>
                      <a:pt x="74549" y="41763"/>
                    </a:lnTo>
                    <a:close/>
                    <a:moveTo>
                      <a:pt x="50248" y="41775"/>
                    </a:moveTo>
                    <a:lnTo>
                      <a:pt x="50248" y="42915"/>
                    </a:lnTo>
                    <a:lnTo>
                      <a:pt x="28106" y="42927"/>
                    </a:lnTo>
                    <a:lnTo>
                      <a:pt x="28106" y="41787"/>
                    </a:lnTo>
                    <a:lnTo>
                      <a:pt x="50248" y="41775"/>
                    </a:lnTo>
                    <a:close/>
                    <a:moveTo>
                      <a:pt x="74549" y="43791"/>
                    </a:moveTo>
                    <a:lnTo>
                      <a:pt x="74549" y="44931"/>
                    </a:lnTo>
                    <a:lnTo>
                      <a:pt x="52408" y="44943"/>
                    </a:lnTo>
                    <a:lnTo>
                      <a:pt x="52408" y="43803"/>
                    </a:lnTo>
                    <a:lnTo>
                      <a:pt x="74549" y="43791"/>
                    </a:lnTo>
                    <a:close/>
                    <a:moveTo>
                      <a:pt x="50248" y="43803"/>
                    </a:moveTo>
                    <a:lnTo>
                      <a:pt x="50248" y="44943"/>
                    </a:lnTo>
                    <a:lnTo>
                      <a:pt x="28106" y="44955"/>
                    </a:lnTo>
                    <a:lnTo>
                      <a:pt x="28106" y="43815"/>
                    </a:lnTo>
                    <a:lnTo>
                      <a:pt x="50248" y="43803"/>
                    </a:lnTo>
                    <a:close/>
                    <a:moveTo>
                      <a:pt x="50248" y="45819"/>
                    </a:moveTo>
                    <a:lnTo>
                      <a:pt x="50248" y="46971"/>
                    </a:lnTo>
                    <a:lnTo>
                      <a:pt x="28106" y="46971"/>
                    </a:lnTo>
                    <a:lnTo>
                      <a:pt x="28106" y="45831"/>
                    </a:lnTo>
                    <a:lnTo>
                      <a:pt x="50248" y="45819"/>
                    </a:lnTo>
                    <a:close/>
                    <a:moveTo>
                      <a:pt x="74549" y="45807"/>
                    </a:moveTo>
                    <a:lnTo>
                      <a:pt x="74549" y="46959"/>
                    </a:lnTo>
                    <a:lnTo>
                      <a:pt x="52408" y="46971"/>
                    </a:lnTo>
                    <a:lnTo>
                      <a:pt x="52408" y="45819"/>
                    </a:lnTo>
                    <a:lnTo>
                      <a:pt x="74549" y="45807"/>
                    </a:lnTo>
                    <a:close/>
                    <a:moveTo>
                      <a:pt x="50248" y="47847"/>
                    </a:moveTo>
                    <a:lnTo>
                      <a:pt x="50248" y="48987"/>
                    </a:lnTo>
                    <a:lnTo>
                      <a:pt x="28106" y="48999"/>
                    </a:lnTo>
                    <a:lnTo>
                      <a:pt x="28106" y="47859"/>
                    </a:lnTo>
                    <a:lnTo>
                      <a:pt x="50248" y="47847"/>
                    </a:lnTo>
                    <a:close/>
                    <a:moveTo>
                      <a:pt x="74549" y="47835"/>
                    </a:moveTo>
                    <a:lnTo>
                      <a:pt x="74549" y="48975"/>
                    </a:lnTo>
                    <a:lnTo>
                      <a:pt x="52408" y="48999"/>
                    </a:lnTo>
                    <a:lnTo>
                      <a:pt x="52408" y="47847"/>
                    </a:lnTo>
                    <a:lnTo>
                      <a:pt x="74549" y="47835"/>
                    </a:lnTo>
                    <a:close/>
                    <a:moveTo>
                      <a:pt x="50248" y="49875"/>
                    </a:moveTo>
                    <a:lnTo>
                      <a:pt x="50248" y="51015"/>
                    </a:lnTo>
                    <a:lnTo>
                      <a:pt x="28106" y="51027"/>
                    </a:lnTo>
                    <a:lnTo>
                      <a:pt x="28106" y="49887"/>
                    </a:lnTo>
                    <a:lnTo>
                      <a:pt x="50248" y="49875"/>
                    </a:lnTo>
                    <a:close/>
                    <a:moveTo>
                      <a:pt x="74549" y="49863"/>
                    </a:moveTo>
                    <a:lnTo>
                      <a:pt x="74549" y="51003"/>
                    </a:lnTo>
                    <a:lnTo>
                      <a:pt x="52408" y="51027"/>
                    </a:lnTo>
                    <a:lnTo>
                      <a:pt x="52408" y="49875"/>
                    </a:lnTo>
                    <a:lnTo>
                      <a:pt x="74549" y="49863"/>
                    </a:lnTo>
                    <a:close/>
                    <a:moveTo>
                      <a:pt x="74549" y="51892"/>
                    </a:moveTo>
                    <a:lnTo>
                      <a:pt x="74549" y="53032"/>
                    </a:lnTo>
                    <a:lnTo>
                      <a:pt x="52408" y="53044"/>
                    </a:lnTo>
                    <a:lnTo>
                      <a:pt x="52408" y="51904"/>
                    </a:lnTo>
                    <a:lnTo>
                      <a:pt x="74549" y="51892"/>
                    </a:lnTo>
                    <a:close/>
                    <a:moveTo>
                      <a:pt x="50248" y="51904"/>
                    </a:moveTo>
                    <a:lnTo>
                      <a:pt x="50248" y="53044"/>
                    </a:lnTo>
                    <a:lnTo>
                      <a:pt x="28106" y="53056"/>
                    </a:lnTo>
                    <a:lnTo>
                      <a:pt x="28106" y="51916"/>
                    </a:lnTo>
                    <a:lnTo>
                      <a:pt x="50248" y="51904"/>
                    </a:lnTo>
                    <a:close/>
                    <a:moveTo>
                      <a:pt x="25970" y="33902"/>
                    </a:moveTo>
                    <a:lnTo>
                      <a:pt x="25982" y="53152"/>
                    </a:lnTo>
                    <a:lnTo>
                      <a:pt x="3829" y="53164"/>
                    </a:lnTo>
                    <a:lnTo>
                      <a:pt x="3829" y="33914"/>
                    </a:lnTo>
                    <a:lnTo>
                      <a:pt x="25970" y="33902"/>
                    </a:lnTo>
                    <a:close/>
                    <a:moveTo>
                      <a:pt x="25862" y="54208"/>
                    </a:moveTo>
                    <a:lnTo>
                      <a:pt x="25862" y="54832"/>
                    </a:lnTo>
                    <a:lnTo>
                      <a:pt x="14317" y="54844"/>
                    </a:lnTo>
                    <a:lnTo>
                      <a:pt x="14317" y="54208"/>
                    </a:lnTo>
                    <a:close/>
                    <a:moveTo>
                      <a:pt x="62224" y="53932"/>
                    </a:moveTo>
                    <a:lnTo>
                      <a:pt x="62224" y="55072"/>
                    </a:lnTo>
                    <a:lnTo>
                      <a:pt x="52408" y="55072"/>
                    </a:lnTo>
                    <a:lnTo>
                      <a:pt x="52408" y="53932"/>
                    </a:lnTo>
                    <a:close/>
                    <a:moveTo>
                      <a:pt x="42711" y="53932"/>
                    </a:moveTo>
                    <a:lnTo>
                      <a:pt x="42711" y="55072"/>
                    </a:lnTo>
                    <a:lnTo>
                      <a:pt x="28106" y="55084"/>
                    </a:lnTo>
                    <a:lnTo>
                      <a:pt x="28106" y="53944"/>
                    </a:lnTo>
                    <a:lnTo>
                      <a:pt x="42711" y="53932"/>
                    </a:lnTo>
                    <a:close/>
                    <a:moveTo>
                      <a:pt x="28106" y="0"/>
                    </a:moveTo>
                    <a:lnTo>
                      <a:pt x="25970" y="372"/>
                    </a:lnTo>
                    <a:lnTo>
                      <a:pt x="25970" y="384"/>
                    </a:lnTo>
                    <a:lnTo>
                      <a:pt x="25874" y="384"/>
                    </a:lnTo>
                    <a:lnTo>
                      <a:pt x="20762" y="1273"/>
                    </a:lnTo>
                    <a:lnTo>
                      <a:pt x="25958" y="1273"/>
                    </a:lnTo>
                    <a:lnTo>
                      <a:pt x="25958" y="2413"/>
                    </a:lnTo>
                    <a:lnTo>
                      <a:pt x="14161" y="2413"/>
                    </a:lnTo>
                    <a:lnTo>
                      <a:pt x="12061" y="2785"/>
                    </a:lnTo>
                    <a:lnTo>
                      <a:pt x="9961" y="2413"/>
                    </a:lnTo>
                    <a:lnTo>
                      <a:pt x="3817" y="2413"/>
                    </a:lnTo>
                    <a:lnTo>
                      <a:pt x="3817" y="1357"/>
                    </a:lnTo>
                    <a:lnTo>
                      <a:pt x="0" y="697"/>
                    </a:lnTo>
                    <a:lnTo>
                      <a:pt x="36" y="56116"/>
                    </a:lnTo>
                    <a:lnTo>
                      <a:pt x="78353" y="56080"/>
                    </a:lnTo>
                    <a:lnTo>
                      <a:pt x="78329" y="2293"/>
                    </a:lnTo>
                    <a:lnTo>
                      <a:pt x="74537" y="1633"/>
                    </a:lnTo>
                    <a:lnTo>
                      <a:pt x="74537" y="11833"/>
                    </a:lnTo>
                    <a:lnTo>
                      <a:pt x="52396" y="11845"/>
                    </a:lnTo>
                    <a:lnTo>
                      <a:pt x="52396" y="1777"/>
                    </a:lnTo>
                    <a:lnTo>
                      <a:pt x="50260" y="2149"/>
                    </a:lnTo>
                    <a:lnTo>
                      <a:pt x="50260" y="2389"/>
                    </a:lnTo>
                    <a:lnTo>
                      <a:pt x="48832" y="2389"/>
                    </a:lnTo>
                    <a:lnTo>
                      <a:pt x="46623" y="2773"/>
                    </a:lnTo>
                    <a:lnTo>
                      <a:pt x="44427" y="2401"/>
                    </a:lnTo>
                    <a:lnTo>
                      <a:pt x="28106" y="2413"/>
                    </a:lnTo>
                    <a:lnTo>
                      <a:pt x="28106" y="1273"/>
                    </a:lnTo>
                    <a:lnTo>
                      <a:pt x="37875" y="1273"/>
                    </a:lnTo>
                    <a:lnTo>
                      <a:pt x="32799" y="384"/>
                    </a:lnTo>
                    <a:lnTo>
                      <a:pt x="28106" y="384"/>
                    </a:lnTo>
                    <a:lnTo>
                      <a:pt x="28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4"/>
              <p:cNvSpPr/>
              <p:nvPr/>
            </p:nvSpPr>
            <p:spPr>
              <a:xfrm>
                <a:off x="6579000" y="2383650"/>
                <a:ext cx="553875" cy="480950"/>
              </a:xfrm>
              <a:custGeom>
                <a:avLst/>
                <a:gdLst/>
                <a:ahLst/>
                <a:cxnLst/>
                <a:rect l="l" t="t" r="r" b="b"/>
                <a:pathLst>
                  <a:path w="22155" h="19238" extrusionOk="0">
                    <a:moveTo>
                      <a:pt x="1" y="0"/>
                    </a:moveTo>
                    <a:lnTo>
                      <a:pt x="1" y="19238"/>
                    </a:lnTo>
                    <a:lnTo>
                      <a:pt x="22154" y="19238"/>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4"/>
              <p:cNvSpPr/>
              <p:nvPr/>
            </p:nvSpPr>
            <p:spPr>
              <a:xfrm>
                <a:off x="7792575" y="1530400"/>
                <a:ext cx="553875" cy="301550"/>
              </a:xfrm>
              <a:custGeom>
                <a:avLst/>
                <a:gdLst/>
                <a:ahLst/>
                <a:cxnLst/>
                <a:rect l="l" t="t" r="r" b="b"/>
                <a:pathLst>
                  <a:path w="22155" h="12062" extrusionOk="0">
                    <a:moveTo>
                      <a:pt x="11522" y="0"/>
                    </a:moveTo>
                    <a:lnTo>
                      <a:pt x="1" y="1993"/>
                    </a:lnTo>
                    <a:lnTo>
                      <a:pt x="13" y="12061"/>
                    </a:lnTo>
                    <a:lnTo>
                      <a:pt x="22154" y="12049"/>
                    </a:lnTo>
                    <a:lnTo>
                      <a:pt x="22154" y="1849"/>
                    </a:lnTo>
                    <a:lnTo>
                      <a:pt x="11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4"/>
              <p:cNvSpPr/>
              <p:nvPr/>
            </p:nvSpPr>
            <p:spPr>
              <a:xfrm>
                <a:off x="8057800" y="1857125"/>
                <a:ext cx="288650" cy="15925"/>
              </a:xfrm>
              <a:custGeom>
                <a:avLst/>
                <a:gdLst/>
                <a:ahLst/>
                <a:cxnLst/>
                <a:rect l="l" t="t" r="r" b="b"/>
                <a:pathLst>
                  <a:path w="11546" h="637" extrusionOk="0">
                    <a:moveTo>
                      <a:pt x="0" y="0"/>
                    </a:moveTo>
                    <a:lnTo>
                      <a:pt x="0" y="636"/>
                    </a:lnTo>
                    <a:lnTo>
                      <a:pt x="11545" y="636"/>
                    </a:lnTo>
                    <a:lnTo>
                      <a:pt x="11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4"/>
              <p:cNvSpPr/>
              <p:nvPr/>
            </p:nvSpPr>
            <p:spPr>
              <a:xfrm>
                <a:off x="6841225" y="2890975"/>
                <a:ext cx="288650" cy="15625"/>
              </a:xfrm>
              <a:custGeom>
                <a:avLst/>
                <a:gdLst/>
                <a:ahLst/>
                <a:cxnLst/>
                <a:rect l="l" t="t" r="r" b="b"/>
                <a:pathLst>
                  <a:path w="11546" h="625" extrusionOk="0">
                    <a:moveTo>
                      <a:pt x="0" y="1"/>
                    </a:moveTo>
                    <a:lnTo>
                      <a:pt x="0" y="625"/>
                    </a:lnTo>
                    <a:lnTo>
                      <a:pt x="11545" y="625"/>
                    </a:lnTo>
                    <a:lnTo>
                      <a:pt x="11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4"/>
              <p:cNvSpPr/>
              <p:nvPr/>
            </p:nvSpPr>
            <p:spPr>
              <a:xfrm>
                <a:off x="7792875" y="192162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7792875" y="1972325"/>
                <a:ext cx="553575" cy="28525"/>
              </a:xfrm>
              <a:custGeom>
                <a:avLst/>
                <a:gdLst/>
                <a:ahLst/>
                <a:cxnLst/>
                <a:rect l="l" t="t" r="r" b="b"/>
                <a:pathLst>
                  <a:path w="22143" h="1141" extrusionOk="0">
                    <a:moveTo>
                      <a:pt x="1" y="0"/>
                    </a:moveTo>
                    <a:lnTo>
                      <a:pt x="1" y="1141"/>
                    </a:lnTo>
                    <a:lnTo>
                      <a:pt x="22142" y="1141"/>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7792875" y="2023025"/>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7792875" y="2073425"/>
                <a:ext cx="553575" cy="28825"/>
              </a:xfrm>
              <a:custGeom>
                <a:avLst/>
                <a:gdLst/>
                <a:ahLst/>
                <a:cxnLst/>
                <a:rect l="l" t="t" r="r" b="b"/>
                <a:pathLst>
                  <a:path w="22143" h="1153" extrusionOk="0">
                    <a:moveTo>
                      <a:pt x="1" y="1"/>
                    </a:moveTo>
                    <a:lnTo>
                      <a:pt x="1" y="1153"/>
                    </a:lnTo>
                    <a:lnTo>
                      <a:pt x="22142" y="1153"/>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7792875" y="2124125"/>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7792875" y="2174825"/>
                <a:ext cx="553575" cy="28550"/>
              </a:xfrm>
              <a:custGeom>
                <a:avLst/>
                <a:gdLst/>
                <a:ahLst/>
                <a:cxnLst/>
                <a:rect l="l" t="t" r="r" b="b"/>
                <a:pathLst>
                  <a:path w="22143" h="1142"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7792875" y="2225550"/>
                <a:ext cx="553875" cy="28525"/>
              </a:xfrm>
              <a:custGeom>
                <a:avLst/>
                <a:gdLst/>
                <a:ahLst/>
                <a:cxnLst/>
                <a:rect l="l" t="t" r="r" b="b"/>
                <a:pathLst>
                  <a:path w="22155" h="1141" extrusionOk="0">
                    <a:moveTo>
                      <a:pt x="1" y="0"/>
                    </a:moveTo>
                    <a:lnTo>
                      <a:pt x="1"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7792875" y="2276250"/>
                <a:ext cx="553875" cy="28525"/>
              </a:xfrm>
              <a:custGeom>
                <a:avLst/>
                <a:gdLst/>
                <a:ahLst/>
                <a:cxnLst/>
                <a:rect l="l" t="t" r="r" b="b"/>
                <a:pathLst>
                  <a:path w="22155" h="1141" extrusionOk="0">
                    <a:moveTo>
                      <a:pt x="1" y="0"/>
                    </a:moveTo>
                    <a:lnTo>
                      <a:pt x="1"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7792875" y="2326950"/>
                <a:ext cx="553875" cy="28525"/>
              </a:xfrm>
              <a:custGeom>
                <a:avLst/>
                <a:gdLst/>
                <a:ahLst/>
                <a:cxnLst/>
                <a:rect l="l" t="t" r="r" b="b"/>
                <a:pathLst>
                  <a:path w="22155" h="1141" extrusionOk="0">
                    <a:moveTo>
                      <a:pt x="1" y="0"/>
                    </a:moveTo>
                    <a:lnTo>
                      <a:pt x="1"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7793175" y="2377350"/>
                <a:ext cx="553575" cy="28825"/>
              </a:xfrm>
              <a:custGeom>
                <a:avLst/>
                <a:gdLst/>
                <a:ahLst/>
                <a:cxnLst/>
                <a:rect l="l" t="t" r="r" b="b"/>
                <a:pathLst>
                  <a:path w="22143" h="1153" extrusionOk="0">
                    <a:moveTo>
                      <a:pt x="1" y="0"/>
                    </a:moveTo>
                    <a:lnTo>
                      <a:pt x="1" y="1153"/>
                    </a:lnTo>
                    <a:lnTo>
                      <a:pt x="22142" y="1153"/>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7793175" y="2428050"/>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7793175" y="2478750"/>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7793175" y="2529450"/>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7793175" y="2580150"/>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7793175" y="263087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7793175" y="268127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7793175" y="2731975"/>
                <a:ext cx="553875" cy="28525"/>
              </a:xfrm>
              <a:custGeom>
                <a:avLst/>
                <a:gdLst/>
                <a:ahLst/>
                <a:cxnLst/>
                <a:rect l="l" t="t" r="r" b="b"/>
                <a:pathLst>
                  <a:path w="22155" h="1141" extrusionOk="0">
                    <a:moveTo>
                      <a:pt x="1" y="0"/>
                    </a:moveTo>
                    <a:lnTo>
                      <a:pt x="1"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7793175" y="2782675"/>
                <a:ext cx="553875" cy="28525"/>
              </a:xfrm>
              <a:custGeom>
                <a:avLst/>
                <a:gdLst/>
                <a:ahLst/>
                <a:cxnLst/>
                <a:rect l="l" t="t" r="r" b="b"/>
                <a:pathLst>
                  <a:path w="22155" h="1141" extrusionOk="0">
                    <a:moveTo>
                      <a:pt x="1" y="0"/>
                    </a:moveTo>
                    <a:lnTo>
                      <a:pt x="1"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7793175" y="2833375"/>
                <a:ext cx="553875" cy="28525"/>
              </a:xfrm>
              <a:custGeom>
                <a:avLst/>
                <a:gdLst/>
                <a:ahLst/>
                <a:cxnLst/>
                <a:rect l="l" t="t" r="r" b="b"/>
                <a:pathLst>
                  <a:path w="22155" h="1141" extrusionOk="0">
                    <a:moveTo>
                      <a:pt x="1" y="1"/>
                    </a:moveTo>
                    <a:lnTo>
                      <a:pt x="1"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7793175" y="2884075"/>
                <a:ext cx="245750" cy="28525"/>
              </a:xfrm>
              <a:custGeom>
                <a:avLst/>
                <a:gdLst/>
                <a:ahLst/>
                <a:cxnLst/>
                <a:rect l="l" t="t" r="r" b="b"/>
                <a:pathLst>
                  <a:path w="9830" h="1141" extrusionOk="0">
                    <a:moveTo>
                      <a:pt x="1" y="1"/>
                    </a:moveTo>
                    <a:lnTo>
                      <a:pt x="1" y="1141"/>
                    </a:lnTo>
                    <a:lnTo>
                      <a:pt x="9829" y="1141"/>
                    </a:lnTo>
                    <a:lnTo>
                      <a:pt x="98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7185650" y="1871225"/>
                <a:ext cx="553850" cy="28525"/>
              </a:xfrm>
              <a:custGeom>
                <a:avLst/>
                <a:gdLst/>
                <a:ahLst/>
                <a:cxnLst/>
                <a:rect l="l" t="t" r="r" b="b"/>
                <a:pathLst>
                  <a:path w="22154" h="1141" extrusionOk="0">
                    <a:moveTo>
                      <a:pt x="0" y="0"/>
                    </a:moveTo>
                    <a:lnTo>
                      <a:pt x="0"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7185650" y="1921925"/>
                <a:ext cx="553850" cy="28525"/>
              </a:xfrm>
              <a:custGeom>
                <a:avLst/>
                <a:gdLst/>
                <a:ahLst/>
                <a:cxnLst/>
                <a:rect l="l" t="t" r="r" b="b"/>
                <a:pathLst>
                  <a:path w="22154" h="1141" extrusionOk="0">
                    <a:moveTo>
                      <a:pt x="0" y="0"/>
                    </a:moveTo>
                    <a:lnTo>
                      <a:pt x="0"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7185650" y="1972625"/>
                <a:ext cx="553850" cy="28525"/>
              </a:xfrm>
              <a:custGeom>
                <a:avLst/>
                <a:gdLst/>
                <a:ahLst/>
                <a:cxnLst/>
                <a:rect l="l" t="t" r="r" b="b"/>
                <a:pathLst>
                  <a:path w="22154" h="1141" extrusionOk="0">
                    <a:moveTo>
                      <a:pt x="0" y="0"/>
                    </a:moveTo>
                    <a:lnTo>
                      <a:pt x="0" y="1141"/>
                    </a:lnTo>
                    <a:lnTo>
                      <a:pt x="22154" y="1141"/>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7185650" y="2023025"/>
                <a:ext cx="553850" cy="28825"/>
              </a:xfrm>
              <a:custGeom>
                <a:avLst/>
                <a:gdLst/>
                <a:ahLst/>
                <a:cxnLst/>
                <a:rect l="l" t="t" r="r" b="b"/>
                <a:pathLst>
                  <a:path w="22154" h="1153" extrusionOk="0">
                    <a:moveTo>
                      <a:pt x="0" y="1"/>
                    </a:moveTo>
                    <a:lnTo>
                      <a:pt x="0" y="1153"/>
                    </a:lnTo>
                    <a:lnTo>
                      <a:pt x="22154" y="1153"/>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7185950" y="2073725"/>
                <a:ext cx="553550" cy="28825"/>
              </a:xfrm>
              <a:custGeom>
                <a:avLst/>
                <a:gdLst/>
                <a:ahLst/>
                <a:cxnLst/>
                <a:rect l="l" t="t" r="r" b="b"/>
                <a:pathLst>
                  <a:path w="22142" h="1153" extrusionOk="0">
                    <a:moveTo>
                      <a:pt x="0" y="1"/>
                    </a:moveTo>
                    <a:lnTo>
                      <a:pt x="0" y="1153"/>
                    </a:lnTo>
                    <a:lnTo>
                      <a:pt x="22142" y="1153"/>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7185950" y="2124425"/>
                <a:ext cx="553550" cy="28525"/>
              </a:xfrm>
              <a:custGeom>
                <a:avLst/>
                <a:gdLst/>
                <a:ahLst/>
                <a:cxnLst/>
                <a:rect l="l" t="t" r="r" b="b"/>
                <a:pathLst>
                  <a:path w="22142" h="1141"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7185950" y="2175125"/>
                <a:ext cx="553550" cy="28550"/>
              </a:xfrm>
              <a:custGeom>
                <a:avLst/>
                <a:gdLst/>
                <a:ahLst/>
                <a:cxnLst/>
                <a:rect l="l" t="t" r="r" b="b"/>
                <a:pathLst>
                  <a:path w="22142" h="1142"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7185950" y="2225850"/>
                <a:ext cx="553550" cy="28525"/>
              </a:xfrm>
              <a:custGeom>
                <a:avLst/>
                <a:gdLst/>
                <a:ahLst/>
                <a:cxnLst/>
                <a:rect l="l" t="t" r="r" b="b"/>
                <a:pathLst>
                  <a:path w="22142" h="1141" extrusionOk="0">
                    <a:moveTo>
                      <a:pt x="0" y="0"/>
                    </a:moveTo>
                    <a:lnTo>
                      <a:pt x="0"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7185650" y="1530400"/>
                <a:ext cx="117025" cy="15025"/>
              </a:xfrm>
              <a:custGeom>
                <a:avLst/>
                <a:gdLst/>
                <a:ahLst/>
                <a:cxnLst/>
                <a:rect l="l" t="t" r="r" b="b"/>
                <a:pathLst>
                  <a:path w="4681" h="601" extrusionOk="0">
                    <a:moveTo>
                      <a:pt x="1236" y="0"/>
                    </a:moveTo>
                    <a:lnTo>
                      <a:pt x="0" y="216"/>
                    </a:lnTo>
                    <a:lnTo>
                      <a:pt x="0" y="600"/>
                    </a:lnTo>
                    <a:lnTo>
                      <a:pt x="4681" y="600"/>
                    </a:lnTo>
                    <a:lnTo>
                      <a:pt x="1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7185650" y="1567300"/>
                <a:ext cx="408050" cy="28825"/>
              </a:xfrm>
              <a:custGeom>
                <a:avLst/>
                <a:gdLst/>
                <a:ahLst/>
                <a:cxnLst/>
                <a:rect l="l" t="t" r="r" b="b"/>
                <a:pathLst>
                  <a:path w="16322" h="1153" extrusionOk="0">
                    <a:moveTo>
                      <a:pt x="9769" y="1"/>
                    </a:moveTo>
                    <a:lnTo>
                      <a:pt x="0" y="13"/>
                    </a:lnTo>
                    <a:lnTo>
                      <a:pt x="0" y="1153"/>
                    </a:lnTo>
                    <a:lnTo>
                      <a:pt x="16321" y="1141"/>
                    </a:lnTo>
                    <a:lnTo>
                      <a:pt x="97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7703775" y="1589500"/>
                <a:ext cx="35425" cy="6325"/>
              </a:xfrm>
              <a:custGeom>
                <a:avLst/>
                <a:gdLst/>
                <a:ahLst/>
                <a:cxnLst/>
                <a:rect l="l" t="t" r="r" b="b"/>
                <a:pathLst>
                  <a:path w="1417" h="253" extrusionOk="0">
                    <a:moveTo>
                      <a:pt x="1417" y="1"/>
                    </a:moveTo>
                    <a:lnTo>
                      <a:pt x="1" y="253"/>
                    </a:lnTo>
                    <a:lnTo>
                      <a:pt x="1417" y="253"/>
                    </a:lnTo>
                    <a:lnTo>
                      <a:pt x="14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7185650" y="1618000"/>
                <a:ext cx="553550" cy="28525"/>
              </a:xfrm>
              <a:custGeom>
                <a:avLst/>
                <a:gdLst/>
                <a:ahLst/>
                <a:cxnLst/>
                <a:rect l="l" t="t" r="r" b="b"/>
                <a:pathLst>
                  <a:path w="22142" h="1141"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7185650" y="1668700"/>
                <a:ext cx="553550" cy="28525"/>
              </a:xfrm>
              <a:custGeom>
                <a:avLst/>
                <a:gdLst/>
                <a:ahLst/>
                <a:cxnLst/>
                <a:rect l="l" t="t" r="r" b="b"/>
                <a:pathLst>
                  <a:path w="22142" h="1141"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7185650" y="1719400"/>
                <a:ext cx="553550" cy="28525"/>
              </a:xfrm>
              <a:custGeom>
                <a:avLst/>
                <a:gdLst/>
                <a:ahLst/>
                <a:cxnLst/>
                <a:rect l="l" t="t" r="r" b="b"/>
                <a:pathLst>
                  <a:path w="22142" h="1141"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7185650" y="1769825"/>
                <a:ext cx="553850" cy="28825"/>
              </a:xfrm>
              <a:custGeom>
                <a:avLst/>
                <a:gdLst/>
                <a:ahLst/>
                <a:cxnLst/>
                <a:rect l="l" t="t" r="r" b="b"/>
                <a:pathLst>
                  <a:path w="22154" h="1153" extrusionOk="0">
                    <a:moveTo>
                      <a:pt x="0" y="0"/>
                    </a:moveTo>
                    <a:lnTo>
                      <a:pt x="0" y="1152"/>
                    </a:lnTo>
                    <a:lnTo>
                      <a:pt x="22154" y="1152"/>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7185650" y="1820525"/>
                <a:ext cx="553850" cy="28525"/>
              </a:xfrm>
              <a:custGeom>
                <a:avLst/>
                <a:gdLst/>
                <a:ahLst/>
                <a:cxnLst/>
                <a:rect l="l" t="t" r="r" b="b"/>
                <a:pathLst>
                  <a:path w="22154" h="1141" extrusionOk="0">
                    <a:moveTo>
                      <a:pt x="0" y="0"/>
                    </a:moveTo>
                    <a:lnTo>
                      <a:pt x="0" y="1140"/>
                    </a:lnTo>
                    <a:lnTo>
                      <a:pt x="22154" y="1140"/>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7185950" y="2276550"/>
                <a:ext cx="553550" cy="28525"/>
              </a:xfrm>
              <a:custGeom>
                <a:avLst/>
                <a:gdLst/>
                <a:ahLst/>
                <a:cxnLst/>
                <a:rect l="l" t="t" r="r" b="b"/>
                <a:pathLst>
                  <a:path w="22142" h="1141" extrusionOk="0">
                    <a:moveTo>
                      <a:pt x="0" y="0"/>
                    </a:moveTo>
                    <a:lnTo>
                      <a:pt x="0"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7185950" y="2326950"/>
                <a:ext cx="553550" cy="28825"/>
              </a:xfrm>
              <a:custGeom>
                <a:avLst/>
                <a:gdLst/>
                <a:ahLst/>
                <a:cxnLst/>
                <a:rect l="l" t="t" r="r" b="b"/>
                <a:pathLst>
                  <a:path w="22142" h="1153" extrusionOk="0">
                    <a:moveTo>
                      <a:pt x="0" y="0"/>
                    </a:moveTo>
                    <a:lnTo>
                      <a:pt x="0" y="1152"/>
                    </a:lnTo>
                    <a:lnTo>
                      <a:pt x="22142" y="1152"/>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6578700" y="187152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6578700" y="192222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6578700" y="1972925"/>
                <a:ext cx="553575" cy="28525"/>
              </a:xfrm>
              <a:custGeom>
                <a:avLst/>
                <a:gdLst/>
                <a:ahLst/>
                <a:cxnLst/>
                <a:rect l="l" t="t" r="r" b="b"/>
                <a:pathLst>
                  <a:path w="22143" h="1141" extrusionOk="0">
                    <a:moveTo>
                      <a:pt x="1" y="0"/>
                    </a:moveTo>
                    <a:lnTo>
                      <a:pt x="1" y="1141"/>
                    </a:lnTo>
                    <a:lnTo>
                      <a:pt x="22142" y="1141"/>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6578700" y="2023325"/>
                <a:ext cx="553575" cy="28825"/>
              </a:xfrm>
              <a:custGeom>
                <a:avLst/>
                <a:gdLst/>
                <a:ahLst/>
                <a:cxnLst/>
                <a:rect l="l" t="t" r="r" b="b"/>
                <a:pathLst>
                  <a:path w="22143" h="1153" extrusionOk="0">
                    <a:moveTo>
                      <a:pt x="1" y="1"/>
                    </a:moveTo>
                    <a:lnTo>
                      <a:pt x="1" y="1153"/>
                    </a:lnTo>
                    <a:lnTo>
                      <a:pt x="22142" y="1153"/>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6578700" y="2074025"/>
                <a:ext cx="553875" cy="28825"/>
              </a:xfrm>
              <a:custGeom>
                <a:avLst/>
                <a:gdLst/>
                <a:ahLst/>
                <a:cxnLst/>
                <a:rect l="l" t="t" r="r" b="b"/>
                <a:pathLst>
                  <a:path w="22155" h="1153" extrusionOk="0">
                    <a:moveTo>
                      <a:pt x="1" y="1"/>
                    </a:moveTo>
                    <a:lnTo>
                      <a:pt x="1" y="1153"/>
                    </a:lnTo>
                    <a:lnTo>
                      <a:pt x="22154" y="1153"/>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6578700" y="2124725"/>
                <a:ext cx="553875" cy="28525"/>
              </a:xfrm>
              <a:custGeom>
                <a:avLst/>
                <a:gdLst/>
                <a:ahLst/>
                <a:cxnLst/>
                <a:rect l="l" t="t" r="r" b="b"/>
                <a:pathLst>
                  <a:path w="22155" h="1141" extrusionOk="0">
                    <a:moveTo>
                      <a:pt x="1" y="1"/>
                    </a:moveTo>
                    <a:lnTo>
                      <a:pt x="1"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6578700" y="2175425"/>
                <a:ext cx="553875" cy="28550"/>
              </a:xfrm>
              <a:custGeom>
                <a:avLst/>
                <a:gdLst/>
                <a:ahLst/>
                <a:cxnLst/>
                <a:rect l="l" t="t" r="r" b="b"/>
                <a:pathLst>
                  <a:path w="22155" h="1142" extrusionOk="0">
                    <a:moveTo>
                      <a:pt x="1" y="1"/>
                    </a:moveTo>
                    <a:lnTo>
                      <a:pt x="1"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6579000" y="2226150"/>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7129850" y="1545100"/>
                <a:ext cx="2425" cy="325"/>
              </a:xfrm>
              <a:custGeom>
                <a:avLst/>
                <a:gdLst/>
                <a:ahLst/>
                <a:cxnLst/>
                <a:rect l="l" t="t" r="r" b="b"/>
                <a:pathLst>
                  <a:path w="97" h="13" extrusionOk="0">
                    <a:moveTo>
                      <a:pt x="96" y="0"/>
                    </a:moveTo>
                    <a:lnTo>
                      <a:pt x="0" y="12"/>
                    </a:lnTo>
                    <a:lnTo>
                      <a:pt x="96" y="12"/>
                    </a:lnTo>
                    <a:lnTo>
                      <a:pt x="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6837025" y="1567600"/>
                <a:ext cx="295250" cy="28525"/>
              </a:xfrm>
              <a:custGeom>
                <a:avLst/>
                <a:gdLst/>
                <a:ahLst/>
                <a:cxnLst/>
                <a:rect l="l" t="t" r="r" b="b"/>
                <a:pathLst>
                  <a:path w="11810" h="1141" extrusionOk="0">
                    <a:moveTo>
                      <a:pt x="6601" y="1"/>
                    </a:moveTo>
                    <a:lnTo>
                      <a:pt x="0" y="1141"/>
                    </a:lnTo>
                    <a:lnTo>
                      <a:pt x="11809" y="1141"/>
                    </a:lnTo>
                    <a:lnTo>
                      <a:pt x="11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6578400" y="1618300"/>
                <a:ext cx="553875" cy="28525"/>
              </a:xfrm>
              <a:custGeom>
                <a:avLst/>
                <a:gdLst/>
                <a:ahLst/>
                <a:cxnLst/>
                <a:rect l="l" t="t" r="r" b="b"/>
                <a:pathLst>
                  <a:path w="22155" h="1141" extrusionOk="0">
                    <a:moveTo>
                      <a:pt x="1" y="1"/>
                    </a:moveTo>
                    <a:lnTo>
                      <a:pt x="1"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6578400" y="1669000"/>
                <a:ext cx="553875" cy="28525"/>
              </a:xfrm>
              <a:custGeom>
                <a:avLst/>
                <a:gdLst/>
                <a:ahLst/>
                <a:cxnLst/>
                <a:rect l="l" t="t" r="r" b="b"/>
                <a:pathLst>
                  <a:path w="22155" h="1141" extrusionOk="0">
                    <a:moveTo>
                      <a:pt x="1" y="1"/>
                    </a:moveTo>
                    <a:lnTo>
                      <a:pt x="1"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6578700" y="1719700"/>
                <a:ext cx="553575" cy="28525"/>
              </a:xfrm>
              <a:custGeom>
                <a:avLst/>
                <a:gdLst/>
                <a:ahLst/>
                <a:cxnLst/>
                <a:rect l="l" t="t" r="r" b="b"/>
                <a:pathLst>
                  <a:path w="22143" h="1141" extrusionOk="0">
                    <a:moveTo>
                      <a:pt x="1" y="1"/>
                    </a:moveTo>
                    <a:lnTo>
                      <a:pt x="1"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6578700" y="177012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4"/>
              <p:cNvSpPr/>
              <p:nvPr/>
            </p:nvSpPr>
            <p:spPr>
              <a:xfrm>
                <a:off x="6578700" y="1820825"/>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6579000" y="2276850"/>
                <a:ext cx="553575" cy="28525"/>
              </a:xfrm>
              <a:custGeom>
                <a:avLst/>
                <a:gdLst/>
                <a:ahLst/>
                <a:cxnLst/>
                <a:rect l="l" t="t" r="r" b="b"/>
                <a:pathLst>
                  <a:path w="22143" h="1141" extrusionOk="0">
                    <a:moveTo>
                      <a:pt x="1" y="0"/>
                    </a:moveTo>
                    <a:lnTo>
                      <a:pt x="1"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6579000" y="2327550"/>
                <a:ext cx="379550" cy="28525"/>
              </a:xfrm>
              <a:custGeom>
                <a:avLst/>
                <a:gdLst/>
                <a:ahLst/>
                <a:cxnLst/>
                <a:rect l="l" t="t" r="r" b="b"/>
                <a:pathLst>
                  <a:path w="15182" h="1141" extrusionOk="0">
                    <a:moveTo>
                      <a:pt x="1" y="0"/>
                    </a:moveTo>
                    <a:lnTo>
                      <a:pt x="1" y="1140"/>
                    </a:lnTo>
                    <a:lnTo>
                      <a:pt x="15182" y="1140"/>
                    </a:lnTo>
                    <a:lnTo>
                      <a:pt x="151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4"/>
              <p:cNvSpPr/>
              <p:nvPr/>
            </p:nvSpPr>
            <p:spPr>
              <a:xfrm>
                <a:off x="7185950" y="2377650"/>
                <a:ext cx="553850" cy="28525"/>
              </a:xfrm>
              <a:custGeom>
                <a:avLst/>
                <a:gdLst/>
                <a:ahLst/>
                <a:cxnLst/>
                <a:rect l="l" t="t" r="r" b="b"/>
                <a:pathLst>
                  <a:path w="22154" h="1141" extrusionOk="0">
                    <a:moveTo>
                      <a:pt x="0" y="0"/>
                    </a:moveTo>
                    <a:lnTo>
                      <a:pt x="0" y="1141"/>
                    </a:lnTo>
                    <a:lnTo>
                      <a:pt x="22154" y="1141"/>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a:off x="7185950" y="2428350"/>
                <a:ext cx="553850" cy="28525"/>
              </a:xfrm>
              <a:custGeom>
                <a:avLst/>
                <a:gdLst/>
                <a:ahLst/>
                <a:cxnLst/>
                <a:rect l="l" t="t" r="r" b="b"/>
                <a:pathLst>
                  <a:path w="22154" h="1141" extrusionOk="0">
                    <a:moveTo>
                      <a:pt x="0" y="1"/>
                    </a:moveTo>
                    <a:lnTo>
                      <a:pt x="0"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4"/>
              <p:cNvSpPr/>
              <p:nvPr/>
            </p:nvSpPr>
            <p:spPr>
              <a:xfrm>
                <a:off x="7185950" y="2479050"/>
                <a:ext cx="553850" cy="28525"/>
              </a:xfrm>
              <a:custGeom>
                <a:avLst/>
                <a:gdLst/>
                <a:ahLst/>
                <a:cxnLst/>
                <a:rect l="l" t="t" r="r" b="b"/>
                <a:pathLst>
                  <a:path w="22154" h="1141" extrusionOk="0">
                    <a:moveTo>
                      <a:pt x="0" y="1"/>
                    </a:moveTo>
                    <a:lnTo>
                      <a:pt x="0"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4"/>
              <p:cNvSpPr/>
              <p:nvPr/>
            </p:nvSpPr>
            <p:spPr>
              <a:xfrm>
                <a:off x="7185950" y="2529750"/>
                <a:ext cx="553850" cy="28525"/>
              </a:xfrm>
              <a:custGeom>
                <a:avLst/>
                <a:gdLst/>
                <a:ahLst/>
                <a:cxnLst/>
                <a:rect l="l" t="t" r="r" b="b"/>
                <a:pathLst>
                  <a:path w="22154" h="1141" extrusionOk="0">
                    <a:moveTo>
                      <a:pt x="0" y="1"/>
                    </a:moveTo>
                    <a:lnTo>
                      <a:pt x="0"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4"/>
              <p:cNvSpPr/>
              <p:nvPr/>
            </p:nvSpPr>
            <p:spPr>
              <a:xfrm>
                <a:off x="7185950" y="2580450"/>
                <a:ext cx="553850" cy="28525"/>
              </a:xfrm>
              <a:custGeom>
                <a:avLst/>
                <a:gdLst/>
                <a:ahLst/>
                <a:cxnLst/>
                <a:rect l="l" t="t" r="r" b="b"/>
                <a:pathLst>
                  <a:path w="22154" h="1141" extrusionOk="0">
                    <a:moveTo>
                      <a:pt x="0" y="1"/>
                    </a:moveTo>
                    <a:lnTo>
                      <a:pt x="0" y="1141"/>
                    </a:lnTo>
                    <a:lnTo>
                      <a:pt x="22154" y="1141"/>
                    </a:lnTo>
                    <a:lnTo>
                      <a:pt x="221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4"/>
              <p:cNvSpPr/>
              <p:nvPr/>
            </p:nvSpPr>
            <p:spPr>
              <a:xfrm>
                <a:off x="7185950" y="2630875"/>
                <a:ext cx="553850" cy="28825"/>
              </a:xfrm>
              <a:custGeom>
                <a:avLst/>
                <a:gdLst/>
                <a:ahLst/>
                <a:cxnLst/>
                <a:rect l="l" t="t" r="r" b="b"/>
                <a:pathLst>
                  <a:path w="22154" h="1153" extrusionOk="0">
                    <a:moveTo>
                      <a:pt x="0" y="0"/>
                    </a:moveTo>
                    <a:lnTo>
                      <a:pt x="0" y="1152"/>
                    </a:lnTo>
                    <a:lnTo>
                      <a:pt x="22154" y="1152"/>
                    </a:lnTo>
                    <a:lnTo>
                      <a:pt x="22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4"/>
              <p:cNvSpPr/>
              <p:nvPr/>
            </p:nvSpPr>
            <p:spPr>
              <a:xfrm>
                <a:off x="7186250" y="2681575"/>
                <a:ext cx="553550" cy="28825"/>
              </a:xfrm>
              <a:custGeom>
                <a:avLst/>
                <a:gdLst/>
                <a:ahLst/>
                <a:cxnLst/>
                <a:rect l="l" t="t" r="r" b="b"/>
                <a:pathLst>
                  <a:path w="22142" h="1153" extrusionOk="0">
                    <a:moveTo>
                      <a:pt x="0" y="0"/>
                    </a:moveTo>
                    <a:lnTo>
                      <a:pt x="0" y="1152"/>
                    </a:lnTo>
                    <a:lnTo>
                      <a:pt x="22142" y="1152"/>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4"/>
              <p:cNvSpPr/>
              <p:nvPr/>
            </p:nvSpPr>
            <p:spPr>
              <a:xfrm>
                <a:off x="7186250" y="2732275"/>
                <a:ext cx="553550" cy="28525"/>
              </a:xfrm>
              <a:custGeom>
                <a:avLst/>
                <a:gdLst/>
                <a:ahLst/>
                <a:cxnLst/>
                <a:rect l="l" t="t" r="r" b="b"/>
                <a:pathLst>
                  <a:path w="22142" h="1141" extrusionOk="0">
                    <a:moveTo>
                      <a:pt x="0" y="0"/>
                    </a:moveTo>
                    <a:lnTo>
                      <a:pt x="0"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4"/>
              <p:cNvSpPr/>
              <p:nvPr/>
            </p:nvSpPr>
            <p:spPr>
              <a:xfrm>
                <a:off x="7186250" y="2782975"/>
                <a:ext cx="553550" cy="28525"/>
              </a:xfrm>
              <a:custGeom>
                <a:avLst/>
                <a:gdLst/>
                <a:ahLst/>
                <a:cxnLst/>
                <a:rect l="l" t="t" r="r" b="b"/>
                <a:pathLst>
                  <a:path w="22142" h="1141" extrusionOk="0">
                    <a:moveTo>
                      <a:pt x="0" y="0"/>
                    </a:moveTo>
                    <a:lnTo>
                      <a:pt x="0" y="1140"/>
                    </a:lnTo>
                    <a:lnTo>
                      <a:pt x="22142" y="1140"/>
                    </a:lnTo>
                    <a:lnTo>
                      <a:pt x="22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4"/>
              <p:cNvSpPr/>
              <p:nvPr/>
            </p:nvSpPr>
            <p:spPr>
              <a:xfrm>
                <a:off x="7186250" y="2833675"/>
                <a:ext cx="553550" cy="28525"/>
              </a:xfrm>
              <a:custGeom>
                <a:avLst/>
                <a:gdLst/>
                <a:ahLst/>
                <a:cxnLst/>
                <a:rect l="l" t="t" r="r" b="b"/>
                <a:pathLst>
                  <a:path w="22142" h="1141" extrusionOk="0">
                    <a:moveTo>
                      <a:pt x="0" y="1"/>
                    </a:moveTo>
                    <a:lnTo>
                      <a:pt x="0" y="1141"/>
                    </a:lnTo>
                    <a:lnTo>
                      <a:pt x="22142" y="1141"/>
                    </a:lnTo>
                    <a:lnTo>
                      <a:pt x="22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4"/>
              <p:cNvSpPr/>
              <p:nvPr/>
            </p:nvSpPr>
            <p:spPr>
              <a:xfrm>
                <a:off x="7186250" y="2884375"/>
                <a:ext cx="365150" cy="28525"/>
              </a:xfrm>
              <a:custGeom>
                <a:avLst/>
                <a:gdLst/>
                <a:ahLst/>
                <a:cxnLst/>
                <a:rect l="l" t="t" r="r" b="b"/>
                <a:pathLst>
                  <a:path w="14606" h="1141" extrusionOk="0">
                    <a:moveTo>
                      <a:pt x="0" y="1"/>
                    </a:moveTo>
                    <a:lnTo>
                      <a:pt x="0" y="1141"/>
                    </a:lnTo>
                    <a:lnTo>
                      <a:pt x="14605" y="1141"/>
                    </a:lnTo>
                    <a:lnTo>
                      <a:pt x="14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0" name="Google Shape;1520;p24"/>
            <p:cNvSpPr/>
            <p:nvPr/>
          </p:nvSpPr>
          <p:spPr>
            <a:xfrm>
              <a:off x="6577450" y="2337200"/>
              <a:ext cx="153650" cy="29876"/>
            </a:xfrm>
            <a:custGeom>
              <a:avLst/>
              <a:gdLst/>
              <a:ahLst/>
              <a:cxnLst/>
              <a:rect l="l" t="t" r="r" b="b"/>
              <a:pathLst>
                <a:path w="6146" h="1069" extrusionOk="0">
                  <a:moveTo>
                    <a:pt x="1" y="1"/>
                  </a:moveTo>
                  <a:lnTo>
                    <a:pt x="1" y="1069"/>
                  </a:lnTo>
                  <a:lnTo>
                    <a:pt x="6145" y="105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FDC66968-8D20-D69E-7142-B1D8AA4ACA62}"/>
              </a:ext>
            </a:extLst>
          </p:cNvPr>
          <p:cNvSpPr>
            <a:spLocks noGrp="1"/>
          </p:cNvSpPr>
          <p:nvPr>
            <p:ph type="body" idx="1"/>
          </p:nvPr>
        </p:nvSpPr>
        <p:spPr>
          <a:xfrm>
            <a:off x="887765" y="1764756"/>
            <a:ext cx="7739700" cy="2078700"/>
          </a:xfrm>
        </p:spPr>
        <p:txBody>
          <a:bodyPr/>
          <a:lstStyle/>
          <a:p>
            <a:pPr marL="139700" indent="0" algn="ctr">
              <a:buNone/>
            </a:pPr>
            <a:r>
              <a:rPr lang="en-US" sz="5400" b="1"/>
              <a:t>How was your week?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9F7EA4AA-5FC9-D421-C7D9-2279CFF87252}"/>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8BC89F8A-ADB1-C0A3-A950-BDF1AB1AA161}"/>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Character list</a:t>
            </a:r>
          </a:p>
        </p:txBody>
      </p:sp>
      <p:grpSp>
        <p:nvGrpSpPr>
          <p:cNvPr id="3203" name="Google Shape;3203;p46">
            <a:extLst>
              <a:ext uri="{FF2B5EF4-FFF2-40B4-BE49-F238E27FC236}">
                <a16:creationId xmlns:a16="http://schemas.microsoft.com/office/drawing/2014/main" id="{D04AA9F8-C199-0DEF-A798-67411F723096}"/>
              </a:ext>
            </a:extLst>
          </p:cNvPr>
          <p:cNvGrpSpPr/>
          <p:nvPr/>
        </p:nvGrpSpPr>
        <p:grpSpPr>
          <a:xfrm>
            <a:off x="6446073" y="948803"/>
            <a:ext cx="2548904" cy="2464667"/>
            <a:chOff x="5327335" y="1172643"/>
            <a:chExt cx="3228205" cy="3242836"/>
          </a:xfrm>
        </p:grpSpPr>
        <p:grpSp>
          <p:nvGrpSpPr>
            <p:cNvPr id="3204" name="Google Shape;3204;p46">
              <a:extLst>
                <a:ext uri="{FF2B5EF4-FFF2-40B4-BE49-F238E27FC236}">
                  <a16:creationId xmlns:a16="http://schemas.microsoft.com/office/drawing/2014/main" id="{D9DF69BC-9343-4655-5D6B-EED9459891FD}"/>
                </a:ext>
              </a:extLst>
            </p:cNvPr>
            <p:cNvGrpSpPr/>
            <p:nvPr/>
          </p:nvGrpSpPr>
          <p:grpSpPr>
            <a:xfrm rot="832153" flipH="1">
              <a:off x="6856794" y="1422436"/>
              <a:ext cx="1450784" cy="2245519"/>
              <a:chOff x="6393253" y="671249"/>
              <a:chExt cx="1227975" cy="1900500"/>
            </a:xfrm>
          </p:grpSpPr>
          <p:sp>
            <p:nvSpPr>
              <p:cNvPr id="3205" name="Google Shape;3205;p46">
                <a:extLst>
                  <a:ext uri="{FF2B5EF4-FFF2-40B4-BE49-F238E27FC236}">
                    <a16:creationId xmlns:a16="http://schemas.microsoft.com/office/drawing/2014/main" id="{D08FCC31-F8FB-82D4-753B-81C8CD6F55C3}"/>
                  </a:ext>
                </a:extLst>
              </p:cNvPr>
              <p:cNvSpPr/>
              <p:nvPr/>
            </p:nvSpPr>
            <p:spPr>
              <a:xfrm>
                <a:off x="7093750" y="1062050"/>
                <a:ext cx="451200" cy="6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6">
                <a:extLst>
                  <a:ext uri="{FF2B5EF4-FFF2-40B4-BE49-F238E27FC236}">
                    <a16:creationId xmlns:a16="http://schemas.microsoft.com/office/drawing/2014/main" id="{B579400C-BBC7-89F7-D8D7-8E1682087A08}"/>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6">
                <a:extLst>
                  <a:ext uri="{FF2B5EF4-FFF2-40B4-BE49-F238E27FC236}">
                    <a16:creationId xmlns:a16="http://schemas.microsoft.com/office/drawing/2014/main" id="{CBB881F3-806E-944E-F4B1-1A1B318509CD}"/>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6">
                <a:extLst>
                  <a:ext uri="{FF2B5EF4-FFF2-40B4-BE49-F238E27FC236}">
                    <a16:creationId xmlns:a16="http://schemas.microsoft.com/office/drawing/2014/main" id="{B104C37E-EAC4-999F-1DF2-D88D54B3436F}"/>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6">
                <a:extLst>
                  <a:ext uri="{FF2B5EF4-FFF2-40B4-BE49-F238E27FC236}">
                    <a16:creationId xmlns:a16="http://schemas.microsoft.com/office/drawing/2014/main" id="{24F894B0-67E9-AF4D-B3B3-DF27020BAE2B}"/>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6">
                <a:extLst>
                  <a:ext uri="{FF2B5EF4-FFF2-40B4-BE49-F238E27FC236}">
                    <a16:creationId xmlns:a16="http://schemas.microsoft.com/office/drawing/2014/main" id="{B3313431-A372-FEA6-730A-5DC2FABF7392}"/>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6">
                <a:extLst>
                  <a:ext uri="{FF2B5EF4-FFF2-40B4-BE49-F238E27FC236}">
                    <a16:creationId xmlns:a16="http://schemas.microsoft.com/office/drawing/2014/main" id="{73A65647-815A-D7BC-4EB0-9373CACF2344}"/>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2" name="Google Shape;3212;p46">
              <a:extLst>
                <a:ext uri="{FF2B5EF4-FFF2-40B4-BE49-F238E27FC236}">
                  <a16:creationId xmlns:a16="http://schemas.microsoft.com/office/drawing/2014/main" id="{44D507C4-A300-B3A0-D569-2C5A00EA3721}"/>
                </a:ext>
              </a:extLst>
            </p:cNvPr>
            <p:cNvGrpSpPr/>
            <p:nvPr/>
          </p:nvGrpSpPr>
          <p:grpSpPr>
            <a:xfrm rot="832153" flipH="1">
              <a:off x="6823776" y="1313796"/>
              <a:ext cx="1450784" cy="2245519"/>
              <a:chOff x="6393253" y="671249"/>
              <a:chExt cx="1227975" cy="1900500"/>
            </a:xfrm>
          </p:grpSpPr>
          <p:sp>
            <p:nvSpPr>
              <p:cNvPr id="3213" name="Google Shape;3213;p46">
                <a:extLst>
                  <a:ext uri="{FF2B5EF4-FFF2-40B4-BE49-F238E27FC236}">
                    <a16:creationId xmlns:a16="http://schemas.microsoft.com/office/drawing/2014/main" id="{98566A12-9413-2E4E-9D53-00FCC12434CB}"/>
                  </a:ext>
                </a:extLst>
              </p:cNvPr>
              <p:cNvSpPr/>
              <p:nvPr/>
            </p:nvSpPr>
            <p:spPr>
              <a:xfrm>
                <a:off x="7093750" y="1062050"/>
                <a:ext cx="451200" cy="6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6">
                <a:extLst>
                  <a:ext uri="{FF2B5EF4-FFF2-40B4-BE49-F238E27FC236}">
                    <a16:creationId xmlns:a16="http://schemas.microsoft.com/office/drawing/2014/main" id="{8233AF7A-2E2D-BB03-212E-ABEC4B75AF91}"/>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6">
                <a:extLst>
                  <a:ext uri="{FF2B5EF4-FFF2-40B4-BE49-F238E27FC236}">
                    <a16:creationId xmlns:a16="http://schemas.microsoft.com/office/drawing/2014/main" id="{66B74FA1-6A15-8F2E-1C48-7F44A73BB564}"/>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6">
                <a:extLst>
                  <a:ext uri="{FF2B5EF4-FFF2-40B4-BE49-F238E27FC236}">
                    <a16:creationId xmlns:a16="http://schemas.microsoft.com/office/drawing/2014/main" id="{45FEC561-5250-4E5D-38D6-7D572EA0FA9B}"/>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6">
                <a:extLst>
                  <a:ext uri="{FF2B5EF4-FFF2-40B4-BE49-F238E27FC236}">
                    <a16:creationId xmlns:a16="http://schemas.microsoft.com/office/drawing/2014/main" id="{4A13D630-5780-F1B6-1D2C-FA7952DDC687}"/>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6">
                <a:extLst>
                  <a:ext uri="{FF2B5EF4-FFF2-40B4-BE49-F238E27FC236}">
                    <a16:creationId xmlns:a16="http://schemas.microsoft.com/office/drawing/2014/main" id="{FDBD9C68-E0B6-5300-0252-E1B77B4E3165}"/>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6">
                <a:extLst>
                  <a:ext uri="{FF2B5EF4-FFF2-40B4-BE49-F238E27FC236}">
                    <a16:creationId xmlns:a16="http://schemas.microsoft.com/office/drawing/2014/main" id="{A80E2E46-CE39-342F-BD2A-B71FFD7D55B6}"/>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46">
              <a:extLst>
                <a:ext uri="{FF2B5EF4-FFF2-40B4-BE49-F238E27FC236}">
                  <a16:creationId xmlns:a16="http://schemas.microsoft.com/office/drawing/2014/main" id="{59E8D19F-7B92-AFAB-17F2-07E5AC49367B}"/>
                </a:ext>
              </a:extLst>
            </p:cNvPr>
            <p:cNvGrpSpPr/>
            <p:nvPr/>
          </p:nvGrpSpPr>
          <p:grpSpPr>
            <a:xfrm rot="-1400551">
              <a:off x="5801443" y="1974534"/>
              <a:ext cx="1450722" cy="2245413"/>
              <a:chOff x="6393253" y="671249"/>
              <a:chExt cx="1227975" cy="1900500"/>
            </a:xfrm>
          </p:grpSpPr>
          <p:sp>
            <p:nvSpPr>
              <p:cNvPr id="3221" name="Google Shape;3221;p46">
                <a:extLst>
                  <a:ext uri="{FF2B5EF4-FFF2-40B4-BE49-F238E27FC236}">
                    <a16:creationId xmlns:a16="http://schemas.microsoft.com/office/drawing/2014/main" id="{612D48E7-2EEA-CBCE-A357-A78BE29C690D}"/>
                  </a:ext>
                </a:extLst>
              </p:cNvPr>
              <p:cNvSpPr/>
              <p:nvPr/>
            </p:nvSpPr>
            <p:spPr>
              <a:xfrm>
                <a:off x="7093750" y="1062050"/>
                <a:ext cx="451200" cy="6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6">
                <a:extLst>
                  <a:ext uri="{FF2B5EF4-FFF2-40B4-BE49-F238E27FC236}">
                    <a16:creationId xmlns:a16="http://schemas.microsoft.com/office/drawing/2014/main" id="{1A41CB5B-5850-8B41-4F1C-E0385B805C3A}"/>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6">
                <a:extLst>
                  <a:ext uri="{FF2B5EF4-FFF2-40B4-BE49-F238E27FC236}">
                    <a16:creationId xmlns:a16="http://schemas.microsoft.com/office/drawing/2014/main" id="{964E5565-26CE-032E-F352-75972012E118}"/>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6">
                <a:extLst>
                  <a:ext uri="{FF2B5EF4-FFF2-40B4-BE49-F238E27FC236}">
                    <a16:creationId xmlns:a16="http://schemas.microsoft.com/office/drawing/2014/main" id="{1751387A-A67F-DD78-806E-0E9EA643CF80}"/>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6">
                <a:extLst>
                  <a:ext uri="{FF2B5EF4-FFF2-40B4-BE49-F238E27FC236}">
                    <a16:creationId xmlns:a16="http://schemas.microsoft.com/office/drawing/2014/main" id="{90C81D99-2FC3-0B59-FC4A-B973EA28C6E9}"/>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6">
                <a:extLst>
                  <a:ext uri="{FF2B5EF4-FFF2-40B4-BE49-F238E27FC236}">
                    <a16:creationId xmlns:a16="http://schemas.microsoft.com/office/drawing/2014/main" id="{166C0E6E-3FD9-9C3E-844B-5487BF0056EE}"/>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6">
                <a:extLst>
                  <a:ext uri="{FF2B5EF4-FFF2-40B4-BE49-F238E27FC236}">
                    <a16:creationId xmlns:a16="http://schemas.microsoft.com/office/drawing/2014/main" id="{40740D23-D6A0-DA3A-AD68-7B22863C1F91}"/>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8" name="Google Shape;3228;p46">
              <a:extLst>
                <a:ext uri="{FF2B5EF4-FFF2-40B4-BE49-F238E27FC236}">
                  <a16:creationId xmlns:a16="http://schemas.microsoft.com/office/drawing/2014/main" id="{CE7C728C-8AEA-3E10-93BC-1A4C92F05723}"/>
                </a:ext>
              </a:extLst>
            </p:cNvPr>
            <p:cNvGrpSpPr/>
            <p:nvPr/>
          </p:nvGrpSpPr>
          <p:grpSpPr>
            <a:xfrm rot="-1400551">
              <a:off x="5712778" y="1956801"/>
              <a:ext cx="1450722" cy="2245413"/>
              <a:chOff x="6393253" y="671249"/>
              <a:chExt cx="1227975" cy="1900500"/>
            </a:xfrm>
          </p:grpSpPr>
          <p:sp>
            <p:nvSpPr>
              <p:cNvPr id="3229" name="Google Shape;3229;p46">
                <a:extLst>
                  <a:ext uri="{FF2B5EF4-FFF2-40B4-BE49-F238E27FC236}">
                    <a16:creationId xmlns:a16="http://schemas.microsoft.com/office/drawing/2014/main" id="{534D6741-8982-7825-4DCA-2A9CFCC8E94D}"/>
                  </a:ext>
                </a:extLst>
              </p:cNvPr>
              <p:cNvSpPr/>
              <p:nvPr/>
            </p:nvSpPr>
            <p:spPr>
              <a:xfrm>
                <a:off x="7093750" y="1062050"/>
                <a:ext cx="451200" cy="6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6">
                <a:extLst>
                  <a:ext uri="{FF2B5EF4-FFF2-40B4-BE49-F238E27FC236}">
                    <a16:creationId xmlns:a16="http://schemas.microsoft.com/office/drawing/2014/main" id="{34C9417C-9393-FE61-A1C0-F3DFF691B0C5}"/>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6">
                <a:extLst>
                  <a:ext uri="{FF2B5EF4-FFF2-40B4-BE49-F238E27FC236}">
                    <a16:creationId xmlns:a16="http://schemas.microsoft.com/office/drawing/2014/main" id="{45E313D8-96D5-EAC6-28E8-EDB25C13388D}"/>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6">
                <a:extLst>
                  <a:ext uri="{FF2B5EF4-FFF2-40B4-BE49-F238E27FC236}">
                    <a16:creationId xmlns:a16="http://schemas.microsoft.com/office/drawing/2014/main" id="{680FE22A-C701-ED78-B751-4A4ABC0F0EAA}"/>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6">
                <a:extLst>
                  <a:ext uri="{FF2B5EF4-FFF2-40B4-BE49-F238E27FC236}">
                    <a16:creationId xmlns:a16="http://schemas.microsoft.com/office/drawing/2014/main" id="{C458C167-EDC2-B980-F2AC-BF9938CFE310}"/>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6">
                <a:extLst>
                  <a:ext uri="{FF2B5EF4-FFF2-40B4-BE49-F238E27FC236}">
                    <a16:creationId xmlns:a16="http://schemas.microsoft.com/office/drawing/2014/main" id="{2F27CED7-3297-8C71-4D10-46420CA1B9D0}"/>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6">
                <a:extLst>
                  <a:ext uri="{FF2B5EF4-FFF2-40B4-BE49-F238E27FC236}">
                    <a16:creationId xmlns:a16="http://schemas.microsoft.com/office/drawing/2014/main" id="{4DF5EFFA-1C10-C5BC-D56E-F6F0149D972C}"/>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36" name="Google Shape;3236;p46">
            <a:extLst>
              <a:ext uri="{FF2B5EF4-FFF2-40B4-BE49-F238E27FC236}">
                <a16:creationId xmlns:a16="http://schemas.microsoft.com/office/drawing/2014/main" id="{5FCFC25A-CEEF-E2C4-C9CB-5C5D0B8AE38A}"/>
              </a:ext>
            </a:extLst>
          </p:cNvPr>
          <p:cNvGrpSpPr/>
          <p:nvPr/>
        </p:nvGrpSpPr>
        <p:grpSpPr>
          <a:xfrm rot="495573">
            <a:off x="6037101" y="2986322"/>
            <a:ext cx="1452735" cy="1373992"/>
            <a:chOff x="1163961" y="3016525"/>
            <a:chExt cx="1799107" cy="1701590"/>
          </a:xfrm>
        </p:grpSpPr>
        <p:sp>
          <p:nvSpPr>
            <p:cNvPr id="3237" name="Google Shape;3237;p46">
              <a:extLst>
                <a:ext uri="{FF2B5EF4-FFF2-40B4-BE49-F238E27FC236}">
                  <a16:creationId xmlns:a16="http://schemas.microsoft.com/office/drawing/2014/main" id="{2CE59AEA-BF3C-03E9-CC94-9A65A3084DB0}"/>
                </a:ext>
              </a:extLst>
            </p:cNvPr>
            <p:cNvSpPr/>
            <p:nvPr/>
          </p:nvSpPr>
          <p:spPr>
            <a:xfrm rot="594770">
              <a:off x="1276467" y="3150085"/>
              <a:ext cx="1572513" cy="1443450"/>
            </a:xfrm>
            <a:custGeom>
              <a:avLst/>
              <a:gdLst/>
              <a:ahLst/>
              <a:cxnLst/>
              <a:rect l="l" t="t" r="r" b="b"/>
              <a:pathLst>
                <a:path w="23357" h="21440" extrusionOk="0">
                  <a:moveTo>
                    <a:pt x="0" y="0"/>
                  </a:moveTo>
                  <a:lnTo>
                    <a:pt x="0" y="16774"/>
                  </a:lnTo>
                  <a:cubicBezTo>
                    <a:pt x="397" y="16952"/>
                    <a:pt x="574" y="17443"/>
                    <a:pt x="1072" y="17443"/>
                  </a:cubicBezTo>
                  <a:cubicBezTo>
                    <a:pt x="1099" y="17443"/>
                    <a:pt x="1126" y="17441"/>
                    <a:pt x="1155" y="17438"/>
                  </a:cubicBezTo>
                  <a:cubicBezTo>
                    <a:pt x="1747" y="17381"/>
                    <a:pt x="1963" y="16702"/>
                    <a:pt x="2584" y="16644"/>
                  </a:cubicBezTo>
                  <a:lnTo>
                    <a:pt x="2584" y="16644"/>
                  </a:lnTo>
                  <a:cubicBezTo>
                    <a:pt x="2570" y="16962"/>
                    <a:pt x="2714" y="17279"/>
                    <a:pt x="2974" y="17453"/>
                  </a:cubicBezTo>
                  <a:cubicBezTo>
                    <a:pt x="3277" y="17684"/>
                    <a:pt x="3623" y="17842"/>
                    <a:pt x="3984" y="17944"/>
                  </a:cubicBezTo>
                  <a:cubicBezTo>
                    <a:pt x="4119" y="17756"/>
                    <a:pt x="4255" y="17682"/>
                    <a:pt x="4391" y="17682"/>
                  </a:cubicBezTo>
                  <a:cubicBezTo>
                    <a:pt x="4663" y="17682"/>
                    <a:pt x="4932" y="17977"/>
                    <a:pt x="5182" y="18247"/>
                  </a:cubicBezTo>
                  <a:cubicBezTo>
                    <a:pt x="5252" y="18216"/>
                    <a:pt x="5321" y="18203"/>
                    <a:pt x="5389" y="18203"/>
                  </a:cubicBezTo>
                  <a:cubicBezTo>
                    <a:pt x="5667" y="18203"/>
                    <a:pt x="5915" y="18425"/>
                    <a:pt x="6077" y="18507"/>
                  </a:cubicBezTo>
                  <a:cubicBezTo>
                    <a:pt x="6170" y="18380"/>
                    <a:pt x="6266" y="18320"/>
                    <a:pt x="6364" y="18320"/>
                  </a:cubicBezTo>
                  <a:cubicBezTo>
                    <a:pt x="6557" y="18320"/>
                    <a:pt x="6757" y="18548"/>
                    <a:pt x="6958" y="18940"/>
                  </a:cubicBezTo>
                  <a:cubicBezTo>
                    <a:pt x="6974" y="18938"/>
                    <a:pt x="6989" y="18937"/>
                    <a:pt x="7005" y="18937"/>
                  </a:cubicBezTo>
                  <a:cubicBezTo>
                    <a:pt x="7148" y="18937"/>
                    <a:pt x="7286" y="18997"/>
                    <a:pt x="7377" y="19127"/>
                  </a:cubicBezTo>
                  <a:cubicBezTo>
                    <a:pt x="7521" y="19257"/>
                    <a:pt x="7636" y="19416"/>
                    <a:pt x="7752" y="19531"/>
                  </a:cubicBezTo>
                  <a:cubicBezTo>
                    <a:pt x="7794" y="19742"/>
                    <a:pt x="7833" y="19803"/>
                    <a:pt x="7870" y="19803"/>
                  </a:cubicBezTo>
                  <a:cubicBezTo>
                    <a:pt x="7919" y="19803"/>
                    <a:pt x="7963" y="19696"/>
                    <a:pt x="8004" y="19696"/>
                  </a:cubicBezTo>
                  <a:cubicBezTo>
                    <a:pt x="8027" y="19696"/>
                    <a:pt x="8049" y="19729"/>
                    <a:pt x="8070" y="19835"/>
                  </a:cubicBezTo>
                  <a:cubicBezTo>
                    <a:pt x="8142" y="19979"/>
                    <a:pt x="8199" y="19878"/>
                    <a:pt x="8272" y="20195"/>
                  </a:cubicBezTo>
                  <a:cubicBezTo>
                    <a:pt x="8329" y="20210"/>
                    <a:pt x="8402" y="20311"/>
                    <a:pt x="8503" y="20600"/>
                  </a:cubicBezTo>
                  <a:cubicBezTo>
                    <a:pt x="8570" y="20697"/>
                    <a:pt x="8651" y="20846"/>
                    <a:pt x="8750" y="20846"/>
                  </a:cubicBezTo>
                  <a:cubicBezTo>
                    <a:pt x="8798" y="20846"/>
                    <a:pt x="8850" y="20810"/>
                    <a:pt x="8907" y="20715"/>
                  </a:cubicBezTo>
                  <a:cubicBezTo>
                    <a:pt x="8946" y="20675"/>
                    <a:pt x="8983" y="20658"/>
                    <a:pt x="9018" y="20658"/>
                  </a:cubicBezTo>
                  <a:cubicBezTo>
                    <a:pt x="9122" y="20658"/>
                    <a:pt x="9203" y="20813"/>
                    <a:pt x="9268" y="20975"/>
                  </a:cubicBezTo>
                  <a:cubicBezTo>
                    <a:pt x="9269" y="20975"/>
                    <a:pt x="9271" y="20975"/>
                    <a:pt x="9273" y="20975"/>
                  </a:cubicBezTo>
                  <a:cubicBezTo>
                    <a:pt x="9355" y="20975"/>
                    <a:pt x="9427" y="21261"/>
                    <a:pt x="9490" y="21261"/>
                  </a:cubicBezTo>
                  <a:cubicBezTo>
                    <a:pt x="9503" y="21261"/>
                    <a:pt x="9515" y="21249"/>
                    <a:pt x="9528" y="21220"/>
                  </a:cubicBezTo>
                  <a:cubicBezTo>
                    <a:pt x="9546" y="21225"/>
                    <a:pt x="9565" y="21228"/>
                    <a:pt x="9584" y="21228"/>
                  </a:cubicBezTo>
                  <a:cubicBezTo>
                    <a:pt x="9679" y="21228"/>
                    <a:pt x="9783" y="21176"/>
                    <a:pt x="9922" y="21176"/>
                  </a:cubicBezTo>
                  <a:cubicBezTo>
                    <a:pt x="9996" y="21176"/>
                    <a:pt x="10080" y="21191"/>
                    <a:pt x="10177" y="21235"/>
                  </a:cubicBezTo>
                  <a:cubicBezTo>
                    <a:pt x="10365" y="21163"/>
                    <a:pt x="10480" y="20903"/>
                    <a:pt x="10682" y="20802"/>
                  </a:cubicBezTo>
                  <a:cubicBezTo>
                    <a:pt x="10774" y="20727"/>
                    <a:pt x="10886" y="20692"/>
                    <a:pt x="11010" y="20692"/>
                  </a:cubicBezTo>
                  <a:cubicBezTo>
                    <a:pt x="11199" y="20692"/>
                    <a:pt x="11417" y="20775"/>
                    <a:pt x="11635" y="20932"/>
                  </a:cubicBezTo>
                  <a:cubicBezTo>
                    <a:pt x="11996" y="20946"/>
                    <a:pt x="12342" y="20903"/>
                    <a:pt x="12573" y="21278"/>
                  </a:cubicBezTo>
                  <a:cubicBezTo>
                    <a:pt x="12841" y="21363"/>
                    <a:pt x="13128" y="21397"/>
                    <a:pt x="13411" y="21397"/>
                  </a:cubicBezTo>
                  <a:cubicBezTo>
                    <a:pt x="13464" y="21397"/>
                    <a:pt x="13517" y="21396"/>
                    <a:pt x="13569" y="21394"/>
                  </a:cubicBezTo>
                  <a:cubicBezTo>
                    <a:pt x="13887" y="21379"/>
                    <a:pt x="14205" y="21336"/>
                    <a:pt x="14522" y="21264"/>
                  </a:cubicBezTo>
                  <a:cubicBezTo>
                    <a:pt x="14840" y="21206"/>
                    <a:pt x="15143" y="21148"/>
                    <a:pt x="15460" y="21105"/>
                  </a:cubicBezTo>
                  <a:cubicBezTo>
                    <a:pt x="15533" y="21125"/>
                    <a:pt x="15606" y="21132"/>
                    <a:pt x="15679" y="21132"/>
                  </a:cubicBezTo>
                  <a:cubicBezTo>
                    <a:pt x="15851" y="21132"/>
                    <a:pt x="16023" y="21093"/>
                    <a:pt x="16195" y="21093"/>
                  </a:cubicBezTo>
                  <a:cubicBezTo>
                    <a:pt x="16268" y="21093"/>
                    <a:pt x="16341" y="21099"/>
                    <a:pt x="16413" y="21119"/>
                  </a:cubicBezTo>
                  <a:cubicBezTo>
                    <a:pt x="16413" y="21259"/>
                    <a:pt x="16413" y="21301"/>
                    <a:pt x="16415" y="21301"/>
                  </a:cubicBezTo>
                  <a:cubicBezTo>
                    <a:pt x="16416" y="21301"/>
                    <a:pt x="16420" y="21244"/>
                    <a:pt x="16428" y="21220"/>
                  </a:cubicBezTo>
                  <a:cubicBezTo>
                    <a:pt x="16630" y="21163"/>
                    <a:pt x="16817" y="21076"/>
                    <a:pt x="17005" y="20989"/>
                  </a:cubicBezTo>
                  <a:cubicBezTo>
                    <a:pt x="17086" y="20989"/>
                    <a:pt x="17164" y="21003"/>
                    <a:pt x="17242" y="21003"/>
                  </a:cubicBezTo>
                  <a:cubicBezTo>
                    <a:pt x="17357" y="21003"/>
                    <a:pt x="17470" y="20972"/>
                    <a:pt x="17582" y="20816"/>
                  </a:cubicBezTo>
                  <a:cubicBezTo>
                    <a:pt x="17636" y="20870"/>
                    <a:pt x="17682" y="20885"/>
                    <a:pt x="17722" y="20885"/>
                  </a:cubicBezTo>
                  <a:cubicBezTo>
                    <a:pt x="17769" y="20885"/>
                    <a:pt x="17809" y="20864"/>
                    <a:pt x="17846" y="20864"/>
                  </a:cubicBezTo>
                  <a:cubicBezTo>
                    <a:pt x="17885" y="20864"/>
                    <a:pt x="17920" y="20888"/>
                    <a:pt x="17958" y="20989"/>
                  </a:cubicBezTo>
                  <a:cubicBezTo>
                    <a:pt x="17981" y="20936"/>
                    <a:pt x="18003" y="20915"/>
                    <a:pt x="18027" y="20915"/>
                  </a:cubicBezTo>
                  <a:cubicBezTo>
                    <a:pt x="18094" y="20915"/>
                    <a:pt x="18169" y="21081"/>
                    <a:pt x="18275" y="21177"/>
                  </a:cubicBezTo>
                  <a:cubicBezTo>
                    <a:pt x="18322" y="20996"/>
                    <a:pt x="18376" y="20938"/>
                    <a:pt x="18435" y="20938"/>
                  </a:cubicBezTo>
                  <a:cubicBezTo>
                    <a:pt x="18522" y="20938"/>
                    <a:pt x="18620" y="21062"/>
                    <a:pt x="18723" y="21105"/>
                  </a:cubicBezTo>
                  <a:cubicBezTo>
                    <a:pt x="18745" y="21089"/>
                    <a:pt x="18767" y="21083"/>
                    <a:pt x="18790" y="21083"/>
                  </a:cubicBezTo>
                  <a:cubicBezTo>
                    <a:pt x="18872" y="21083"/>
                    <a:pt x="18956" y="21167"/>
                    <a:pt x="19034" y="21167"/>
                  </a:cubicBezTo>
                  <a:cubicBezTo>
                    <a:pt x="19088" y="21167"/>
                    <a:pt x="19139" y="21127"/>
                    <a:pt x="19185" y="20989"/>
                  </a:cubicBezTo>
                  <a:cubicBezTo>
                    <a:pt x="19487" y="21003"/>
                    <a:pt x="19789" y="21183"/>
                    <a:pt x="20091" y="21183"/>
                  </a:cubicBezTo>
                  <a:cubicBezTo>
                    <a:pt x="20121" y="21183"/>
                    <a:pt x="20151" y="21181"/>
                    <a:pt x="20181" y="21177"/>
                  </a:cubicBezTo>
                  <a:cubicBezTo>
                    <a:pt x="20210" y="21166"/>
                    <a:pt x="20240" y="21162"/>
                    <a:pt x="20270" y="21162"/>
                  </a:cubicBezTo>
                  <a:cubicBezTo>
                    <a:pt x="20497" y="21162"/>
                    <a:pt x="20731" y="21439"/>
                    <a:pt x="20960" y="21439"/>
                  </a:cubicBezTo>
                  <a:cubicBezTo>
                    <a:pt x="21023" y="21439"/>
                    <a:pt x="21086" y="21418"/>
                    <a:pt x="21148" y="21365"/>
                  </a:cubicBezTo>
                  <a:cubicBezTo>
                    <a:pt x="21365" y="21191"/>
                    <a:pt x="21552" y="21293"/>
                    <a:pt x="21725" y="21062"/>
                  </a:cubicBezTo>
                  <a:cubicBezTo>
                    <a:pt x="21870" y="20917"/>
                    <a:pt x="22043" y="20816"/>
                    <a:pt x="22245" y="20758"/>
                  </a:cubicBezTo>
                  <a:cubicBezTo>
                    <a:pt x="22256" y="20758"/>
                    <a:pt x="22266" y="20758"/>
                    <a:pt x="22277" y="20758"/>
                  </a:cubicBezTo>
                  <a:cubicBezTo>
                    <a:pt x="22644" y="20758"/>
                    <a:pt x="22556" y="21008"/>
                    <a:pt x="22851" y="21163"/>
                  </a:cubicBezTo>
                  <a:cubicBezTo>
                    <a:pt x="23010" y="21249"/>
                    <a:pt x="23169" y="21307"/>
                    <a:pt x="23357" y="21336"/>
                  </a:cubicBezTo>
                  <a:lnTo>
                    <a:pt x="23357" y="0"/>
                  </a:lnTo>
                  <a:close/>
                </a:path>
              </a:pathLst>
            </a:custGeom>
            <a:solidFill>
              <a:srgbClr val="B6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6">
              <a:extLst>
                <a:ext uri="{FF2B5EF4-FFF2-40B4-BE49-F238E27FC236}">
                  <a16:creationId xmlns:a16="http://schemas.microsoft.com/office/drawing/2014/main" id="{9F8BD812-3B4A-7923-B86F-0CA2475786E7}"/>
                </a:ext>
              </a:extLst>
            </p:cNvPr>
            <p:cNvSpPr/>
            <p:nvPr/>
          </p:nvSpPr>
          <p:spPr>
            <a:xfrm rot="594770">
              <a:off x="1376997" y="3149685"/>
              <a:ext cx="1572513" cy="293899"/>
            </a:xfrm>
            <a:custGeom>
              <a:avLst/>
              <a:gdLst/>
              <a:ahLst/>
              <a:cxnLst/>
              <a:rect l="l" t="t" r="r" b="b"/>
              <a:pathLst>
                <a:path w="23357" h="4230" extrusionOk="0">
                  <a:moveTo>
                    <a:pt x="0" y="0"/>
                  </a:moveTo>
                  <a:lnTo>
                    <a:pt x="0" y="4230"/>
                  </a:lnTo>
                  <a:lnTo>
                    <a:pt x="23357" y="4230"/>
                  </a:lnTo>
                  <a:lnTo>
                    <a:pt x="23357" y="0"/>
                  </a:lnTo>
                  <a:close/>
                </a:path>
              </a:pathLst>
            </a:custGeom>
            <a:solidFill>
              <a:srgbClr val="89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9" name="Google Shape;3239;p46">
            <a:extLst>
              <a:ext uri="{FF2B5EF4-FFF2-40B4-BE49-F238E27FC236}">
                <a16:creationId xmlns:a16="http://schemas.microsoft.com/office/drawing/2014/main" id="{A8A3AA48-EB37-650B-B467-A647398FA720}"/>
              </a:ext>
            </a:extLst>
          </p:cNvPr>
          <p:cNvSpPr txBox="1"/>
          <p:nvPr/>
        </p:nvSpPr>
        <p:spPr>
          <a:xfrm rot="1150281">
            <a:off x="5979471" y="3460713"/>
            <a:ext cx="1291739" cy="4256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Bahiana"/>
                <a:ea typeface="Bahiana"/>
                <a:cs typeface="Bahiana"/>
                <a:sym typeface="Bahiana"/>
              </a:rPr>
              <a:t>CRIME</a:t>
            </a:r>
            <a:endParaRPr sz="3000" b="1">
              <a:solidFill>
                <a:schemeClr val="dk1"/>
              </a:solidFill>
              <a:latin typeface="Bahiana"/>
              <a:ea typeface="Bahiana"/>
              <a:cs typeface="Bahiana"/>
              <a:sym typeface="Bahiana"/>
            </a:endParaRPr>
          </a:p>
        </p:txBody>
      </p:sp>
      <p:grpSp>
        <p:nvGrpSpPr>
          <p:cNvPr id="3240" name="Google Shape;3240;p46">
            <a:extLst>
              <a:ext uri="{FF2B5EF4-FFF2-40B4-BE49-F238E27FC236}">
                <a16:creationId xmlns:a16="http://schemas.microsoft.com/office/drawing/2014/main" id="{8C127FA3-4538-CAE7-D8A9-47F15EA06485}"/>
              </a:ext>
            </a:extLst>
          </p:cNvPr>
          <p:cNvGrpSpPr/>
          <p:nvPr/>
        </p:nvGrpSpPr>
        <p:grpSpPr>
          <a:xfrm rot="17953020">
            <a:off x="5945023" y="1692090"/>
            <a:ext cx="3271020" cy="977887"/>
            <a:chOff x="1268493" y="2807275"/>
            <a:chExt cx="5304082" cy="1290600"/>
          </a:xfrm>
        </p:grpSpPr>
        <p:cxnSp>
          <p:nvCxnSpPr>
            <p:cNvPr id="3241" name="Google Shape;3241;p46">
              <a:extLst>
                <a:ext uri="{FF2B5EF4-FFF2-40B4-BE49-F238E27FC236}">
                  <a16:creationId xmlns:a16="http://schemas.microsoft.com/office/drawing/2014/main" id="{886C29F0-A066-DD47-2A5C-1C2A6DEA3296}"/>
                </a:ext>
              </a:extLst>
            </p:cNvPr>
            <p:cNvCxnSpPr/>
            <p:nvPr/>
          </p:nvCxnSpPr>
          <p:spPr>
            <a:xfrm rot="-7116628">
              <a:off x="2124446" y="2433142"/>
              <a:ext cx="7518" cy="1826180"/>
            </a:xfrm>
            <a:prstGeom prst="straightConnector1">
              <a:avLst/>
            </a:prstGeom>
            <a:noFill/>
            <a:ln w="28575" cap="flat" cmpd="sng">
              <a:solidFill>
                <a:schemeClr val="accent3"/>
              </a:solidFill>
              <a:prstDash val="solid"/>
              <a:round/>
              <a:headEnd type="none" w="med" len="med"/>
              <a:tailEnd type="none" w="med" len="med"/>
            </a:ln>
          </p:spPr>
        </p:cxnSp>
        <p:cxnSp>
          <p:nvCxnSpPr>
            <p:cNvPr id="3242" name="Google Shape;3242;p46">
              <a:extLst>
                <a:ext uri="{FF2B5EF4-FFF2-40B4-BE49-F238E27FC236}">
                  <a16:creationId xmlns:a16="http://schemas.microsoft.com/office/drawing/2014/main" id="{A1267280-140F-4993-4BF7-A44C88012EE1}"/>
                </a:ext>
              </a:extLst>
            </p:cNvPr>
            <p:cNvCxnSpPr/>
            <p:nvPr/>
          </p:nvCxnSpPr>
          <p:spPr>
            <a:xfrm>
              <a:off x="2929950" y="2901350"/>
              <a:ext cx="3531600" cy="1110300"/>
            </a:xfrm>
            <a:prstGeom prst="straightConnector1">
              <a:avLst/>
            </a:prstGeom>
            <a:noFill/>
            <a:ln w="28575" cap="flat" cmpd="sng">
              <a:solidFill>
                <a:schemeClr val="accent3"/>
              </a:solidFill>
              <a:prstDash val="solid"/>
              <a:round/>
              <a:headEnd type="none" w="med" len="med"/>
              <a:tailEnd type="none" w="med" len="med"/>
            </a:ln>
          </p:spPr>
        </p:cxnSp>
        <p:sp>
          <p:nvSpPr>
            <p:cNvPr id="3243" name="Google Shape;3243;p46">
              <a:extLst>
                <a:ext uri="{FF2B5EF4-FFF2-40B4-BE49-F238E27FC236}">
                  <a16:creationId xmlns:a16="http://schemas.microsoft.com/office/drawing/2014/main" id="{77ABB37B-4B14-D9BD-DD4A-8A0BFF1BAFD7}"/>
                </a:ext>
              </a:extLst>
            </p:cNvPr>
            <p:cNvSpPr/>
            <p:nvPr/>
          </p:nvSpPr>
          <p:spPr>
            <a:xfrm>
              <a:off x="6406675" y="393197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6">
              <a:extLst>
                <a:ext uri="{FF2B5EF4-FFF2-40B4-BE49-F238E27FC236}">
                  <a16:creationId xmlns:a16="http://schemas.microsoft.com/office/drawing/2014/main" id="{D6DE0495-8949-8666-62A4-A65AFC9B424D}"/>
                </a:ext>
              </a:extLst>
            </p:cNvPr>
            <p:cNvSpPr/>
            <p:nvPr/>
          </p:nvSpPr>
          <p:spPr>
            <a:xfrm>
              <a:off x="2832000" y="280727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6">
              <a:extLst>
                <a:ext uri="{FF2B5EF4-FFF2-40B4-BE49-F238E27FC236}">
                  <a16:creationId xmlns:a16="http://schemas.microsoft.com/office/drawing/2014/main" id="{872D2B06-FB09-1DE4-4E28-6D0BD280B2BD}"/>
                </a:ext>
              </a:extLst>
            </p:cNvPr>
            <p:cNvSpPr/>
            <p:nvPr/>
          </p:nvSpPr>
          <p:spPr>
            <a:xfrm>
              <a:off x="1268493" y="369768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55756C9-9B3D-0E2B-AE0A-5434ED793A16}"/>
              </a:ext>
            </a:extLst>
          </p:cNvPr>
          <p:cNvSpPr txBox="1"/>
          <p:nvPr/>
        </p:nvSpPr>
        <p:spPr>
          <a:xfrm>
            <a:off x="703385" y="630115"/>
            <a:ext cx="5407267" cy="426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solidFill>
                  <a:srgbClr val="1D1D1D"/>
                </a:solidFill>
                <a:latin typeface="Calibri"/>
                <a:cs typeface="Segoe UI"/>
              </a:rPr>
              <a:t>Main Characters: </a:t>
            </a:r>
            <a:endParaRPr lang="en-US" b="1">
              <a:latin typeface="Calibri"/>
              <a:cs typeface="Segoe UI"/>
            </a:endParaRPr>
          </a:p>
          <a:p>
            <a:pPr marL="777240" lvl="1" indent="-388620" algn="just">
              <a:lnSpc>
                <a:spcPct val="150000"/>
              </a:lnSpc>
              <a:buFont typeface="Arial,Sans-Serif"/>
              <a:buChar char="•"/>
            </a:pPr>
            <a:r>
              <a:rPr lang="en-US" b="1">
                <a:solidFill>
                  <a:srgbClr val="1D1D1D"/>
                </a:solidFill>
                <a:latin typeface="Calibri"/>
              </a:rPr>
              <a:t>Molly – Narrator; maid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Mr. Snow – Hotel manager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Mr. Black – Murder victim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Giselle Black – Mr. Black's second wife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Mr. Preston – Hotel doorman; Molly’s friend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Rodney – Hotel bartender; involved in criminal activity at the hotel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Cheryl - Molly's supervisor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Juan Manuel – dishwasher; involved in criminal activity at the hotel  </a:t>
            </a:r>
            <a:endParaRPr lang="en-US" b="1">
              <a:latin typeface="Calibri"/>
            </a:endParaRPr>
          </a:p>
          <a:p>
            <a:pPr marL="777240" lvl="1" indent="-388620" algn="just">
              <a:lnSpc>
                <a:spcPct val="150000"/>
              </a:lnSpc>
              <a:buFont typeface="Arial,Sans-Serif"/>
              <a:buChar char="•"/>
            </a:pPr>
            <a:r>
              <a:rPr lang="en-US" b="1">
                <a:solidFill>
                  <a:srgbClr val="1D1D1D"/>
                </a:solidFill>
                <a:latin typeface="Calibri"/>
              </a:rPr>
              <a:t>Detective Stark – Detective investigating Mr. Black's death </a:t>
            </a:r>
          </a:p>
          <a:p>
            <a:pPr marL="777240" lvl="1" indent="-388620" algn="just">
              <a:lnSpc>
                <a:spcPct val="150000"/>
              </a:lnSpc>
              <a:buFont typeface="Arial,Sans-Serif"/>
              <a:buChar char="•"/>
            </a:pPr>
            <a:r>
              <a:rPr lang="en-US" b="1">
                <a:solidFill>
                  <a:srgbClr val="1D1D1D"/>
                </a:solidFill>
                <a:latin typeface="Calibri"/>
              </a:rPr>
              <a:t>Charlotte- Mr. Preston's daughter who works as a lawyer</a:t>
            </a:r>
          </a:p>
        </p:txBody>
      </p:sp>
    </p:spTree>
    <p:extLst>
      <p:ext uri="{BB962C8B-B14F-4D97-AF65-F5344CB8AC3E}">
        <p14:creationId xmlns:p14="http://schemas.microsoft.com/office/powerpoint/2010/main" val="167594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E40C65E2-15E6-BD2C-0B21-89D96A3CCF01}"/>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1653D994-ED51-F13C-61E2-59574B13BBB6}"/>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Character list Continued...</a:t>
            </a:r>
          </a:p>
        </p:txBody>
      </p:sp>
      <p:grpSp>
        <p:nvGrpSpPr>
          <p:cNvPr id="3203" name="Google Shape;3203;p46">
            <a:extLst>
              <a:ext uri="{FF2B5EF4-FFF2-40B4-BE49-F238E27FC236}">
                <a16:creationId xmlns:a16="http://schemas.microsoft.com/office/drawing/2014/main" id="{8D58E4EB-2F52-EC00-9A85-8E61FD7B762C}"/>
              </a:ext>
            </a:extLst>
          </p:cNvPr>
          <p:cNvGrpSpPr/>
          <p:nvPr/>
        </p:nvGrpSpPr>
        <p:grpSpPr>
          <a:xfrm>
            <a:off x="6446073" y="948803"/>
            <a:ext cx="2548904" cy="2464667"/>
            <a:chOff x="5327335" y="1172643"/>
            <a:chExt cx="3228205" cy="3242836"/>
          </a:xfrm>
        </p:grpSpPr>
        <p:grpSp>
          <p:nvGrpSpPr>
            <p:cNvPr id="3204" name="Google Shape;3204;p46">
              <a:extLst>
                <a:ext uri="{FF2B5EF4-FFF2-40B4-BE49-F238E27FC236}">
                  <a16:creationId xmlns:a16="http://schemas.microsoft.com/office/drawing/2014/main" id="{6E16A89E-5A81-D7BC-D0B1-DE7401D69E0A}"/>
                </a:ext>
              </a:extLst>
            </p:cNvPr>
            <p:cNvGrpSpPr/>
            <p:nvPr/>
          </p:nvGrpSpPr>
          <p:grpSpPr>
            <a:xfrm rot="832153" flipH="1">
              <a:off x="6856794" y="1422436"/>
              <a:ext cx="1450784" cy="2245519"/>
              <a:chOff x="6393253" y="671249"/>
              <a:chExt cx="1227975" cy="1900500"/>
            </a:xfrm>
          </p:grpSpPr>
          <p:sp>
            <p:nvSpPr>
              <p:cNvPr id="3205" name="Google Shape;3205;p46">
                <a:extLst>
                  <a:ext uri="{FF2B5EF4-FFF2-40B4-BE49-F238E27FC236}">
                    <a16:creationId xmlns:a16="http://schemas.microsoft.com/office/drawing/2014/main" id="{CAB1D4AA-8B05-E258-BF0F-4A795F044AFE}"/>
                  </a:ext>
                </a:extLst>
              </p:cNvPr>
              <p:cNvSpPr/>
              <p:nvPr/>
            </p:nvSpPr>
            <p:spPr>
              <a:xfrm>
                <a:off x="7093750" y="1062050"/>
                <a:ext cx="451200" cy="6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6">
                <a:extLst>
                  <a:ext uri="{FF2B5EF4-FFF2-40B4-BE49-F238E27FC236}">
                    <a16:creationId xmlns:a16="http://schemas.microsoft.com/office/drawing/2014/main" id="{542E08F0-9A00-F5D9-7D2A-5D5987F43856}"/>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6">
                <a:extLst>
                  <a:ext uri="{FF2B5EF4-FFF2-40B4-BE49-F238E27FC236}">
                    <a16:creationId xmlns:a16="http://schemas.microsoft.com/office/drawing/2014/main" id="{9394F925-AEAC-DC39-461E-A85F446251FD}"/>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6">
                <a:extLst>
                  <a:ext uri="{FF2B5EF4-FFF2-40B4-BE49-F238E27FC236}">
                    <a16:creationId xmlns:a16="http://schemas.microsoft.com/office/drawing/2014/main" id="{28813821-34B7-79DF-0075-FDDC01B5235F}"/>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6">
                <a:extLst>
                  <a:ext uri="{FF2B5EF4-FFF2-40B4-BE49-F238E27FC236}">
                    <a16:creationId xmlns:a16="http://schemas.microsoft.com/office/drawing/2014/main" id="{FB444B41-F4FE-605F-0F05-CB17693C929E}"/>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6">
                <a:extLst>
                  <a:ext uri="{FF2B5EF4-FFF2-40B4-BE49-F238E27FC236}">
                    <a16:creationId xmlns:a16="http://schemas.microsoft.com/office/drawing/2014/main" id="{48C5893E-DC55-11B1-9794-097B9517E271}"/>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6">
                <a:extLst>
                  <a:ext uri="{FF2B5EF4-FFF2-40B4-BE49-F238E27FC236}">
                    <a16:creationId xmlns:a16="http://schemas.microsoft.com/office/drawing/2014/main" id="{A608F304-B95F-CA41-5C47-1EAF2C109A5B}"/>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2" name="Google Shape;3212;p46">
              <a:extLst>
                <a:ext uri="{FF2B5EF4-FFF2-40B4-BE49-F238E27FC236}">
                  <a16:creationId xmlns:a16="http://schemas.microsoft.com/office/drawing/2014/main" id="{5CF2F8A4-4470-C536-0367-FA3343B0E8B7}"/>
                </a:ext>
              </a:extLst>
            </p:cNvPr>
            <p:cNvGrpSpPr/>
            <p:nvPr/>
          </p:nvGrpSpPr>
          <p:grpSpPr>
            <a:xfrm rot="832153" flipH="1">
              <a:off x="6823776" y="1313796"/>
              <a:ext cx="1450784" cy="2245519"/>
              <a:chOff x="6393253" y="671249"/>
              <a:chExt cx="1227975" cy="1900500"/>
            </a:xfrm>
          </p:grpSpPr>
          <p:sp>
            <p:nvSpPr>
              <p:cNvPr id="3213" name="Google Shape;3213;p46">
                <a:extLst>
                  <a:ext uri="{FF2B5EF4-FFF2-40B4-BE49-F238E27FC236}">
                    <a16:creationId xmlns:a16="http://schemas.microsoft.com/office/drawing/2014/main" id="{9D65D9F3-5FC2-E40C-BA6B-DD8851BB6D57}"/>
                  </a:ext>
                </a:extLst>
              </p:cNvPr>
              <p:cNvSpPr/>
              <p:nvPr/>
            </p:nvSpPr>
            <p:spPr>
              <a:xfrm>
                <a:off x="7093750" y="1062050"/>
                <a:ext cx="451200" cy="6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6">
                <a:extLst>
                  <a:ext uri="{FF2B5EF4-FFF2-40B4-BE49-F238E27FC236}">
                    <a16:creationId xmlns:a16="http://schemas.microsoft.com/office/drawing/2014/main" id="{FBFAD01F-98E2-F01D-D35C-40B548B96DC2}"/>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6">
                <a:extLst>
                  <a:ext uri="{FF2B5EF4-FFF2-40B4-BE49-F238E27FC236}">
                    <a16:creationId xmlns:a16="http://schemas.microsoft.com/office/drawing/2014/main" id="{70563AE6-FE4E-D2D7-A029-7BAF32D9CA48}"/>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6">
                <a:extLst>
                  <a:ext uri="{FF2B5EF4-FFF2-40B4-BE49-F238E27FC236}">
                    <a16:creationId xmlns:a16="http://schemas.microsoft.com/office/drawing/2014/main" id="{A9A27F05-7512-13C7-5383-700DE6A8A310}"/>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6">
                <a:extLst>
                  <a:ext uri="{FF2B5EF4-FFF2-40B4-BE49-F238E27FC236}">
                    <a16:creationId xmlns:a16="http://schemas.microsoft.com/office/drawing/2014/main" id="{6A4C5FB9-73BE-79E2-74DB-879ECB9608AA}"/>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6">
                <a:extLst>
                  <a:ext uri="{FF2B5EF4-FFF2-40B4-BE49-F238E27FC236}">
                    <a16:creationId xmlns:a16="http://schemas.microsoft.com/office/drawing/2014/main" id="{F4744C55-189C-94BB-73A0-2958965AB927}"/>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6">
                <a:extLst>
                  <a:ext uri="{FF2B5EF4-FFF2-40B4-BE49-F238E27FC236}">
                    <a16:creationId xmlns:a16="http://schemas.microsoft.com/office/drawing/2014/main" id="{F1367F5E-A46D-52F3-D2E1-681564B3E2FE}"/>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46">
              <a:extLst>
                <a:ext uri="{FF2B5EF4-FFF2-40B4-BE49-F238E27FC236}">
                  <a16:creationId xmlns:a16="http://schemas.microsoft.com/office/drawing/2014/main" id="{5E8C6B89-CE43-1D7A-B6EE-497F406C401A}"/>
                </a:ext>
              </a:extLst>
            </p:cNvPr>
            <p:cNvGrpSpPr/>
            <p:nvPr/>
          </p:nvGrpSpPr>
          <p:grpSpPr>
            <a:xfrm rot="-1400551">
              <a:off x="5801443" y="1974534"/>
              <a:ext cx="1450722" cy="2245413"/>
              <a:chOff x="6393253" y="671249"/>
              <a:chExt cx="1227975" cy="1900500"/>
            </a:xfrm>
          </p:grpSpPr>
          <p:sp>
            <p:nvSpPr>
              <p:cNvPr id="3221" name="Google Shape;3221;p46">
                <a:extLst>
                  <a:ext uri="{FF2B5EF4-FFF2-40B4-BE49-F238E27FC236}">
                    <a16:creationId xmlns:a16="http://schemas.microsoft.com/office/drawing/2014/main" id="{CC346EAE-302F-83A2-44CE-E3119AE3C610}"/>
                  </a:ext>
                </a:extLst>
              </p:cNvPr>
              <p:cNvSpPr/>
              <p:nvPr/>
            </p:nvSpPr>
            <p:spPr>
              <a:xfrm>
                <a:off x="7093750" y="1062050"/>
                <a:ext cx="451200" cy="60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6">
                <a:extLst>
                  <a:ext uri="{FF2B5EF4-FFF2-40B4-BE49-F238E27FC236}">
                    <a16:creationId xmlns:a16="http://schemas.microsoft.com/office/drawing/2014/main" id="{BB6317AA-2C05-6E45-0CEC-A4DC231AAA7F}"/>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6">
                <a:extLst>
                  <a:ext uri="{FF2B5EF4-FFF2-40B4-BE49-F238E27FC236}">
                    <a16:creationId xmlns:a16="http://schemas.microsoft.com/office/drawing/2014/main" id="{DD168A3D-9CCE-C098-CDF9-D43E2E9B8B29}"/>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6">
                <a:extLst>
                  <a:ext uri="{FF2B5EF4-FFF2-40B4-BE49-F238E27FC236}">
                    <a16:creationId xmlns:a16="http://schemas.microsoft.com/office/drawing/2014/main" id="{EFA2EFFA-563D-68EC-A27B-700FB5C3A661}"/>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6">
                <a:extLst>
                  <a:ext uri="{FF2B5EF4-FFF2-40B4-BE49-F238E27FC236}">
                    <a16:creationId xmlns:a16="http://schemas.microsoft.com/office/drawing/2014/main" id="{181B1756-5155-2926-E3B3-04D25D72D9C0}"/>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6">
                <a:extLst>
                  <a:ext uri="{FF2B5EF4-FFF2-40B4-BE49-F238E27FC236}">
                    <a16:creationId xmlns:a16="http://schemas.microsoft.com/office/drawing/2014/main" id="{228A2D4F-04B0-3632-6643-339C8BFCA963}"/>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6">
                <a:extLst>
                  <a:ext uri="{FF2B5EF4-FFF2-40B4-BE49-F238E27FC236}">
                    <a16:creationId xmlns:a16="http://schemas.microsoft.com/office/drawing/2014/main" id="{FDD96C70-61C0-838A-B019-471F7F4CA135}"/>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8" name="Google Shape;3228;p46">
              <a:extLst>
                <a:ext uri="{FF2B5EF4-FFF2-40B4-BE49-F238E27FC236}">
                  <a16:creationId xmlns:a16="http://schemas.microsoft.com/office/drawing/2014/main" id="{23FC5654-B75D-BE27-73BE-63B85FBAC184}"/>
                </a:ext>
              </a:extLst>
            </p:cNvPr>
            <p:cNvGrpSpPr/>
            <p:nvPr/>
          </p:nvGrpSpPr>
          <p:grpSpPr>
            <a:xfrm rot="-1400551">
              <a:off x="5712778" y="1956801"/>
              <a:ext cx="1450722" cy="2245413"/>
              <a:chOff x="6393253" y="671249"/>
              <a:chExt cx="1227975" cy="1900500"/>
            </a:xfrm>
          </p:grpSpPr>
          <p:sp>
            <p:nvSpPr>
              <p:cNvPr id="3229" name="Google Shape;3229;p46">
                <a:extLst>
                  <a:ext uri="{FF2B5EF4-FFF2-40B4-BE49-F238E27FC236}">
                    <a16:creationId xmlns:a16="http://schemas.microsoft.com/office/drawing/2014/main" id="{E32FBEF9-98BD-FBF1-B626-4EC0C67D9386}"/>
                  </a:ext>
                </a:extLst>
              </p:cNvPr>
              <p:cNvSpPr/>
              <p:nvPr/>
            </p:nvSpPr>
            <p:spPr>
              <a:xfrm>
                <a:off x="7093750" y="1062050"/>
                <a:ext cx="451200" cy="60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6">
                <a:extLst>
                  <a:ext uri="{FF2B5EF4-FFF2-40B4-BE49-F238E27FC236}">
                    <a16:creationId xmlns:a16="http://schemas.microsoft.com/office/drawing/2014/main" id="{84160125-BD6A-CE1C-C144-9B54D6279A7B}"/>
                  </a:ext>
                </a:extLst>
              </p:cNvPr>
              <p:cNvSpPr/>
              <p:nvPr/>
            </p:nvSpPr>
            <p:spPr>
              <a:xfrm>
                <a:off x="6792700" y="2481275"/>
                <a:ext cx="801006" cy="90474"/>
              </a:xfrm>
              <a:custGeom>
                <a:avLst/>
                <a:gdLst/>
                <a:ahLst/>
                <a:cxnLst/>
                <a:rect l="l" t="t" r="r" b="b"/>
                <a:pathLst>
                  <a:path w="10684" h="1020" extrusionOk="0">
                    <a:moveTo>
                      <a:pt x="680" y="1"/>
                    </a:moveTo>
                    <a:cubicBezTo>
                      <a:pt x="0" y="1"/>
                      <a:pt x="0" y="1020"/>
                      <a:pt x="680" y="1020"/>
                    </a:cubicBezTo>
                    <a:lnTo>
                      <a:pt x="10004" y="1020"/>
                    </a:lnTo>
                    <a:cubicBezTo>
                      <a:pt x="10684" y="1020"/>
                      <a:pt x="10684" y="1"/>
                      <a:pt x="10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6">
                <a:extLst>
                  <a:ext uri="{FF2B5EF4-FFF2-40B4-BE49-F238E27FC236}">
                    <a16:creationId xmlns:a16="http://schemas.microsoft.com/office/drawing/2014/main" id="{CB5A8EE3-4EA9-9403-DAA3-0730A026C366}"/>
                  </a:ext>
                </a:extLst>
              </p:cNvPr>
              <p:cNvSpPr/>
              <p:nvPr/>
            </p:nvSpPr>
            <p:spPr>
              <a:xfrm>
                <a:off x="6404425" y="826150"/>
                <a:ext cx="494294" cy="895674"/>
              </a:xfrm>
              <a:custGeom>
                <a:avLst/>
                <a:gdLst/>
                <a:ahLst/>
                <a:cxnLst/>
                <a:rect l="l" t="t" r="r" b="b"/>
                <a:pathLst>
                  <a:path w="6593" h="11907" extrusionOk="0">
                    <a:moveTo>
                      <a:pt x="6375" y="1"/>
                    </a:moveTo>
                    <a:cubicBezTo>
                      <a:pt x="5668" y="96"/>
                      <a:pt x="5152" y="707"/>
                      <a:pt x="5166" y="1414"/>
                    </a:cubicBezTo>
                    <a:lnTo>
                      <a:pt x="5166" y="10942"/>
                    </a:lnTo>
                    <a:lnTo>
                      <a:pt x="2189" y="7952"/>
                    </a:lnTo>
                    <a:cubicBezTo>
                      <a:pt x="1917" y="7674"/>
                      <a:pt x="1564" y="7540"/>
                      <a:pt x="1215" y="7540"/>
                    </a:cubicBezTo>
                    <a:cubicBezTo>
                      <a:pt x="727" y="7540"/>
                      <a:pt x="246" y="7801"/>
                      <a:pt x="1" y="8292"/>
                    </a:cubicBezTo>
                    <a:cubicBezTo>
                      <a:pt x="264" y="8045"/>
                      <a:pt x="531" y="7925"/>
                      <a:pt x="803" y="7925"/>
                    </a:cubicBezTo>
                    <a:cubicBezTo>
                      <a:pt x="1221" y="7925"/>
                      <a:pt x="1650" y="8206"/>
                      <a:pt x="2094" y="8740"/>
                    </a:cubicBezTo>
                    <a:cubicBezTo>
                      <a:pt x="2828" y="9610"/>
                      <a:pt x="4160" y="10956"/>
                      <a:pt x="4744" y="11595"/>
                    </a:cubicBezTo>
                    <a:cubicBezTo>
                      <a:pt x="4936" y="11801"/>
                      <a:pt x="5150" y="11907"/>
                      <a:pt x="5343" y="11907"/>
                    </a:cubicBezTo>
                    <a:cubicBezTo>
                      <a:pt x="5671" y="11907"/>
                      <a:pt x="5940" y="11602"/>
                      <a:pt x="5940" y="10969"/>
                    </a:cubicBezTo>
                    <a:lnTo>
                      <a:pt x="5940" y="1781"/>
                    </a:lnTo>
                    <a:cubicBezTo>
                      <a:pt x="5940" y="816"/>
                      <a:pt x="6267" y="123"/>
                      <a:pt x="6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6">
                <a:extLst>
                  <a:ext uri="{FF2B5EF4-FFF2-40B4-BE49-F238E27FC236}">
                    <a16:creationId xmlns:a16="http://schemas.microsoft.com/office/drawing/2014/main" id="{44B6E68A-448B-EA56-9F99-5E41ACFF25F5}"/>
                  </a:ext>
                </a:extLst>
              </p:cNvPr>
              <p:cNvSpPr/>
              <p:nvPr/>
            </p:nvSpPr>
            <p:spPr>
              <a:xfrm>
                <a:off x="6992425" y="671250"/>
                <a:ext cx="100950" cy="853942"/>
              </a:xfrm>
              <a:custGeom>
                <a:avLst/>
                <a:gdLst/>
                <a:ahLst/>
                <a:cxnLst/>
                <a:rect l="l" t="t" r="r" b="b"/>
                <a:pathLst>
                  <a:path w="1142" h="11306" extrusionOk="0">
                    <a:moveTo>
                      <a:pt x="1142" y="1"/>
                    </a:moveTo>
                    <a:cubicBezTo>
                      <a:pt x="490" y="55"/>
                      <a:pt x="0" y="599"/>
                      <a:pt x="0" y="1251"/>
                    </a:cubicBezTo>
                    <a:lnTo>
                      <a:pt x="0" y="3399"/>
                    </a:lnTo>
                    <a:lnTo>
                      <a:pt x="0" y="10901"/>
                    </a:lnTo>
                    <a:cubicBezTo>
                      <a:pt x="0" y="11184"/>
                      <a:pt x="188" y="11305"/>
                      <a:pt x="386" y="11305"/>
                    </a:cubicBezTo>
                    <a:cubicBezTo>
                      <a:pt x="608" y="11305"/>
                      <a:pt x="843" y="11153"/>
                      <a:pt x="843" y="10901"/>
                    </a:cubicBezTo>
                    <a:cubicBezTo>
                      <a:pt x="843" y="10426"/>
                      <a:pt x="422" y="10317"/>
                      <a:pt x="422" y="8985"/>
                    </a:cubicBezTo>
                    <a:lnTo>
                      <a:pt x="422" y="1455"/>
                    </a:lnTo>
                    <a:cubicBezTo>
                      <a:pt x="422" y="816"/>
                      <a:pt x="571" y="354"/>
                      <a:pt x="1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6">
                <a:extLst>
                  <a:ext uri="{FF2B5EF4-FFF2-40B4-BE49-F238E27FC236}">
                    <a16:creationId xmlns:a16="http://schemas.microsoft.com/office/drawing/2014/main" id="{7C0D7B44-7B86-35FB-62D5-67697AB09E3A}"/>
                  </a:ext>
                </a:extLst>
              </p:cNvPr>
              <p:cNvSpPr/>
              <p:nvPr/>
            </p:nvSpPr>
            <p:spPr>
              <a:xfrm>
                <a:off x="7202675" y="763775"/>
                <a:ext cx="105074" cy="707252"/>
              </a:xfrm>
              <a:custGeom>
                <a:avLst/>
                <a:gdLst/>
                <a:ahLst/>
                <a:cxnLst/>
                <a:rect l="l" t="t" r="r" b="b"/>
                <a:pathLst>
                  <a:path w="1116" h="9349" extrusionOk="0">
                    <a:moveTo>
                      <a:pt x="1116" y="1"/>
                    </a:moveTo>
                    <a:lnTo>
                      <a:pt x="1116" y="1"/>
                    </a:lnTo>
                    <a:cubicBezTo>
                      <a:pt x="844" y="55"/>
                      <a:pt x="599" y="191"/>
                      <a:pt x="409" y="381"/>
                    </a:cubicBezTo>
                    <a:cubicBezTo>
                      <a:pt x="151" y="626"/>
                      <a:pt x="15" y="966"/>
                      <a:pt x="1" y="1319"/>
                    </a:cubicBezTo>
                    <a:lnTo>
                      <a:pt x="1" y="8944"/>
                    </a:lnTo>
                    <a:cubicBezTo>
                      <a:pt x="1" y="9226"/>
                      <a:pt x="189" y="9348"/>
                      <a:pt x="387" y="9348"/>
                    </a:cubicBezTo>
                    <a:cubicBezTo>
                      <a:pt x="609" y="9348"/>
                      <a:pt x="844" y="9196"/>
                      <a:pt x="844" y="8944"/>
                    </a:cubicBezTo>
                    <a:cubicBezTo>
                      <a:pt x="844" y="8469"/>
                      <a:pt x="422" y="8360"/>
                      <a:pt x="422" y="7028"/>
                    </a:cubicBezTo>
                    <a:lnTo>
                      <a:pt x="422" y="1441"/>
                    </a:lnTo>
                    <a:cubicBezTo>
                      <a:pt x="422" y="816"/>
                      <a:pt x="558" y="354"/>
                      <a:pt x="1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6">
                <a:extLst>
                  <a:ext uri="{FF2B5EF4-FFF2-40B4-BE49-F238E27FC236}">
                    <a16:creationId xmlns:a16="http://schemas.microsoft.com/office/drawing/2014/main" id="{AFCDD6C7-E183-84F2-6AD9-2BF34589666D}"/>
                  </a:ext>
                </a:extLst>
              </p:cNvPr>
              <p:cNvSpPr/>
              <p:nvPr/>
            </p:nvSpPr>
            <p:spPr>
              <a:xfrm>
                <a:off x="7416449" y="950450"/>
                <a:ext cx="92225" cy="605103"/>
              </a:xfrm>
              <a:custGeom>
                <a:avLst/>
                <a:gdLst/>
                <a:ahLst/>
                <a:cxnLst/>
                <a:rect l="l" t="t" r="r" b="b"/>
                <a:pathLst>
                  <a:path w="1129" h="8071" extrusionOk="0">
                    <a:moveTo>
                      <a:pt x="1128" y="1"/>
                    </a:moveTo>
                    <a:lnTo>
                      <a:pt x="1128" y="1"/>
                    </a:lnTo>
                    <a:cubicBezTo>
                      <a:pt x="476" y="110"/>
                      <a:pt x="0" y="680"/>
                      <a:pt x="0" y="1333"/>
                    </a:cubicBezTo>
                    <a:lnTo>
                      <a:pt x="0" y="7667"/>
                    </a:lnTo>
                    <a:cubicBezTo>
                      <a:pt x="0" y="7949"/>
                      <a:pt x="185" y="8071"/>
                      <a:pt x="380" y="8071"/>
                    </a:cubicBezTo>
                    <a:cubicBezTo>
                      <a:pt x="598" y="8071"/>
                      <a:pt x="829" y="7918"/>
                      <a:pt x="829" y="7667"/>
                    </a:cubicBezTo>
                    <a:cubicBezTo>
                      <a:pt x="829" y="7191"/>
                      <a:pt x="408" y="7082"/>
                      <a:pt x="408" y="5737"/>
                    </a:cubicBezTo>
                    <a:lnTo>
                      <a:pt x="408" y="1469"/>
                    </a:lnTo>
                    <a:cubicBezTo>
                      <a:pt x="408" y="816"/>
                      <a:pt x="558" y="368"/>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6">
                <a:extLst>
                  <a:ext uri="{FF2B5EF4-FFF2-40B4-BE49-F238E27FC236}">
                    <a16:creationId xmlns:a16="http://schemas.microsoft.com/office/drawing/2014/main" id="{414EC447-6ECF-2DD6-2173-6C0D36359D6D}"/>
                  </a:ext>
                </a:extLst>
              </p:cNvPr>
              <p:cNvSpPr/>
              <p:nvPr/>
            </p:nvSpPr>
            <p:spPr>
              <a:xfrm>
                <a:off x="6393253" y="671249"/>
                <a:ext cx="1227975" cy="1824156"/>
              </a:xfrm>
              <a:custGeom>
                <a:avLst/>
                <a:gdLst/>
                <a:ahLst/>
                <a:cxnLst/>
                <a:rect l="l" t="t" r="r" b="b"/>
                <a:pathLst>
                  <a:path w="16379" h="24331" extrusionOk="0">
                    <a:moveTo>
                      <a:pt x="9674" y="0"/>
                    </a:moveTo>
                    <a:cubicBezTo>
                      <a:pt x="9666" y="0"/>
                      <a:pt x="9658" y="0"/>
                      <a:pt x="9651" y="1"/>
                    </a:cubicBezTo>
                    <a:lnTo>
                      <a:pt x="9134" y="1"/>
                    </a:lnTo>
                    <a:cubicBezTo>
                      <a:pt x="8563" y="354"/>
                      <a:pt x="8414" y="816"/>
                      <a:pt x="8414" y="1455"/>
                    </a:cubicBezTo>
                    <a:lnTo>
                      <a:pt x="8414" y="8985"/>
                    </a:lnTo>
                    <a:cubicBezTo>
                      <a:pt x="8414" y="10317"/>
                      <a:pt x="8821" y="10426"/>
                      <a:pt x="8821" y="10901"/>
                    </a:cubicBezTo>
                    <a:cubicBezTo>
                      <a:pt x="8821" y="11153"/>
                      <a:pt x="8590" y="11305"/>
                      <a:pt x="8372" y="11305"/>
                    </a:cubicBezTo>
                    <a:cubicBezTo>
                      <a:pt x="8177" y="11305"/>
                      <a:pt x="7992" y="11184"/>
                      <a:pt x="7992" y="10901"/>
                    </a:cubicBezTo>
                    <a:lnTo>
                      <a:pt x="7992" y="3344"/>
                    </a:lnTo>
                    <a:cubicBezTo>
                      <a:pt x="7965" y="2651"/>
                      <a:pt x="7421" y="2107"/>
                      <a:pt x="6728" y="2067"/>
                    </a:cubicBezTo>
                    <a:cubicBezTo>
                      <a:pt x="6402" y="2189"/>
                      <a:pt x="6076" y="2882"/>
                      <a:pt x="6076" y="3847"/>
                    </a:cubicBezTo>
                    <a:lnTo>
                      <a:pt x="6076" y="13049"/>
                    </a:lnTo>
                    <a:cubicBezTo>
                      <a:pt x="6076" y="13672"/>
                      <a:pt x="5813" y="13974"/>
                      <a:pt x="5486" y="13974"/>
                    </a:cubicBezTo>
                    <a:cubicBezTo>
                      <a:pt x="5293" y="13974"/>
                      <a:pt x="5077" y="13868"/>
                      <a:pt x="4880" y="13661"/>
                    </a:cubicBezTo>
                    <a:cubicBezTo>
                      <a:pt x="4295" y="13022"/>
                      <a:pt x="2950" y="11690"/>
                      <a:pt x="2229" y="10806"/>
                    </a:cubicBezTo>
                    <a:cubicBezTo>
                      <a:pt x="1791" y="10278"/>
                      <a:pt x="1363" y="9995"/>
                      <a:pt x="946" y="9995"/>
                    </a:cubicBezTo>
                    <a:cubicBezTo>
                      <a:pt x="676" y="9995"/>
                      <a:pt x="411" y="10113"/>
                      <a:pt x="150" y="10358"/>
                    </a:cubicBezTo>
                    <a:cubicBezTo>
                      <a:pt x="54" y="10548"/>
                      <a:pt x="0" y="10766"/>
                      <a:pt x="0" y="10983"/>
                    </a:cubicBezTo>
                    <a:cubicBezTo>
                      <a:pt x="0" y="11187"/>
                      <a:pt x="54" y="11391"/>
                      <a:pt x="136" y="11567"/>
                    </a:cubicBezTo>
                    <a:lnTo>
                      <a:pt x="4200" y="19220"/>
                    </a:lnTo>
                    <a:cubicBezTo>
                      <a:pt x="4390" y="19546"/>
                      <a:pt x="4649" y="19845"/>
                      <a:pt x="4961" y="20090"/>
                    </a:cubicBezTo>
                    <a:cubicBezTo>
                      <a:pt x="5383" y="20443"/>
                      <a:pt x="5736" y="20892"/>
                      <a:pt x="5967" y="21395"/>
                    </a:cubicBezTo>
                    <a:cubicBezTo>
                      <a:pt x="6225" y="21898"/>
                      <a:pt x="6375" y="22441"/>
                      <a:pt x="6388" y="22999"/>
                    </a:cubicBezTo>
                    <a:lnTo>
                      <a:pt x="6388" y="24331"/>
                    </a:lnTo>
                    <a:lnTo>
                      <a:pt x="14924" y="24331"/>
                    </a:lnTo>
                    <a:lnTo>
                      <a:pt x="14924" y="20280"/>
                    </a:lnTo>
                    <a:cubicBezTo>
                      <a:pt x="14924" y="18445"/>
                      <a:pt x="16365" y="17086"/>
                      <a:pt x="16365" y="15414"/>
                    </a:cubicBezTo>
                    <a:lnTo>
                      <a:pt x="16365" y="5138"/>
                    </a:lnTo>
                    <a:cubicBezTo>
                      <a:pt x="16379" y="4432"/>
                      <a:pt x="15849" y="3806"/>
                      <a:pt x="15142" y="3711"/>
                    </a:cubicBezTo>
                    <a:cubicBezTo>
                      <a:pt x="15106" y="3707"/>
                      <a:pt x="15071" y="3706"/>
                      <a:pt x="15037" y="3706"/>
                    </a:cubicBezTo>
                    <a:cubicBezTo>
                      <a:pt x="14955" y="3706"/>
                      <a:pt x="14875" y="3715"/>
                      <a:pt x="14788" y="3725"/>
                    </a:cubicBezTo>
                    <a:cubicBezTo>
                      <a:pt x="14218" y="4092"/>
                      <a:pt x="14068" y="4540"/>
                      <a:pt x="14068" y="5193"/>
                    </a:cubicBezTo>
                    <a:lnTo>
                      <a:pt x="14068" y="9461"/>
                    </a:lnTo>
                    <a:cubicBezTo>
                      <a:pt x="14068" y="10806"/>
                      <a:pt x="14476" y="10915"/>
                      <a:pt x="14476" y="11391"/>
                    </a:cubicBezTo>
                    <a:cubicBezTo>
                      <a:pt x="14476" y="11642"/>
                      <a:pt x="14244" y="11795"/>
                      <a:pt x="14026" y="11795"/>
                    </a:cubicBezTo>
                    <a:cubicBezTo>
                      <a:pt x="13831" y="11795"/>
                      <a:pt x="13647" y="11673"/>
                      <a:pt x="13647" y="11391"/>
                    </a:cubicBezTo>
                    <a:lnTo>
                      <a:pt x="13647" y="2624"/>
                    </a:lnTo>
                    <a:cubicBezTo>
                      <a:pt x="13647" y="1863"/>
                      <a:pt x="13035" y="1237"/>
                      <a:pt x="12274" y="1237"/>
                    </a:cubicBezTo>
                    <a:cubicBezTo>
                      <a:pt x="12179" y="1237"/>
                      <a:pt x="12097" y="1251"/>
                      <a:pt x="12016" y="1265"/>
                    </a:cubicBezTo>
                    <a:cubicBezTo>
                      <a:pt x="11458" y="1618"/>
                      <a:pt x="11322" y="2080"/>
                      <a:pt x="11322" y="2705"/>
                    </a:cubicBezTo>
                    <a:lnTo>
                      <a:pt x="11322" y="8292"/>
                    </a:lnTo>
                    <a:cubicBezTo>
                      <a:pt x="11322" y="9624"/>
                      <a:pt x="11730" y="9733"/>
                      <a:pt x="11730" y="10208"/>
                    </a:cubicBezTo>
                    <a:cubicBezTo>
                      <a:pt x="11730" y="10461"/>
                      <a:pt x="11496" y="10618"/>
                      <a:pt x="11277" y="10618"/>
                    </a:cubicBezTo>
                    <a:cubicBezTo>
                      <a:pt x="11083" y="10618"/>
                      <a:pt x="10901" y="10495"/>
                      <a:pt x="10901" y="10208"/>
                    </a:cubicBezTo>
                    <a:lnTo>
                      <a:pt x="10901" y="2624"/>
                    </a:lnTo>
                    <a:lnTo>
                      <a:pt x="10901" y="1251"/>
                    </a:lnTo>
                    <a:cubicBezTo>
                      <a:pt x="10901" y="566"/>
                      <a:pt x="10343" y="0"/>
                      <a:pt x="9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36" name="Google Shape;3236;p46">
            <a:extLst>
              <a:ext uri="{FF2B5EF4-FFF2-40B4-BE49-F238E27FC236}">
                <a16:creationId xmlns:a16="http://schemas.microsoft.com/office/drawing/2014/main" id="{1730EBC7-8063-38D0-A4E2-F79EB233F5AB}"/>
              </a:ext>
            </a:extLst>
          </p:cNvPr>
          <p:cNvGrpSpPr/>
          <p:nvPr/>
        </p:nvGrpSpPr>
        <p:grpSpPr>
          <a:xfrm rot="495573">
            <a:off x="6037101" y="2986322"/>
            <a:ext cx="1452735" cy="1373992"/>
            <a:chOff x="1163961" y="3016525"/>
            <a:chExt cx="1799107" cy="1701590"/>
          </a:xfrm>
        </p:grpSpPr>
        <p:sp>
          <p:nvSpPr>
            <p:cNvPr id="3237" name="Google Shape;3237;p46">
              <a:extLst>
                <a:ext uri="{FF2B5EF4-FFF2-40B4-BE49-F238E27FC236}">
                  <a16:creationId xmlns:a16="http://schemas.microsoft.com/office/drawing/2014/main" id="{875FDB54-E225-F8D0-47EB-2B98C91C141C}"/>
                </a:ext>
              </a:extLst>
            </p:cNvPr>
            <p:cNvSpPr/>
            <p:nvPr/>
          </p:nvSpPr>
          <p:spPr>
            <a:xfrm rot="594770">
              <a:off x="1276467" y="3150085"/>
              <a:ext cx="1572513" cy="1443450"/>
            </a:xfrm>
            <a:custGeom>
              <a:avLst/>
              <a:gdLst/>
              <a:ahLst/>
              <a:cxnLst/>
              <a:rect l="l" t="t" r="r" b="b"/>
              <a:pathLst>
                <a:path w="23357" h="21440" extrusionOk="0">
                  <a:moveTo>
                    <a:pt x="0" y="0"/>
                  </a:moveTo>
                  <a:lnTo>
                    <a:pt x="0" y="16774"/>
                  </a:lnTo>
                  <a:cubicBezTo>
                    <a:pt x="397" y="16952"/>
                    <a:pt x="574" y="17443"/>
                    <a:pt x="1072" y="17443"/>
                  </a:cubicBezTo>
                  <a:cubicBezTo>
                    <a:pt x="1099" y="17443"/>
                    <a:pt x="1126" y="17441"/>
                    <a:pt x="1155" y="17438"/>
                  </a:cubicBezTo>
                  <a:cubicBezTo>
                    <a:pt x="1747" y="17381"/>
                    <a:pt x="1963" y="16702"/>
                    <a:pt x="2584" y="16644"/>
                  </a:cubicBezTo>
                  <a:lnTo>
                    <a:pt x="2584" y="16644"/>
                  </a:lnTo>
                  <a:cubicBezTo>
                    <a:pt x="2570" y="16962"/>
                    <a:pt x="2714" y="17279"/>
                    <a:pt x="2974" y="17453"/>
                  </a:cubicBezTo>
                  <a:cubicBezTo>
                    <a:pt x="3277" y="17684"/>
                    <a:pt x="3623" y="17842"/>
                    <a:pt x="3984" y="17944"/>
                  </a:cubicBezTo>
                  <a:cubicBezTo>
                    <a:pt x="4119" y="17756"/>
                    <a:pt x="4255" y="17682"/>
                    <a:pt x="4391" y="17682"/>
                  </a:cubicBezTo>
                  <a:cubicBezTo>
                    <a:pt x="4663" y="17682"/>
                    <a:pt x="4932" y="17977"/>
                    <a:pt x="5182" y="18247"/>
                  </a:cubicBezTo>
                  <a:cubicBezTo>
                    <a:pt x="5252" y="18216"/>
                    <a:pt x="5321" y="18203"/>
                    <a:pt x="5389" y="18203"/>
                  </a:cubicBezTo>
                  <a:cubicBezTo>
                    <a:pt x="5667" y="18203"/>
                    <a:pt x="5915" y="18425"/>
                    <a:pt x="6077" y="18507"/>
                  </a:cubicBezTo>
                  <a:cubicBezTo>
                    <a:pt x="6170" y="18380"/>
                    <a:pt x="6266" y="18320"/>
                    <a:pt x="6364" y="18320"/>
                  </a:cubicBezTo>
                  <a:cubicBezTo>
                    <a:pt x="6557" y="18320"/>
                    <a:pt x="6757" y="18548"/>
                    <a:pt x="6958" y="18940"/>
                  </a:cubicBezTo>
                  <a:cubicBezTo>
                    <a:pt x="6974" y="18938"/>
                    <a:pt x="6989" y="18937"/>
                    <a:pt x="7005" y="18937"/>
                  </a:cubicBezTo>
                  <a:cubicBezTo>
                    <a:pt x="7148" y="18937"/>
                    <a:pt x="7286" y="18997"/>
                    <a:pt x="7377" y="19127"/>
                  </a:cubicBezTo>
                  <a:cubicBezTo>
                    <a:pt x="7521" y="19257"/>
                    <a:pt x="7636" y="19416"/>
                    <a:pt x="7752" y="19531"/>
                  </a:cubicBezTo>
                  <a:cubicBezTo>
                    <a:pt x="7794" y="19742"/>
                    <a:pt x="7833" y="19803"/>
                    <a:pt x="7870" y="19803"/>
                  </a:cubicBezTo>
                  <a:cubicBezTo>
                    <a:pt x="7919" y="19803"/>
                    <a:pt x="7963" y="19696"/>
                    <a:pt x="8004" y="19696"/>
                  </a:cubicBezTo>
                  <a:cubicBezTo>
                    <a:pt x="8027" y="19696"/>
                    <a:pt x="8049" y="19729"/>
                    <a:pt x="8070" y="19835"/>
                  </a:cubicBezTo>
                  <a:cubicBezTo>
                    <a:pt x="8142" y="19979"/>
                    <a:pt x="8199" y="19878"/>
                    <a:pt x="8272" y="20195"/>
                  </a:cubicBezTo>
                  <a:cubicBezTo>
                    <a:pt x="8329" y="20210"/>
                    <a:pt x="8402" y="20311"/>
                    <a:pt x="8503" y="20600"/>
                  </a:cubicBezTo>
                  <a:cubicBezTo>
                    <a:pt x="8570" y="20697"/>
                    <a:pt x="8651" y="20846"/>
                    <a:pt x="8750" y="20846"/>
                  </a:cubicBezTo>
                  <a:cubicBezTo>
                    <a:pt x="8798" y="20846"/>
                    <a:pt x="8850" y="20810"/>
                    <a:pt x="8907" y="20715"/>
                  </a:cubicBezTo>
                  <a:cubicBezTo>
                    <a:pt x="8946" y="20675"/>
                    <a:pt x="8983" y="20658"/>
                    <a:pt x="9018" y="20658"/>
                  </a:cubicBezTo>
                  <a:cubicBezTo>
                    <a:pt x="9122" y="20658"/>
                    <a:pt x="9203" y="20813"/>
                    <a:pt x="9268" y="20975"/>
                  </a:cubicBezTo>
                  <a:cubicBezTo>
                    <a:pt x="9269" y="20975"/>
                    <a:pt x="9271" y="20975"/>
                    <a:pt x="9273" y="20975"/>
                  </a:cubicBezTo>
                  <a:cubicBezTo>
                    <a:pt x="9355" y="20975"/>
                    <a:pt x="9427" y="21261"/>
                    <a:pt x="9490" y="21261"/>
                  </a:cubicBezTo>
                  <a:cubicBezTo>
                    <a:pt x="9503" y="21261"/>
                    <a:pt x="9515" y="21249"/>
                    <a:pt x="9528" y="21220"/>
                  </a:cubicBezTo>
                  <a:cubicBezTo>
                    <a:pt x="9546" y="21225"/>
                    <a:pt x="9565" y="21228"/>
                    <a:pt x="9584" y="21228"/>
                  </a:cubicBezTo>
                  <a:cubicBezTo>
                    <a:pt x="9679" y="21228"/>
                    <a:pt x="9783" y="21176"/>
                    <a:pt x="9922" y="21176"/>
                  </a:cubicBezTo>
                  <a:cubicBezTo>
                    <a:pt x="9996" y="21176"/>
                    <a:pt x="10080" y="21191"/>
                    <a:pt x="10177" y="21235"/>
                  </a:cubicBezTo>
                  <a:cubicBezTo>
                    <a:pt x="10365" y="21163"/>
                    <a:pt x="10480" y="20903"/>
                    <a:pt x="10682" y="20802"/>
                  </a:cubicBezTo>
                  <a:cubicBezTo>
                    <a:pt x="10774" y="20727"/>
                    <a:pt x="10886" y="20692"/>
                    <a:pt x="11010" y="20692"/>
                  </a:cubicBezTo>
                  <a:cubicBezTo>
                    <a:pt x="11199" y="20692"/>
                    <a:pt x="11417" y="20775"/>
                    <a:pt x="11635" y="20932"/>
                  </a:cubicBezTo>
                  <a:cubicBezTo>
                    <a:pt x="11996" y="20946"/>
                    <a:pt x="12342" y="20903"/>
                    <a:pt x="12573" y="21278"/>
                  </a:cubicBezTo>
                  <a:cubicBezTo>
                    <a:pt x="12841" y="21363"/>
                    <a:pt x="13128" y="21397"/>
                    <a:pt x="13411" y="21397"/>
                  </a:cubicBezTo>
                  <a:cubicBezTo>
                    <a:pt x="13464" y="21397"/>
                    <a:pt x="13517" y="21396"/>
                    <a:pt x="13569" y="21394"/>
                  </a:cubicBezTo>
                  <a:cubicBezTo>
                    <a:pt x="13887" y="21379"/>
                    <a:pt x="14205" y="21336"/>
                    <a:pt x="14522" y="21264"/>
                  </a:cubicBezTo>
                  <a:cubicBezTo>
                    <a:pt x="14840" y="21206"/>
                    <a:pt x="15143" y="21148"/>
                    <a:pt x="15460" y="21105"/>
                  </a:cubicBezTo>
                  <a:cubicBezTo>
                    <a:pt x="15533" y="21125"/>
                    <a:pt x="15606" y="21132"/>
                    <a:pt x="15679" y="21132"/>
                  </a:cubicBezTo>
                  <a:cubicBezTo>
                    <a:pt x="15851" y="21132"/>
                    <a:pt x="16023" y="21093"/>
                    <a:pt x="16195" y="21093"/>
                  </a:cubicBezTo>
                  <a:cubicBezTo>
                    <a:pt x="16268" y="21093"/>
                    <a:pt x="16341" y="21099"/>
                    <a:pt x="16413" y="21119"/>
                  </a:cubicBezTo>
                  <a:cubicBezTo>
                    <a:pt x="16413" y="21259"/>
                    <a:pt x="16413" y="21301"/>
                    <a:pt x="16415" y="21301"/>
                  </a:cubicBezTo>
                  <a:cubicBezTo>
                    <a:pt x="16416" y="21301"/>
                    <a:pt x="16420" y="21244"/>
                    <a:pt x="16428" y="21220"/>
                  </a:cubicBezTo>
                  <a:cubicBezTo>
                    <a:pt x="16630" y="21163"/>
                    <a:pt x="16817" y="21076"/>
                    <a:pt x="17005" y="20989"/>
                  </a:cubicBezTo>
                  <a:cubicBezTo>
                    <a:pt x="17086" y="20989"/>
                    <a:pt x="17164" y="21003"/>
                    <a:pt x="17242" y="21003"/>
                  </a:cubicBezTo>
                  <a:cubicBezTo>
                    <a:pt x="17357" y="21003"/>
                    <a:pt x="17470" y="20972"/>
                    <a:pt x="17582" y="20816"/>
                  </a:cubicBezTo>
                  <a:cubicBezTo>
                    <a:pt x="17636" y="20870"/>
                    <a:pt x="17682" y="20885"/>
                    <a:pt x="17722" y="20885"/>
                  </a:cubicBezTo>
                  <a:cubicBezTo>
                    <a:pt x="17769" y="20885"/>
                    <a:pt x="17809" y="20864"/>
                    <a:pt x="17846" y="20864"/>
                  </a:cubicBezTo>
                  <a:cubicBezTo>
                    <a:pt x="17885" y="20864"/>
                    <a:pt x="17920" y="20888"/>
                    <a:pt x="17958" y="20989"/>
                  </a:cubicBezTo>
                  <a:cubicBezTo>
                    <a:pt x="17981" y="20936"/>
                    <a:pt x="18003" y="20915"/>
                    <a:pt x="18027" y="20915"/>
                  </a:cubicBezTo>
                  <a:cubicBezTo>
                    <a:pt x="18094" y="20915"/>
                    <a:pt x="18169" y="21081"/>
                    <a:pt x="18275" y="21177"/>
                  </a:cubicBezTo>
                  <a:cubicBezTo>
                    <a:pt x="18322" y="20996"/>
                    <a:pt x="18376" y="20938"/>
                    <a:pt x="18435" y="20938"/>
                  </a:cubicBezTo>
                  <a:cubicBezTo>
                    <a:pt x="18522" y="20938"/>
                    <a:pt x="18620" y="21062"/>
                    <a:pt x="18723" y="21105"/>
                  </a:cubicBezTo>
                  <a:cubicBezTo>
                    <a:pt x="18745" y="21089"/>
                    <a:pt x="18767" y="21083"/>
                    <a:pt x="18790" y="21083"/>
                  </a:cubicBezTo>
                  <a:cubicBezTo>
                    <a:pt x="18872" y="21083"/>
                    <a:pt x="18956" y="21167"/>
                    <a:pt x="19034" y="21167"/>
                  </a:cubicBezTo>
                  <a:cubicBezTo>
                    <a:pt x="19088" y="21167"/>
                    <a:pt x="19139" y="21127"/>
                    <a:pt x="19185" y="20989"/>
                  </a:cubicBezTo>
                  <a:cubicBezTo>
                    <a:pt x="19487" y="21003"/>
                    <a:pt x="19789" y="21183"/>
                    <a:pt x="20091" y="21183"/>
                  </a:cubicBezTo>
                  <a:cubicBezTo>
                    <a:pt x="20121" y="21183"/>
                    <a:pt x="20151" y="21181"/>
                    <a:pt x="20181" y="21177"/>
                  </a:cubicBezTo>
                  <a:cubicBezTo>
                    <a:pt x="20210" y="21166"/>
                    <a:pt x="20240" y="21162"/>
                    <a:pt x="20270" y="21162"/>
                  </a:cubicBezTo>
                  <a:cubicBezTo>
                    <a:pt x="20497" y="21162"/>
                    <a:pt x="20731" y="21439"/>
                    <a:pt x="20960" y="21439"/>
                  </a:cubicBezTo>
                  <a:cubicBezTo>
                    <a:pt x="21023" y="21439"/>
                    <a:pt x="21086" y="21418"/>
                    <a:pt x="21148" y="21365"/>
                  </a:cubicBezTo>
                  <a:cubicBezTo>
                    <a:pt x="21365" y="21191"/>
                    <a:pt x="21552" y="21293"/>
                    <a:pt x="21725" y="21062"/>
                  </a:cubicBezTo>
                  <a:cubicBezTo>
                    <a:pt x="21870" y="20917"/>
                    <a:pt x="22043" y="20816"/>
                    <a:pt x="22245" y="20758"/>
                  </a:cubicBezTo>
                  <a:cubicBezTo>
                    <a:pt x="22256" y="20758"/>
                    <a:pt x="22266" y="20758"/>
                    <a:pt x="22277" y="20758"/>
                  </a:cubicBezTo>
                  <a:cubicBezTo>
                    <a:pt x="22644" y="20758"/>
                    <a:pt x="22556" y="21008"/>
                    <a:pt x="22851" y="21163"/>
                  </a:cubicBezTo>
                  <a:cubicBezTo>
                    <a:pt x="23010" y="21249"/>
                    <a:pt x="23169" y="21307"/>
                    <a:pt x="23357" y="21336"/>
                  </a:cubicBezTo>
                  <a:lnTo>
                    <a:pt x="23357" y="0"/>
                  </a:lnTo>
                  <a:close/>
                </a:path>
              </a:pathLst>
            </a:custGeom>
            <a:solidFill>
              <a:srgbClr val="B6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6">
              <a:extLst>
                <a:ext uri="{FF2B5EF4-FFF2-40B4-BE49-F238E27FC236}">
                  <a16:creationId xmlns:a16="http://schemas.microsoft.com/office/drawing/2014/main" id="{488E3FAD-1A16-45BA-AC05-C5EA1910867A}"/>
                </a:ext>
              </a:extLst>
            </p:cNvPr>
            <p:cNvSpPr/>
            <p:nvPr/>
          </p:nvSpPr>
          <p:spPr>
            <a:xfrm rot="594770">
              <a:off x="1376997" y="3149685"/>
              <a:ext cx="1572513" cy="293899"/>
            </a:xfrm>
            <a:custGeom>
              <a:avLst/>
              <a:gdLst/>
              <a:ahLst/>
              <a:cxnLst/>
              <a:rect l="l" t="t" r="r" b="b"/>
              <a:pathLst>
                <a:path w="23357" h="4230" extrusionOk="0">
                  <a:moveTo>
                    <a:pt x="0" y="0"/>
                  </a:moveTo>
                  <a:lnTo>
                    <a:pt x="0" y="4230"/>
                  </a:lnTo>
                  <a:lnTo>
                    <a:pt x="23357" y="4230"/>
                  </a:lnTo>
                  <a:lnTo>
                    <a:pt x="23357" y="0"/>
                  </a:lnTo>
                  <a:close/>
                </a:path>
              </a:pathLst>
            </a:custGeom>
            <a:solidFill>
              <a:srgbClr val="89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9" name="Google Shape;3239;p46">
            <a:extLst>
              <a:ext uri="{FF2B5EF4-FFF2-40B4-BE49-F238E27FC236}">
                <a16:creationId xmlns:a16="http://schemas.microsoft.com/office/drawing/2014/main" id="{49E1A3BB-A26F-72A5-F9B3-B7AC7B349677}"/>
              </a:ext>
            </a:extLst>
          </p:cNvPr>
          <p:cNvSpPr txBox="1"/>
          <p:nvPr/>
        </p:nvSpPr>
        <p:spPr>
          <a:xfrm rot="1150281">
            <a:off x="5979471" y="3460713"/>
            <a:ext cx="1291739" cy="4256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Bahiana"/>
                <a:ea typeface="Bahiana"/>
                <a:cs typeface="Bahiana"/>
                <a:sym typeface="Bahiana"/>
              </a:rPr>
              <a:t>CRIME</a:t>
            </a:r>
            <a:endParaRPr sz="3000" b="1">
              <a:solidFill>
                <a:schemeClr val="dk1"/>
              </a:solidFill>
              <a:latin typeface="Bahiana"/>
              <a:ea typeface="Bahiana"/>
              <a:cs typeface="Bahiana"/>
              <a:sym typeface="Bahiana"/>
            </a:endParaRPr>
          </a:p>
        </p:txBody>
      </p:sp>
      <p:grpSp>
        <p:nvGrpSpPr>
          <p:cNvPr id="3240" name="Google Shape;3240;p46">
            <a:extLst>
              <a:ext uri="{FF2B5EF4-FFF2-40B4-BE49-F238E27FC236}">
                <a16:creationId xmlns:a16="http://schemas.microsoft.com/office/drawing/2014/main" id="{3982986C-FEE5-A8C2-44A5-32C6FF9275B3}"/>
              </a:ext>
            </a:extLst>
          </p:cNvPr>
          <p:cNvGrpSpPr/>
          <p:nvPr/>
        </p:nvGrpSpPr>
        <p:grpSpPr>
          <a:xfrm rot="17953020">
            <a:off x="5945023" y="1692090"/>
            <a:ext cx="3271020" cy="977887"/>
            <a:chOff x="1268493" y="2807275"/>
            <a:chExt cx="5304082" cy="1290600"/>
          </a:xfrm>
        </p:grpSpPr>
        <p:cxnSp>
          <p:nvCxnSpPr>
            <p:cNvPr id="3241" name="Google Shape;3241;p46">
              <a:extLst>
                <a:ext uri="{FF2B5EF4-FFF2-40B4-BE49-F238E27FC236}">
                  <a16:creationId xmlns:a16="http://schemas.microsoft.com/office/drawing/2014/main" id="{BB4EB7A9-E234-C91C-EFBA-6D1111011E7B}"/>
                </a:ext>
              </a:extLst>
            </p:cNvPr>
            <p:cNvCxnSpPr/>
            <p:nvPr/>
          </p:nvCxnSpPr>
          <p:spPr>
            <a:xfrm rot="-7116628">
              <a:off x="2124446" y="2433142"/>
              <a:ext cx="7518" cy="1826180"/>
            </a:xfrm>
            <a:prstGeom prst="straightConnector1">
              <a:avLst/>
            </a:prstGeom>
            <a:noFill/>
            <a:ln w="28575" cap="flat" cmpd="sng">
              <a:solidFill>
                <a:schemeClr val="accent3"/>
              </a:solidFill>
              <a:prstDash val="solid"/>
              <a:round/>
              <a:headEnd type="none" w="med" len="med"/>
              <a:tailEnd type="none" w="med" len="med"/>
            </a:ln>
          </p:spPr>
        </p:cxnSp>
        <p:cxnSp>
          <p:nvCxnSpPr>
            <p:cNvPr id="3242" name="Google Shape;3242;p46">
              <a:extLst>
                <a:ext uri="{FF2B5EF4-FFF2-40B4-BE49-F238E27FC236}">
                  <a16:creationId xmlns:a16="http://schemas.microsoft.com/office/drawing/2014/main" id="{728834FB-49FE-7053-B96A-2A7597FD444B}"/>
                </a:ext>
              </a:extLst>
            </p:cNvPr>
            <p:cNvCxnSpPr/>
            <p:nvPr/>
          </p:nvCxnSpPr>
          <p:spPr>
            <a:xfrm>
              <a:off x="2929950" y="2901350"/>
              <a:ext cx="3531600" cy="1110300"/>
            </a:xfrm>
            <a:prstGeom prst="straightConnector1">
              <a:avLst/>
            </a:prstGeom>
            <a:noFill/>
            <a:ln w="28575" cap="flat" cmpd="sng">
              <a:solidFill>
                <a:schemeClr val="accent3"/>
              </a:solidFill>
              <a:prstDash val="solid"/>
              <a:round/>
              <a:headEnd type="none" w="med" len="med"/>
              <a:tailEnd type="none" w="med" len="med"/>
            </a:ln>
          </p:spPr>
        </p:cxnSp>
        <p:sp>
          <p:nvSpPr>
            <p:cNvPr id="3243" name="Google Shape;3243;p46">
              <a:extLst>
                <a:ext uri="{FF2B5EF4-FFF2-40B4-BE49-F238E27FC236}">
                  <a16:creationId xmlns:a16="http://schemas.microsoft.com/office/drawing/2014/main" id="{BE4F78E0-9BD0-95F7-B4B1-3D74B9CC962C}"/>
                </a:ext>
              </a:extLst>
            </p:cNvPr>
            <p:cNvSpPr/>
            <p:nvPr/>
          </p:nvSpPr>
          <p:spPr>
            <a:xfrm>
              <a:off x="6406675" y="393197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6">
              <a:extLst>
                <a:ext uri="{FF2B5EF4-FFF2-40B4-BE49-F238E27FC236}">
                  <a16:creationId xmlns:a16="http://schemas.microsoft.com/office/drawing/2014/main" id="{A5DEFD6B-42EB-C3B1-C0A8-34D3B4695E1A}"/>
                </a:ext>
              </a:extLst>
            </p:cNvPr>
            <p:cNvSpPr/>
            <p:nvPr/>
          </p:nvSpPr>
          <p:spPr>
            <a:xfrm>
              <a:off x="2832000" y="280727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6">
              <a:extLst>
                <a:ext uri="{FF2B5EF4-FFF2-40B4-BE49-F238E27FC236}">
                  <a16:creationId xmlns:a16="http://schemas.microsoft.com/office/drawing/2014/main" id="{69789854-9E22-DA5F-72D4-22C15F22D31C}"/>
                </a:ext>
              </a:extLst>
            </p:cNvPr>
            <p:cNvSpPr/>
            <p:nvPr/>
          </p:nvSpPr>
          <p:spPr>
            <a:xfrm>
              <a:off x="1268493" y="3697685"/>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FD5571B-4EE4-D4FE-D025-818402237BDC}"/>
              </a:ext>
            </a:extLst>
          </p:cNvPr>
          <p:cNvSpPr txBox="1"/>
          <p:nvPr/>
        </p:nvSpPr>
        <p:spPr>
          <a:xfrm>
            <a:off x="703385" y="630115"/>
            <a:ext cx="5553805" cy="3839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b="1" dirty="0">
                <a:solidFill>
                  <a:srgbClr val="1D1D1D"/>
                </a:solidFill>
                <a:latin typeface="Calibri"/>
                <a:cs typeface="Segoe UI"/>
              </a:rPr>
              <a:t>Side Characters: </a:t>
            </a:r>
            <a:endParaRPr lang="en-US" sz="1600" b="1" dirty="0">
              <a:latin typeface="Calibri"/>
              <a:cs typeface="Segoe UI"/>
            </a:endParaRPr>
          </a:p>
          <a:p>
            <a:pPr marL="777240" lvl="1" indent="-388620" algn="just">
              <a:lnSpc>
                <a:spcPct val="200000"/>
              </a:lnSpc>
              <a:buFont typeface="Arial,Sans-Serif"/>
              <a:buChar char="•"/>
            </a:pPr>
            <a:r>
              <a:rPr lang="en-US" sz="1600" b="1" dirty="0">
                <a:solidFill>
                  <a:srgbClr val="1D1D1D"/>
                </a:solidFill>
                <a:latin typeface="Calibri"/>
              </a:rPr>
              <a:t>Mrs. Black – Mr. Black's First Wife</a:t>
            </a:r>
          </a:p>
          <a:p>
            <a:pPr marL="777240" lvl="1" indent="-388620" algn="just">
              <a:lnSpc>
                <a:spcPct val="200000"/>
              </a:lnSpc>
              <a:buFont typeface="Arial,Sans-Serif"/>
              <a:buChar char="•"/>
            </a:pPr>
            <a:r>
              <a:rPr lang="en-US" sz="1600" b="1" dirty="0">
                <a:solidFill>
                  <a:srgbClr val="1D1D1D"/>
                </a:solidFill>
                <a:latin typeface="Calibri"/>
              </a:rPr>
              <a:t>Victoria Black – Mr. Black's daughter </a:t>
            </a:r>
          </a:p>
          <a:p>
            <a:pPr marL="777240" lvl="1" indent="-388620" algn="just">
              <a:lnSpc>
                <a:spcPct val="200000"/>
              </a:lnSpc>
              <a:buFont typeface="Arial,Sans-Serif"/>
              <a:buChar char="•"/>
            </a:pPr>
            <a:r>
              <a:rPr lang="en-US" sz="1600" b="1" dirty="0">
                <a:solidFill>
                  <a:srgbClr val="1D1D1D"/>
                </a:solidFill>
                <a:latin typeface="Calibri"/>
              </a:rPr>
              <a:t>Wilbur Brown – Molly's ex-boyfriend who stole all of her savings </a:t>
            </a:r>
            <a:endParaRPr lang="en-US" sz="1600" b="1" dirty="0">
              <a:latin typeface="Calibri"/>
            </a:endParaRPr>
          </a:p>
          <a:p>
            <a:pPr marL="777240" lvl="1" indent="-388620" algn="just">
              <a:lnSpc>
                <a:spcPct val="200000"/>
              </a:lnSpc>
              <a:buFont typeface="Arial,Sans-Serif"/>
              <a:buChar char="•"/>
            </a:pPr>
            <a:r>
              <a:rPr lang="en-US" sz="1600" b="1" dirty="0">
                <a:solidFill>
                  <a:srgbClr val="1D1D1D"/>
                </a:solidFill>
                <a:latin typeface="Calibri"/>
              </a:rPr>
              <a:t>Sunshine &amp; Sunitha – Molly's fellow maids </a:t>
            </a:r>
            <a:endParaRPr lang="en-US" sz="1600" b="1" dirty="0">
              <a:latin typeface="Calibri"/>
            </a:endParaRPr>
          </a:p>
          <a:p>
            <a:pPr marL="777240" lvl="1" indent="-388620" algn="just">
              <a:lnSpc>
                <a:spcPct val="200000"/>
              </a:lnSpc>
              <a:buFont typeface="Arial,Sans-Serif"/>
              <a:buChar char="•"/>
            </a:pPr>
            <a:r>
              <a:rPr lang="en-US" sz="1600" b="1" dirty="0">
                <a:solidFill>
                  <a:srgbClr val="1D1D1D"/>
                </a:solidFill>
                <a:latin typeface="Calibri"/>
              </a:rPr>
              <a:t>Mr. Rosso – Molly’s landlord </a:t>
            </a:r>
          </a:p>
          <a:p>
            <a:pPr marL="777240" lvl="1" indent="-388620" algn="just">
              <a:lnSpc>
                <a:spcPct val="200000"/>
              </a:lnSpc>
              <a:buFont typeface="Arial,Sans-Serif"/>
              <a:buChar char="•"/>
            </a:pPr>
            <a:r>
              <a:rPr lang="en-US" sz="1600" b="1" dirty="0">
                <a:solidFill>
                  <a:srgbClr val="1D1D1D"/>
                </a:solidFill>
                <a:latin typeface="Calibri"/>
              </a:rPr>
              <a:t>Ricky – Sunshine's son, new maid at the hotel</a:t>
            </a:r>
          </a:p>
        </p:txBody>
      </p:sp>
    </p:spTree>
    <p:extLst>
      <p:ext uri="{BB962C8B-B14F-4D97-AF65-F5344CB8AC3E}">
        <p14:creationId xmlns:p14="http://schemas.microsoft.com/office/powerpoint/2010/main" val="242919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7997AF6E-4499-9E28-34D8-4F27F1055E37}"/>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7756B76D-770D-CBA8-5DFE-A313B940EFFC}"/>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Summary</a:t>
            </a:r>
          </a:p>
        </p:txBody>
      </p:sp>
      <p:pic>
        <p:nvPicPr>
          <p:cNvPr id="5" name="Picture 4" descr="1,100+ Testifying In Court Stock Photos, Pictures &amp; Royalty-Free Images -  iStock | Woman testifying in court, Doctor testifying in court, Child  testifying in court">
            <a:extLst>
              <a:ext uri="{FF2B5EF4-FFF2-40B4-BE49-F238E27FC236}">
                <a16:creationId xmlns:a16="http://schemas.microsoft.com/office/drawing/2014/main" id="{DDF11696-B55B-C529-DED7-DAC2945394DB}"/>
              </a:ext>
            </a:extLst>
          </p:cNvPr>
          <p:cNvPicPr>
            <a:picLocks noChangeAspect="1"/>
          </p:cNvPicPr>
          <p:nvPr/>
        </p:nvPicPr>
        <p:blipFill>
          <a:blip r:embed="rId3"/>
          <a:stretch>
            <a:fillRect/>
          </a:stretch>
        </p:blipFill>
        <p:spPr>
          <a:xfrm>
            <a:off x="966495" y="2948040"/>
            <a:ext cx="3943557" cy="2197284"/>
          </a:xfrm>
          <a:prstGeom prst="rect">
            <a:avLst/>
          </a:prstGeom>
        </p:spPr>
      </p:pic>
      <p:pic>
        <p:nvPicPr>
          <p:cNvPr id="6" name="Picture 5" descr="How Cooking with Your Spouse Can Strengthen Your Relationship | Foodal">
            <a:extLst>
              <a:ext uri="{FF2B5EF4-FFF2-40B4-BE49-F238E27FC236}">
                <a16:creationId xmlns:a16="http://schemas.microsoft.com/office/drawing/2014/main" id="{974DD548-64DC-9F51-7685-7ED166420213}"/>
              </a:ext>
            </a:extLst>
          </p:cNvPr>
          <p:cNvPicPr>
            <a:picLocks noChangeAspect="1"/>
          </p:cNvPicPr>
          <p:nvPr/>
        </p:nvPicPr>
        <p:blipFill>
          <a:blip r:embed="rId4"/>
          <a:stretch>
            <a:fillRect/>
          </a:stretch>
        </p:blipFill>
        <p:spPr>
          <a:xfrm>
            <a:off x="966569" y="633132"/>
            <a:ext cx="3943926" cy="2514611"/>
          </a:xfrm>
          <a:prstGeom prst="rect">
            <a:avLst/>
          </a:prstGeom>
        </p:spPr>
      </p:pic>
      <p:pic>
        <p:nvPicPr>
          <p:cNvPr id="7" name="Picture 6" descr="DG Check">
            <a:extLst>
              <a:ext uri="{FF2B5EF4-FFF2-40B4-BE49-F238E27FC236}">
                <a16:creationId xmlns:a16="http://schemas.microsoft.com/office/drawing/2014/main" id="{04467F50-823B-B908-4FAC-5CC19605E024}"/>
              </a:ext>
            </a:extLst>
          </p:cNvPr>
          <p:cNvPicPr>
            <a:picLocks noChangeAspect="1"/>
          </p:cNvPicPr>
          <p:nvPr/>
        </p:nvPicPr>
        <p:blipFill>
          <a:blip r:embed="rId5"/>
          <a:stretch>
            <a:fillRect/>
          </a:stretch>
        </p:blipFill>
        <p:spPr>
          <a:xfrm>
            <a:off x="4906370" y="3147856"/>
            <a:ext cx="3527944" cy="1982506"/>
          </a:xfrm>
          <a:prstGeom prst="rect">
            <a:avLst/>
          </a:prstGeom>
        </p:spPr>
      </p:pic>
      <p:pic>
        <p:nvPicPr>
          <p:cNvPr id="4" name="Picture 3" descr="Generated image">
            <a:extLst>
              <a:ext uri="{FF2B5EF4-FFF2-40B4-BE49-F238E27FC236}">
                <a16:creationId xmlns:a16="http://schemas.microsoft.com/office/drawing/2014/main" id="{ED84ABF6-59B7-E570-CED1-46CCE03895D6}"/>
              </a:ext>
            </a:extLst>
          </p:cNvPr>
          <p:cNvPicPr>
            <a:picLocks noChangeAspect="1"/>
          </p:cNvPicPr>
          <p:nvPr/>
        </p:nvPicPr>
        <p:blipFill>
          <a:blip r:embed="rId6"/>
          <a:stretch>
            <a:fillRect/>
          </a:stretch>
        </p:blipFill>
        <p:spPr>
          <a:xfrm>
            <a:off x="5831783" y="619943"/>
            <a:ext cx="1675377" cy="2527991"/>
          </a:xfrm>
          <a:prstGeom prst="rect">
            <a:avLst/>
          </a:prstGeom>
        </p:spPr>
      </p:pic>
    </p:spTree>
    <p:extLst>
      <p:ext uri="{BB962C8B-B14F-4D97-AF65-F5344CB8AC3E}">
        <p14:creationId xmlns:p14="http://schemas.microsoft.com/office/powerpoint/2010/main" val="112522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09C65BF3-FA15-026B-0C1A-4D2A7001E21F}"/>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AB665645-41F0-7A97-6089-6B05BAF2C6B7}"/>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Summary: Chapter 25</a:t>
            </a:r>
          </a:p>
        </p:txBody>
      </p:sp>
      <p:sp>
        <p:nvSpPr>
          <p:cNvPr id="18" name="TextBox 17">
            <a:extLst>
              <a:ext uri="{FF2B5EF4-FFF2-40B4-BE49-F238E27FC236}">
                <a16:creationId xmlns:a16="http://schemas.microsoft.com/office/drawing/2014/main" id="{B49C2C4E-3D1C-6E91-BF66-2314D5F8E292}"/>
              </a:ext>
            </a:extLst>
          </p:cNvPr>
          <p:cNvSpPr txBox="1"/>
          <p:nvPr/>
        </p:nvSpPr>
        <p:spPr>
          <a:xfrm>
            <a:off x="703384" y="630115"/>
            <a:ext cx="8137769" cy="3860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US" sz="1650" dirty="0">
                <a:solidFill>
                  <a:schemeClr val="tx1"/>
                </a:solidFill>
                <a:latin typeface="Zilla Slab"/>
              </a:rPr>
              <a:t>Molly walks home after seeing Rodney arrested where she finds Juan Manuel who set up a dinner for her.</a:t>
            </a:r>
          </a:p>
          <a:p>
            <a:pPr marL="285750" indent="-285750">
              <a:lnSpc>
                <a:spcPct val="150000"/>
              </a:lnSpc>
              <a:buChar char="•"/>
            </a:pPr>
            <a:r>
              <a:rPr lang="en-US" sz="1650" dirty="0">
                <a:solidFill>
                  <a:schemeClr val="tx1"/>
                </a:solidFill>
                <a:latin typeface="Zilla Slab"/>
              </a:rPr>
              <a:t>They are visited by Charlotte, Mr. Preston, and Detective Stark, who come bearing  news that Molly is innocent.</a:t>
            </a:r>
          </a:p>
          <a:p>
            <a:pPr marL="285750" indent="-285750">
              <a:lnSpc>
                <a:spcPct val="150000"/>
              </a:lnSpc>
              <a:buChar char="•"/>
            </a:pPr>
            <a:r>
              <a:rPr lang="en-US" sz="1650" dirty="0">
                <a:solidFill>
                  <a:schemeClr val="tx1"/>
                </a:solidFill>
                <a:latin typeface="Zilla Slab"/>
              </a:rPr>
              <a:t>Detective Stark tells Molly that she needs her co-operation in Rodney's case.</a:t>
            </a:r>
          </a:p>
          <a:p>
            <a:pPr marL="285750" indent="-285750">
              <a:lnSpc>
                <a:spcPct val="150000"/>
              </a:lnSpc>
              <a:buChar char="•"/>
            </a:pPr>
            <a:r>
              <a:rPr lang="en-US" sz="1650" dirty="0">
                <a:solidFill>
                  <a:schemeClr val="tx1"/>
                </a:solidFill>
                <a:latin typeface="Zilla Slab"/>
              </a:rPr>
              <a:t>Juan Manuel details his involvement with Rodney and that he would help with the case.</a:t>
            </a:r>
          </a:p>
          <a:p>
            <a:pPr marL="285750" indent="-285750">
              <a:lnSpc>
                <a:spcPct val="150000"/>
              </a:lnSpc>
              <a:buChar char="•"/>
            </a:pPr>
            <a:r>
              <a:rPr lang="en-US" sz="1650" dirty="0">
                <a:solidFill>
                  <a:schemeClr val="tx1"/>
                </a:solidFill>
                <a:latin typeface="Zilla Slab"/>
              </a:rPr>
              <a:t>Charlotte, Mr. Preston and Juan Manuel talk after Detective Stark leaves and Mr. Preston reveals his true relationship with Molly's grandmother.</a:t>
            </a:r>
          </a:p>
          <a:p>
            <a:pPr marL="285750" indent="-285750">
              <a:lnSpc>
                <a:spcPct val="150000"/>
              </a:lnSpc>
              <a:buChar char="•"/>
            </a:pPr>
            <a:r>
              <a:rPr lang="en-US" sz="1650" dirty="0">
                <a:solidFill>
                  <a:schemeClr val="tx1"/>
                </a:solidFill>
                <a:latin typeface="Zilla Slab"/>
              </a:rPr>
              <a:t>Juan Manuel stays the night and Molly remembers the night her gran passed away.</a:t>
            </a:r>
          </a:p>
        </p:txBody>
      </p:sp>
    </p:spTree>
    <p:extLst>
      <p:ext uri="{BB962C8B-B14F-4D97-AF65-F5344CB8AC3E}">
        <p14:creationId xmlns:p14="http://schemas.microsoft.com/office/powerpoint/2010/main" val="155644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7DBBE2A2-3652-052F-C140-85B140289FE2}"/>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E680E5BD-5139-D910-82A2-8902F27F6555}"/>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Summary: Chapter 26</a:t>
            </a:r>
          </a:p>
        </p:txBody>
      </p:sp>
      <p:sp>
        <p:nvSpPr>
          <p:cNvPr id="3" name="TextBox 2">
            <a:extLst>
              <a:ext uri="{FF2B5EF4-FFF2-40B4-BE49-F238E27FC236}">
                <a16:creationId xmlns:a16="http://schemas.microsoft.com/office/drawing/2014/main" id="{6A1E0A35-0A07-0FEB-3517-9976F5759BB1}"/>
              </a:ext>
            </a:extLst>
          </p:cNvPr>
          <p:cNvSpPr txBox="1"/>
          <p:nvPr/>
        </p:nvSpPr>
        <p:spPr>
          <a:xfrm>
            <a:off x="703384" y="840153"/>
            <a:ext cx="8137769" cy="3468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Char char="•"/>
            </a:pPr>
            <a:r>
              <a:rPr lang="en-US" sz="1600">
                <a:solidFill>
                  <a:schemeClr val="tx1"/>
                </a:solidFill>
                <a:latin typeface="Zilla Slab"/>
              </a:rPr>
              <a:t>Molly wakes up in her grans bed and remembers that Juan Manuel stayed the night in her room.</a:t>
            </a:r>
            <a:endParaRPr lang="en-US">
              <a:solidFill>
                <a:schemeClr val="tx1"/>
              </a:solidFill>
            </a:endParaRPr>
          </a:p>
          <a:p>
            <a:pPr marL="285750" indent="-285750">
              <a:lnSpc>
                <a:spcPct val="200000"/>
              </a:lnSpc>
              <a:buChar char="•"/>
            </a:pPr>
            <a:r>
              <a:rPr lang="en-US" sz="1600">
                <a:solidFill>
                  <a:schemeClr val="tx1"/>
                </a:solidFill>
                <a:latin typeface="Zilla Slab"/>
              </a:rPr>
              <a:t>Juan Manuel and Molly make breakfast together and they speak of his family.</a:t>
            </a:r>
          </a:p>
          <a:p>
            <a:pPr marL="285750" indent="-285750">
              <a:lnSpc>
                <a:spcPct val="200000"/>
              </a:lnSpc>
              <a:buChar char="•"/>
            </a:pPr>
            <a:r>
              <a:rPr lang="en-US" sz="1600">
                <a:solidFill>
                  <a:schemeClr val="tx1"/>
                </a:solidFill>
                <a:latin typeface="Zilla Slab"/>
              </a:rPr>
              <a:t>Mr. Snow calls Molly and apologizes. He also offers her to come back to the Regency Grand when she's ready.</a:t>
            </a:r>
          </a:p>
          <a:p>
            <a:pPr marL="285750" indent="-285750">
              <a:lnSpc>
                <a:spcPct val="200000"/>
              </a:lnSpc>
              <a:buChar char="•"/>
            </a:pPr>
            <a:r>
              <a:rPr lang="en-US" sz="1600">
                <a:solidFill>
                  <a:schemeClr val="tx1"/>
                </a:solidFill>
                <a:latin typeface="Zilla Slab"/>
              </a:rPr>
              <a:t>Juan Manuel is also offered his job at the hotel and he and Molly decide to go and get ice cream on their day off.</a:t>
            </a:r>
          </a:p>
        </p:txBody>
      </p:sp>
    </p:spTree>
    <p:extLst>
      <p:ext uri="{BB962C8B-B14F-4D97-AF65-F5344CB8AC3E}">
        <p14:creationId xmlns:p14="http://schemas.microsoft.com/office/powerpoint/2010/main" val="35834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8BB66F86-0DBB-EC1B-4865-A42511FFC608}"/>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B9042B16-0FD5-F7AE-4D71-AFE32CAAFB62}"/>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Summary: Chapter 27</a:t>
            </a:r>
          </a:p>
        </p:txBody>
      </p:sp>
      <p:sp>
        <p:nvSpPr>
          <p:cNvPr id="2" name="TextBox 1">
            <a:extLst>
              <a:ext uri="{FF2B5EF4-FFF2-40B4-BE49-F238E27FC236}">
                <a16:creationId xmlns:a16="http://schemas.microsoft.com/office/drawing/2014/main" id="{8E8E5860-1465-F507-1CB6-170B567FCEF0}"/>
              </a:ext>
            </a:extLst>
          </p:cNvPr>
          <p:cNvSpPr txBox="1"/>
          <p:nvPr/>
        </p:nvSpPr>
        <p:spPr>
          <a:xfrm>
            <a:off x="703384" y="630115"/>
            <a:ext cx="806938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sz="1600" dirty="0">
                <a:latin typeface="Zilla Slab"/>
              </a:rPr>
              <a:t>Molly walks back into the Regency Grand hotel with a new position, Head Maid.</a:t>
            </a:r>
            <a:endParaRPr lang="en-US" sz="1600">
              <a:solidFill>
                <a:srgbClr val="382A2D"/>
              </a:solidFill>
              <a:latin typeface="Zilla Slab"/>
            </a:endParaRPr>
          </a:p>
          <a:p>
            <a:pPr marL="285750" indent="-285750">
              <a:lnSpc>
                <a:spcPct val="150000"/>
              </a:lnSpc>
              <a:buFont typeface="Arial,Sans-Serif"/>
              <a:buChar char="•"/>
            </a:pPr>
            <a:endParaRPr lang="en-US" sz="1600">
              <a:latin typeface="Zilla Slab"/>
            </a:endParaRPr>
          </a:p>
          <a:p>
            <a:pPr marL="285750" indent="-285750">
              <a:lnSpc>
                <a:spcPct val="150000"/>
              </a:lnSpc>
              <a:buFont typeface="Arial,Sans-Serif"/>
              <a:buChar char="•"/>
            </a:pPr>
            <a:r>
              <a:rPr lang="en-US" sz="1600" dirty="0">
                <a:latin typeface="Zilla Slab"/>
              </a:rPr>
              <a:t>It is revealed that Molly is now dating Juan Manuel and they are living together.</a:t>
            </a:r>
            <a:endParaRPr lang="en-US" sz="1600">
              <a:solidFill>
                <a:srgbClr val="382A2D"/>
              </a:solidFill>
              <a:latin typeface="Zilla Slab"/>
            </a:endParaRPr>
          </a:p>
          <a:p>
            <a:pPr marL="285750" indent="-285750">
              <a:lnSpc>
                <a:spcPct val="150000"/>
              </a:lnSpc>
              <a:buFont typeface="Arial,Sans-Serif"/>
              <a:buChar char="•"/>
            </a:pPr>
            <a:endParaRPr lang="en-US" sz="1600">
              <a:latin typeface="Zilla Slab"/>
            </a:endParaRPr>
          </a:p>
          <a:p>
            <a:pPr marL="285750" indent="-285750">
              <a:lnSpc>
                <a:spcPct val="150000"/>
              </a:lnSpc>
              <a:buFont typeface="Arial,Sans-Serif"/>
              <a:buChar char="•"/>
            </a:pPr>
            <a:r>
              <a:rPr lang="en-US" sz="1600" dirty="0">
                <a:latin typeface="Zilla Slab"/>
              </a:rPr>
              <a:t>Molly recalls being in court testifying against Rodney along with Juan Manuel.</a:t>
            </a:r>
            <a:endParaRPr lang="en-US" sz="1600">
              <a:solidFill>
                <a:srgbClr val="382A2D"/>
              </a:solidFill>
              <a:latin typeface="Zilla Slab"/>
            </a:endParaRPr>
          </a:p>
          <a:p>
            <a:pPr marL="285750" indent="-285750">
              <a:lnSpc>
                <a:spcPct val="150000"/>
              </a:lnSpc>
              <a:buFont typeface="Arial,Sans-Serif"/>
              <a:buChar char="•"/>
            </a:pPr>
            <a:endParaRPr lang="en-US" sz="1600">
              <a:latin typeface="Zilla Slab"/>
            </a:endParaRPr>
          </a:p>
          <a:p>
            <a:pPr marL="285750" indent="-285750">
              <a:lnSpc>
                <a:spcPct val="150000"/>
              </a:lnSpc>
              <a:buFont typeface="Arial,Sans-Serif"/>
              <a:buChar char="•"/>
            </a:pPr>
            <a:r>
              <a:rPr lang="en-US" sz="1600" dirty="0">
                <a:latin typeface="Zilla Slab"/>
              </a:rPr>
              <a:t>New information is revealed about the day of Mr. Black's death, Molly remembers seeing someone in the mirror holding a pillow but faints before she can tell who it is.</a:t>
            </a:r>
            <a:endParaRPr lang="en-US"/>
          </a:p>
          <a:p>
            <a:pPr marL="285750" indent="-285750">
              <a:lnSpc>
                <a:spcPct val="150000"/>
              </a:lnSpc>
              <a:buFont typeface="Arial"/>
              <a:buChar char="•"/>
            </a:pPr>
            <a:endParaRPr lang="en-US" sz="1600">
              <a:solidFill>
                <a:schemeClr val="tx1"/>
              </a:solidFill>
              <a:latin typeface="Zilla Slab"/>
            </a:endParaRPr>
          </a:p>
          <a:p>
            <a:pPr marL="285750" indent="-285750">
              <a:lnSpc>
                <a:spcPct val="150000"/>
              </a:lnSpc>
              <a:buFont typeface="Arial"/>
              <a:buChar char="•"/>
            </a:pPr>
            <a:r>
              <a:rPr lang="en-US" sz="1600" dirty="0">
                <a:solidFill>
                  <a:schemeClr val="tx1"/>
                </a:solidFill>
                <a:latin typeface="Zilla Slab"/>
              </a:rPr>
              <a:t>She receives a surprising $10,000 from Giselle with a note, "Debt of Gratitude," recognizing that Giselle has </a:t>
            </a:r>
            <a:r>
              <a:rPr lang="en-US" sz="1600" dirty="0" err="1">
                <a:solidFill>
                  <a:schemeClr val="tx1"/>
                </a:solidFill>
                <a:latin typeface="Zilla Slab"/>
              </a:rPr>
              <a:t>recieved</a:t>
            </a:r>
            <a:r>
              <a:rPr lang="en-US" sz="1600" dirty="0">
                <a:solidFill>
                  <a:schemeClr val="tx1"/>
                </a:solidFill>
                <a:latin typeface="Zilla Slab"/>
              </a:rPr>
              <a:t> her desired villa in the Cayman Islands.</a:t>
            </a:r>
            <a:endParaRPr lang="en-US" dirty="0">
              <a:solidFill>
                <a:schemeClr val="tx1"/>
              </a:solidFill>
            </a:endParaRPr>
          </a:p>
          <a:p>
            <a:pPr marL="285750" indent="-285750">
              <a:buFont typeface="Arial,Sans-Serif"/>
              <a:buChar char="•"/>
            </a:pPr>
            <a:endParaRPr lang="en-US"/>
          </a:p>
        </p:txBody>
      </p:sp>
    </p:spTree>
    <p:extLst>
      <p:ext uri="{BB962C8B-B14F-4D97-AF65-F5344CB8AC3E}">
        <p14:creationId xmlns:p14="http://schemas.microsoft.com/office/powerpoint/2010/main" val="47953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7">
          <a:extLst>
            <a:ext uri="{FF2B5EF4-FFF2-40B4-BE49-F238E27FC236}">
              <a16:creationId xmlns:a16="http://schemas.microsoft.com/office/drawing/2014/main" id="{DDF91D17-92AD-CA4B-EFA2-BD5E4688737F}"/>
            </a:ext>
          </a:extLst>
        </p:cNvPr>
        <p:cNvGrpSpPr/>
        <p:nvPr/>
      </p:nvGrpSpPr>
      <p:grpSpPr>
        <a:xfrm>
          <a:off x="0" y="0"/>
          <a:ext cx="0" cy="0"/>
          <a:chOff x="0" y="0"/>
          <a:chExt cx="0" cy="0"/>
        </a:xfrm>
      </p:grpSpPr>
      <p:sp>
        <p:nvSpPr>
          <p:cNvPr id="3198" name="Google Shape;3198;p46">
            <a:extLst>
              <a:ext uri="{FF2B5EF4-FFF2-40B4-BE49-F238E27FC236}">
                <a16:creationId xmlns:a16="http://schemas.microsoft.com/office/drawing/2014/main" id="{D7340451-9CB4-B84E-EF52-BF6DBE5CBE76}"/>
              </a:ext>
            </a:extLst>
          </p:cNvPr>
          <p:cNvSpPr txBox="1">
            <a:spLocks noGrp="1"/>
          </p:cNvSpPr>
          <p:nvPr>
            <p:ph type="title"/>
          </p:nvPr>
        </p:nvSpPr>
        <p:spPr>
          <a:xfrm>
            <a:off x="702150" y="121292"/>
            <a:ext cx="7739700" cy="510300"/>
          </a:xfrm>
          <a:prstGeom prst="rect">
            <a:avLst/>
          </a:prstGeom>
        </p:spPr>
        <p:txBody>
          <a:bodyPr spcFirstLastPara="1" wrap="square" lIns="91425" tIns="91425" rIns="91425" bIns="91425" anchor="ctr" anchorCtr="0">
            <a:noAutofit/>
          </a:bodyPr>
          <a:lstStyle/>
          <a:p>
            <a:r>
              <a:rPr lang="en"/>
              <a:t>Summary: Epilogue</a:t>
            </a:r>
          </a:p>
        </p:txBody>
      </p:sp>
      <p:sp>
        <p:nvSpPr>
          <p:cNvPr id="2" name="TextBox 1">
            <a:extLst>
              <a:ext uri="{FF2B5EF4-FFF2-40B4-BE49-F238E27FC236}">
                <a16:creationId xmlns:a16="http://schemas.microsoft.com/office/drawing/2014/main" id="{4C4A8C1F-FC83-A134-47EF-AA8F7E61EE86}"/>
              </a:ext>
            </a:extLst>
          </p:cNvPr>
          <p:cNvSpPr txBox="1"/>
          <p:nvPr/>
        </p:nvSpPr>
        <p:spPr>
          <a:xfrm>
            <a:off x="703385" y="629417"/>
            <a:ext cx="7786076" cy="45999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US" sz="1600" dirty="0">
                <a:latin typeface="Zilla Slab"/>
              </a:rPr>
              <a:t>Molly reflects on the day that she found Mr. Black in his bed and seeing a figure in the mirror, only it is a woman.</a:t>
            </a:r>
            <a:endParaRPr lang="en-US" dirty="0"/>
          </a:p>
          <a:p>
            <a:pPr marL="285750" indent="-285750">
              <a:lnSpc>
                <a:spcPct val="150000"/>
              </a:lnSpc>
              <a:buChar char="•"/>
            </a:pPr>
            <a:r>
              <a:rPr lang="en-US" sz="1600" dirty="0">
                <a:latin typeface="Zilla Slab"/>
              </a:rPr>
              <a:t>She remembers coming to from fainting and talking to the figure in the mirror who was holding the pillow, Mrs. Black, the first wife.</a:t>
            </a:r>
          </a:p>
          <a:p>
            <a:pPr marL="285750" indent="-285750">
              <a:lnSpc>
                <a:spcPct val="150000"/>
              </a:lnSpc>
              <a:buChar char="•"/>
            </a:pPr>
            <a:r>
              <a:rPr lang="en-US" sz="1600" dirty="0">
                <a:latin typeface="Zilla Slab"/>
              </a:rPr>
              <a:t>Mrs. Black revealed that she had originally gone to the Blacks' suite to talk Mr. Black into giving their daughter, Victoria, a chance within the company.</a:t>
            </a:r>
          </a:p>
          <a:p>
            <a:pPr marL="285750" indent="-285750">
              <a:lnSpc>
                <a:spcPct val="150000"/>
              </a:lnSpc>
              <a:buChar char="•"/>
            </a:pPr>
            <a:r>
              <a:rPr lang="en-US" sz="1600" dirty="0">
                <a:latin typeface="Zilla Slab"/>
              </a:rPr>
              <a:t>Mrs. Black tells Molly that Mr. Black grabbed her then fell back on the bed where she then used the pill</a:t>
            </a:r>
            <a:r>
              <a:rPr lang="en-US" sz="1600" dirty="0">
                <a:solidFill>
                  <a:schemeClr val="tx1"/>
                </a:solidFill>
                <a:latin typeface="Zilla Slab"/>
              </a:rPr>
              <a:t>ow to asphyxiate h</a:t>
            </a:r>
            <a:r>
              <a:rPr lang="en-US" sz="1600" dirty="0">
                <a:latin typeface="Zilla Slab"/>
              </a:rPr>
              <a:t>im.</a:t>
            </a:r>
          </a:p>
          <a:p>
            <a:pPr marL="285750" indent="-285750">
              <a:lnSpc>
                <a:spcPct val="150000"/>
              </a:lnSpc>
              <a:buChar char="•"/>
            </a:pPr>
            <a:r>
              <a:rPr lang="en-US" sz="1600" dirty="0">
                <a:latin typeface="Zilla Slab"/>
              </a:rPr>
              <a:t>Molly decided to help Mrs. Black by cleaning up the room by wiping down anything she touched and removing the pillow.</a:t>
            </a:r>
          </a:p>
          <a:p>
            <a:pPr marL="285750" indent="-285750">
              <a:lnSpc>
                <a:spcPct val="150000"/>
              </a:lnSpc>
              <a:buChar char="•"/>
            </a:pPr>
            <a:r>
              <a:rPr lang="en-US" sz="1600" dirty="0">
                <a:latin typeface="Zilla Slab"/>
              </a:rPr>
              <a:t>Molly advised Mrs. Black to leave the room and they agreed that neither of them saw each other that day or that Mrs. Black was ever in the room.</a:t>
            </a:r>
          </a:p>
        </p:txBody>
      </p:sp>
    </p:spTree>
    <p:extLst>
      <p:ext uri="{BB962C8B-B14F-4D97-AF65-F5344CB8AC3E}">
        <p14:creationId xmlns:p14="http://schemas.microsoft.com/office/powerpoint/2010/main" val="3403878005"/>
      </p:ext>
    </p:extLst>
  </p:cSld>
  <p:clrMapOvr>
    <a:masterClrMapping/>
  </p:clrMapOvr>
</p:sld>
</file>

<file path=ppt/theme/theme1.xml><?xml version="1.0" encoding="utf-8"?>
<a:theme xmlns:a="http://schemas.openxmlformats.org/drawingml/2006/main" name="Homicide Scene Investigation Infographics by Slidesgo">
  <a:themeElements>
    <a:clrScheme name="Simple Light">
      <a:dk1>
        <a:srgbClr val="382A2D"/>
      </a:dk1>
      <a:lt1>
        <a:srgbClr val="6E4E3D"/>
      </a:lt1>
      <a:dk2>
        <a:srgbClr val="C6B18D"/>
      </a:dk2>
      <a:lt2>
        <a:srgbClr val="F9F3EA"/>
      </a:lt2>
      <a:accent1>
        <a:srgbClr val="B6D4B4"/>
      </a:accent1>
      <a:accent2>
        <a:srgbClr val="89A674"/>
      </a:accent2>
      <a:accent3>
        <a:srgbClr val="DD5C5C"/>
      </a:accent3>
      <a:accent4>
        <a:srgbClr val="F1DFC4"/>
      </a:accent4>
      <a:accent5>
        <a:srgbClr val="FFFFFF"/>
      </a:accent5>
      <a:accent6>
        <a:srgbClr val="FFFFFF"/>
      </a:accent6>
      <a:hlink>
        <a:srgbClr val="382A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15</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Homicide Scene Investigation Infographics by Slidesgo</vt:lpstr>
      <vt:lpstr>The maid  chapters 25 ,26 ,27 and Epilogue</vt:lpstr>
      <vt:lpstr>PowerPoint Presentation</vt:lpstr>
      <vt:lpstr>Character list</vt:lpstr>
      <vt:lpstr>Character list Continued...</vt:lpstr>
      <vt:lpstr>Summary</vt:lpstr>
      <vt:lpstr>Summary: Chapter 25</vt:lpstr>
      <vt:lpstr>Summary: Chapter 26</vt:lpstr>
      <vt:lpstr>Summary: Chapter 27</vt:lpstr>
      <vt:lpstr>Summary: Epilogue</vt:lpstr>
      <vt:lpstr>Click to reveal our killer...</vt:lpstr>
      <vt:lpstr>PowerPoint Presentation</vt:lpstr>
      <vt:lpstr>Question 1</vt:lpstr>
      <vt:lpstr>Question 2</vt:lpstr>
      <vt:lpstr>Question 3</vt:lpstr>
      <vt:lpstr>Question 4</vt:lpstr>
      <vt:lpstr>Question 6</vt:lpstr>
      <vt:lpstr>End of the book</vt:lpstr>
      <vt:lpstr>Next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cp:revision>
  <dcterms:modified xsi:type="dcterms:W3CDTF">2025-04-13T22:53:03Z</dcterms:modified>
</cp:coreProperties>
</file>