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960E1D-D023-ED75-E6BE-E53730899CCE}" v="1378" dt="2025-03-14T18:33:13.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ott, Hannah" userId="S::hannah.parrott@uconn.edu::ee18ed28-b8f8-4ea1-81a2-f629a73ab0fc" providerId="AD" clId="Web-{CC960E1D-D023-ED75-E6BE-E53730899CCE}"/>
    <pc:docChg chg="addSld delSld modSld addMainMaster delMainMaster">
      <pc:chgData name="Parrott, Hannah" userId="S::hannah.parrott@uconn.edu::ee18ed28-b8f8-4ea1-81a2-f629a73ab0fc" providerId="AD" clId="Web-{CC960E1D-D023-ED75-E6BE-E53730899CCE}" dt="2025-03-14T18:33:13.443" v="1373" actId="20577"/>
      <pc:docMkLst>
        <pc:docMk/>
      </pc:docMkLst>
      <pc:sldChg chg="addSp modSp mod modClrScheme chgLayout">
        <pc:chgData name="Parrott, Hannah" userId="S::hannah.parrott@uconn.edu::ee18ed28-b8f8-4ea1-81a2-f629a73ab0fc" providerId="AD" clId="Web-{CC960E1D-D023-ED75-E6BE-E53730899CCE}" dt="2025-03-14T17:56:57.478" v="35" actId="1076"/>
        <pc:sldMkLst>
          <pc:docMk/>
          <pc:sldMk cId="109857222" sldId="256"/>
        </pc:sldMkLst>
        <pc:spChg chg="mod ord">
          <ac:chgData name="Parrott, Hannah" userId="S::hannah.parrott@uconn.edu::ee18ed28-b8f8-4ea1-81a2-f629a73ab0fc" providerId="AD" clId="Web-{CC960E1D-D023-ED75-E6BE-E53730899CCE}" dt="2025-03-14T17:56:57.478" v="35" actId="1076"/>
          <ac:spMkLst>
            <pc:docMk/>
            <pc:sldMk cId="109857222" sldId="256"/>
            <ac:spMk id="2" creationId="{00000000-0000-0000-0000-000000000000}"/>
          </ac:spMkLst>
        </pc:spChg>
        <pc:spChg chg="mod ord">
          <ac:chgData name="Parrott, Hannah" userId="S::hannah.parrott@uconn.edu::ee18ed28-b8f8-4ea1-81a2-f629a73ab0fc" providerId="AD" clId="Web-{CC960E1D-D023-ED75-E6BE-E53730899CCE}" dt="2025-03-14T17:56:53.275" v="34" actId="1076"/>
          <ac:spMkLst>
            <pc:docMk/>
            <pc:sldMk cId="109857222" sldId="256"/>
            <ac:spMk id="3" creationId="{00000000-0000-0000-0000-000000000000}"/>
          </ac:spMkLst>
        </pc:spChg>
        <pc:picChg chg="add mod modCrop">
          <ac:chgData name="Parrott, Hannah" userId="S::hannah.parrott@uconn.edu::ee18ed28-b8f8-4ea1-81a2-f629a73ab0fc" providerId="AD" clId="Web-{CC960E1D-D023-ED75-E6BE-E53730899CCE}" dt="2025-03-14T17:56:44.478" v="33"/>
          <ac:picMkLst>
            <pc:docMk/>
            <pc:sldMk cId="109857222" sldId="256"/>
            <ac:picMk id="4" creationId="{C499E1DE-A307-85D8-C0DD-6320676574EF}"/>
          </ac:picMkLst>
        </pc:picChg>
      </pc:sldChg>
      <pc:sldChg chg="modSp new">
        <pc:chgData name="Parrott, Hannah" userId="S::hannah.parrott@uconn.edu::ee18ed28-b8f8-4ea1-81a2-f629a73ab0fc" providerId="AD" clId="Web-{CC960E1D-D023-ED75-E6BE-E53730899CCE}" dt="2025-03-14T17:58:00.855" v="49" actId="1076"/>
        <pc:sldMkLst>
          <pc:docMk/>
          <pc:sldMk cId="955752286" sldId="257"/>
        </pc:sldMkLst>
        <pc:spChg chg="mod">
          <ac:chgData name="Parrott, Hannah" userId="S::hannah.parrott@uconn.edu::ee18ed28-b8f8-4ea1-81a2-f629a73ab0fc" providerId="AD" clId="Web-{CC960E1D-D023-ED75-E6BE-E53730899CCE}" dt="2025-03-14T17:58:00.855" v="49" actId="1076"/>
          <ac:spMkLst>
            <pc:docMk/>
            <pc:sldMk cId="955752286" sldId="257"/>
            <ac:spMk id="2" creationId="{54FE82D1-2201-1786-A887-BD6A73FBF4B1}"/>
          </ac:spMkLst>
        </pc:spChg>
      </pc:sldChg>
      <pc:sldChg chg="modSp new">
        <pc:chgData name="Parrott, Hannah" userId="S::hannah.parrott@uconn.edu::ee18ed28-b8f8-4ea1-81a2-f629a73ab0fc" providerId="AD" clId="Web-{CC960E1D-D023-ED75-E6BE-E53730899CCE}" dt="2025-03-14T18:01:28.253" v="91" actId="20577"/>
        <pc:sldMkLst>
          <pc:docMk/>
          <pc:sldMk cId="365779095" sldId="258"/>
        </pc:sldMkLst>
        <pc:spChg chg="mod">
          <ac:chgData name="Parrott, Hannah" userId="S::hannah.parrott@uconn.edu::ee18ed28-b8f8-4ea1-81a2-f629a73ab0fc" providerId="AD" clId="Web-{CC960E1D-D023-ED75-E6BE-E53730899CCE}" dt="2025-03-14T17:59:50.843" v="72" actId="1076"/>
          <ac:spMkLst>
            <pc:docMk/>
            <pc:sldMk cId="365779095" sldId="258"/>
            <ac:spMk id="2" creationId="{EC53E546-2518-671F-9513-FC2B23A0B952}"/>
          </ac:spMkLst>
        </pc:spChg>
        <pc:spChg chg="mod">
          <ac:chgData name="Parrott, Hannah" userId="S::hannah.parrott@uconn.edu::ee18ed28-b8f8-4ea1-81a2-f629a73ab0fc" providerId="AD" clId="Web-{CC960E1D-D023-ED75-E6BE-E53730899CCE}" dt="2025-03-14T18:01:28.253" v="91" actId="20577"/>
          <ac:spMkLst>
            <pc:docMk/>
            <pc:sldMk cId="365779095" sldId="258"/>
            <ac:spMk id="3" creationId="{69DD575C-80DD-3A64-F7B2-FC15388813B8}"/>
          </ac:spMkLst>
        </pc:spChg>
      </pc:sldChg>
      <pc:sldChg chg="addSp delSp modSp new">
        <pc:chgData name="Parrott, Hannah" userId="S::hannah.parrott@uconn.edu::ee18ed28-b8f8-4ea1-81a2-f629a73ab0fc" providerId="AD" clId="Web-{CC960E1D-D023-ED75-E6BE-E53730899CCE}" dt="2025-03-14T18:01:25.394" v="89" actId="20577"/>
        <pc:sldMkLst>
          <pc:docMk/>
          <pc:sldMk cId="2875399560" sldId="259"/>
        </pc:sldMkLst>
        <pc:spChg chg="del">
          <ac:chgData name="Parrott, Hannah" userId="S::hannah.parrott@uconn.edu::ee18ed28-b8f8-4ea1-81a2-f629a73ab0fc" providerId="AD" clId="Web-{CC960E1D-D023-ED75-E6BE-E53730899CCE}" dt="2025-03-14T18:00:12.188" v="75"/>
          <ac:spMkLst>
            <pc:docMk/>
            <pc:sldMk cId="2875399560" sldId="259"/>
            <ac:spMk id="2" creationId="{A4CC6715-8DAD-4436-CBBD-6BE2C85BCDD1}"/>
          </ac:spMkLst>
        </pc:spChg>
        <pc:spChg chg="del">
          <ac:chgData name="Parrott, Hannah" userId="S::hannah.parrott@uconn.edu::ee18ed28-b8f8-4ea1-81a2-f629a73ab0fc" providerId="AD" clId="Web-{CC960E1D-D023-ED75-E6BE-E53730899CCE}" dt="2025-03-14T18:00:17.344" v="76"/>
          <ac:spMkLst>
            <pc:docMk/>
            <pc:sldMk cId="2875399560" sldId="259"/>
            <ac:spMk id="3" creationId="{0EAB12EE-6516-2B54-D14C-2F1F520D79D3}"/>
          </ac:spMkLst>
        </pc:spChg>
        <pc:spChg chg="add">
          <ac:chgData name="Parrott, Hannah" userId="S::hannah.parrott@uconn.edu::ee18ed28-b8f8-4ea1-81a2-f629a73ab0fc" providerId="AD" clId="Web-{CC960E1D-D023-ED75-E6BE-E53730899CCE}" dt="2025-03-14T18:00:04.656" v="74"/>
          <ac:spMkLst>
            <pc:docMk/>
            <pc:sldMk cId="2875399560" sldId="259"/>
            <ac:spMk id="8" creationId="{DB534BF8-7F64-86BE-9CE2-3A0576FFE732}"/>
          </ac:spMkLst>
        </pc:spChg>
        <pc:spChg chg="add mod">
          <ac:chgData name="Parrott, Hannah" userId="S::hannah.parrott@uconn.edu::ee18ed28-b8f8-4ea1-81a2-f629a73ab0fc" providerId="AD" clId="Web-{CC960E1D-D023-ED75-E6BE-E53730899CCE}" dt="2025-03-14T18:01:25.394" v="89" actId="20577"/>
          <ac:spMkLst>
            <pc:docMk/>
            <pc:sldMk cId="2875399560" sldId="259"/>
            <ac:spMk id="10" creationId="{A9E572CB-2A5A-45E6-6D0A-DBC1DD85D351}"/>
          </ac:spMkLst>
        </pc:spChg>
      </pc:sldChg>
      <pc:sldChg chg="addSp delSp modSp new">
        <pc:chgData name="Parrott, Hannah" userId="S::hannah.parrott@uconn.edu::ee18ed28-b8f8-4ea1-81a2-f629a73ab0fc" providerId="AD" clId="Web-{CC960E1D-D023-ED75-E6BE-E53730899CCE}" dt="2025-03-14T18:10:34.037" v="149" actId="1076"/>
        <pc:sldMkLst>
          <pc:docMk/>
          <pc:sldMk cId="1585460803" sldId="260"/>
        </pc:sldMkLst>
        <pc:picChg chg="add del mod">
          <ac:chgData name="Parrott, Hannah" userId="S::hannah.parrott@uconn.edu::ee18ed28-b8f8-4ea1-81a2-f629a73ab0fc" providerId="AD" clId="Web-{CC960E1D-D023-ED75-E6BE-E53730899CCE}" dt="2025-03-14T18:07:13.827" v="114"/>
          <ac:picMkLst>
            <pc:docMk/>
            <pc:sldMk cId="1585460803" sldId="260"/>
            <ac:picMk id="5" creationId="{385E41DD-53F6-89F8-D12C-A326B54FFF06}"/>
          </ac:picMkLst>
        </pc:picChg>
        <pc:picChg chg="add mod modCrop">
          <ac:chgData name="Parrott, Hannah" userId="S::hannah.parrott@uconn.edu::ee18ed28-b8f8-4ea1-81a2-f629a73ab0fc" providerId="AD" clId="Web-{CC960E1D-D023-ED75-E6BE-E53730899CCE}" dt="2025-03-14T18:09:33.191" v="138"/>
          <ac:picMkLst>
            <pc:docMk/>
            <pc:sldMk cId="1585460803" sldId="260"/>
            <ac:picMk id="6" creationId="{5F2F6545-5A65-194F-9EF6-DFCDB1FEE350}"/>
          </ac:picMkLst>
        </pc:picChg>
        <pc:picChg chg="add mod modCrop">
          <ac:chgData name="Parrott, Hannah" userId="S::hannah.parrott@uconn.edu::ee18ed28-b8f8-4ea1-81a2-f629a73ab0fc" providerId="AD" clId="Web-{CC960E1D-D023-ED75-E6BE-E53730899CCE}" dt="2025-03-14T18:10:31.537" v="148" actId="1076"/>
          <ac:picMkLst>
            <pc:docMk/>
            <pc:sldMk cId="1585460803" sldId="260"/>
            <ac:picMk id="7" creationId="{C8825290-11A5-0979-A744-D11FAB96BBA7}"/>
          </ac:picMkLst>
        </pc:picChg>
        <pc:picChg chg="add mod modCrop">
          <ac:chgData name="Parrott, Hannah" userId="S::hannah.parrott@uconn.edu::ee18ed28-b8f8-4ea1-81a2-f629a73ab0fc" providerId="AD" clId="Web-{CC960E1D-D023-ED75-E6BE-E53730899CCE}" dt="2025-03-14T18:10:34.037" v="149" actId="1076"/>
          <ac:picMkLst>
            <pc:docMk/>
            <pc:sldMk cId="1585460803" sldId="260"/>
            <ac:picMk id="8" creationId="{D36AE9E4-EEEF-7EDF-1DE4-1168DFC2744B}"/>
          </ac:picMkLst>
        </pc:picChg>
        <pc:picChg chg="add mod ord modCrop">
          <ac:chgData name="Parrott, Hannah" userId="S::hannah.parrott@uconn.edu::ee18ed28-b8f8-4ea1-81a2-f629a73ab0fc" providerId="AD" clId="Web-{CC960E1D-D023-ED75-E6BE-E53730899CCE}" dt="2025-03-14T18:09:45.207" v="140"/>
          <ac:picMkLst>
            <pc:docMk/>
            <pc:sldMk cId="1585460803" sldId="260"/>
            <ac:picMk id="9" creationId="{A9560BBE-F86C-7AF4-4167-887AE509DFFE}"/>
          </ac:picMkLst>
        </pc:picChg>
      </pc:sldChg>
      <pc:sldChg chg="modSp new">
        <pc:chgData name="Parrott, Hannah" userId="S::hannah.parrott@uconn.edu::ee18ed28-b8f8-4ea1-81a2-f629a73ab0fc" providerId="AD" clId="Web-{CC960E1D-D023-ED75-E6BE-E53730899CCE}" dt="2025-03-14T18:14:08.201" v="532" actId="20577"/>
        <pc:sldMkLst>
          <pc:docMk/>
          <pc:sldMk cId="2959401330" sldId="261"/>
        </pc:sldMkLst>
        <pc:spChg chg="mod">
          <ac:chgData name="Parrott, Hannah" userId="S::hannah.parrott@uconn.edu::ee18ed28-b8f8-4ea1-81a2-f629a73ab0fc" providerId="AD" clId="Web-{CC960E1D-D023-ED75-E6BE-E53730899CCE}" dt="2025-03-14T18:11:32.461" v="157" actId="20577"/>
          <ac:spMkLst>
            <pc:docMk/>
            <pc:sldMk cId="2959401330" sldId="261"/>
            <ac:spMk id="2" creationId="{90C7BFF3-F483-E922-71D7-BCCF4A56AFE8}"/>
          </ac:spMkLst>
        </pc:spChg>
        <pc:spChg chg="mod">
          <ac:chgData name="Parrott, Hannah" userId="S::hannah.parrott@uconn.edu::ee18ed28-b8f8-4ea1-81a2-f629a73ab0fc" providerId="AD" clId="Web-{CC960E1D-D023-ED75-E6BE-E53730899CCE}" dt="2025-03-14T18:14:08.201" v="532" actId="20577"/>
          <ac:spMkLst>
            <pc:docMk/>
            <pc:sldMk cId="2959401330" sldId="261"/>
            <ac:spMk id="3" creationId="{C41C53D4-EC00-727D-75CE-0433458892C5}"/>
          </ac:spMkLst>
        </pc:spChg>
      </pc:sldChg>
      <pc:sldChg chg="modSp new">
        <pc:chgData name="Parrott, Hannah" userId="S::hannah.parrott@uconn.edu::ee18ed28-b8f8-4ea1-81a2-f629a73ab0fc" providerId="AD" clId="Web-{CC960E1D-D023-ED75-E6BE-E53730899CCE}" dt="2025-03-14T18:17:11.566" v="876" actId="20577"/>
        <pc:sldMkLst>
          <pc:docMk/>
          <pc:sldMk cId="2548748160" sldId="262"/>
        </pc:sldMkLst>
        <pc:spChg chg="mod">
          <ac:chgData name="Parrott, Hannah" userId="S::hannah.parrott@uconn.edu::ee18ed28-b8f8-4ea1-81a2-f629a73ab0fc" providerId="AD" clId="Web-{CC960E1D-D023-ED75-E6BE-E53730899CCE}" dt="2025-03-14T18:14:35.749" v="543" actId="20577"/>
          <ac:spMkLst>
            <pc:docMk/>
            <pc:sldMk cId="2548748160" sldId="262"/>
            <ac:spMk id="2" creationId="{E8B7C131-1A80-F849-FD93-64A6F9F67E7D}"/>
          </ac:spMkLst>
        </pc:spChg>
        <pc:spChg chg="mod">
          <ac:chgData name="Parrott, Hannah" userId="S::hannah.parrott@uconn.edu::ee18ed28-b8f8-4ea1-81a2-f629a73ab0fc" providerId="AD" clId="Web-{CC960E1D-D023-ED75-E6BE-E53730899CCE}" dt="2025-03-14T18:17:11.566" v="876" actId="20577"/>
          <ac:spMkLst>
            <pc:docMk/>
            <pc:sldMk cId="2548748160" sldId="262"/>
            <ac:spMk id="3" creationId="{489DF2FA-9584-8C89-DD31-AD70DD5BE4F2}"/>
          </ac:spMkLst>
        </pc:spChg>
      </pc:sldChg>
      <pc:sldChg chg="addSp modSp new">
        <pc:chgData name="Parrott, Hannah" userId="S::hannah.parrott@uconn.edu::ee18ed28-b8f8-4ea1-81a2-f629a73ab0fc" providerId="AD" clId="Web-{CC960E1D-D023-ED75-E6BE-E53730899CCE}" dt="2025-03-14T18:21:12.809" v="1093" actId="1076"/>
        <pc:sldMkLst>
          <pc:docMk/>
          <pc:sldMk cId="81858404" sldId="263"/>
        </pc:sldMkLst>
        <pc:spChg chg="mod">
          <ac:chgData name="Parrott, Hannah" userId="S::hannah.parrott@uconn.edu::ee18ed28-b8f8-4ea1-81a2-f629a73ab0fc" providerId="AD" clId="Web-{CC960E1D-D023-ED75-E6BE-E53730899CCE}" dt="2025-03-14T18:17:43.286" v="890" actId="20577"/>
          <ac:spMkLst>
            <pc:docMk/>
            <pc:sldMk cId="81858404" sldId="263"/>
            <ac:spMk id="2" creationId="{6CC2AC05-B116-EC5A-065C-29AD366210B0}"/>
          </ac:spMkLst>
        </pc:spChg>
        <pc:spChg chg="mod">
          <ac:chgData name="Parrott, Hannah" userId="S::hannah.parrott@uconn.edu::ee18ed28-b8f8-4ea1-81a2-f629a73ab0fc" providerId="AD" clId="Web-{CC960E1D-D023-ED75-E6BE-E53730899CCE}" dt="2025-03-14T18:21:02.965" v="1092" actId="20577"/>
          <ac:spMkLst>
            <pc:docMk/>
            <pc:sldMk cId="81858404" sldId="263"/>
            <ac:spMk id="3" creationId="{80D0A06C-B1A3-BF94-1175-83D8522D0C0B}"/>
          </ac:spMkLst>
        </pc:spChg>
        <pc:picChg chg="add mod">
          <ac:chgData name="Parrott, Hannah" userId="S::hannah.parrott@uconn.edu::ee18ed28-b8f8-4ea1-81a2-f629a73ab0fc" providerId="AD" clId="Web-{CC960E1D-D023-ED75-E6BE-E53730899CCE}" dt="2025-03-14T18:21:12.809" v="1093" actId="1076"/>
          <ac:picMkLst>
            <pc:docMk/>
            <pc:sldMk cId="81858404" sldId="263"/>
            <ac:picMk id="7" creationId="{307A0D1C-C0CB-949F-F67A-AC636A6A8088}"/>
          </ac:picMkLst>
        </pc:picChg>
      </pc:sldChg>
      <pc:sldChg chg="modSp new">
        <pc:chgData name="Parrott, Hannah" userId="S::hannah.parrott@uconn.edu::ee18ed28-b8f8-4ea1-81a2-f629a73ab0fc" providerId="AD" clId="Web-{CC960E1D-D023-ED75-E6BE-E53730899CCE}" dt="2025-03-14T18:24:52.332" v="1290" actId="20577"/>
        <pc:sldMkLst>
          <pc:docMk/>
          <pc:sldMk cId="2171068549" sldId="264"/>
        </pc:sldMkLst>
        <pc:spChg chg="mod">
          <ac:chgData name="Parrott, Hannah" userId="S::hannah.parrott@uconn.edu::ee18ed28-b8f8-4ea1-81a2-f629a73ab0fc" providerId="AD" clId="Web-{CC960E1D-D023-ED75-E6BE-E53730899CCE}" dt="2025-03-14T18:21:42.701" v="1105" actId="20577"/>
          <ac:spMkLst>
            <pc:docMk/>
            <pc:sldMk cId="2171068549" sldId="264"/>
            <ac:spMk id="2" creationId="{8A9BA599-B584-5410-CF5B-AF2B27234560}"/>
          </ac:spMkLst>
        </pc:spChg>
        <pc:spChg chg="mod">
          <ac:chgData name="Parrott, Hannah" userId="S::hannah.parrott@uconn.edu::ee18ed28-b8f8-4ea1-81a2-f629a73ab0fc" providerId="AD" clId="Web-{CC960E1D-D023-ED75-E6BE-E53730899CCE}" dt="2025-03-14T18:24:52.332" v="1290" actId="20577"/>
          <ac:spMkLst>
            <pc:docMk/>
            <pc:sldMk cId="2171068549" sldId="264"/>
            <ac:spMk id="3" creationId="{CFEB6694-D5ED-D5E8-DC22-5BC11DD0A8C3}"/>
          </ac:spMkLst>
        </pc:spChg>
      </pc:sldChg>
      <pc:sldChg chg="addSp modSp new">
        <pc:chgData name="Parrott, Hannah" userId="S::hannah.parrott@uconn.edu::ee18ed28-b8f8-4ea1-81a2-f629a73ab0fc" providerId="AD" clId="Web-{CC960E1D-D023-ED75-E6BE-E53730899CCE}" dt="2025-03-14T18:26:46.992" v="1316" actId="1076"/>
        <pc:sldMkLst>
          <pc:docMk/>
          <pc:sldMk cId="1793387881" sldId="265"/>
        </pc:sldMkLst>
        <pc:spChg chg="mod">
          <ac:chgData name="Parrott, Hannah" userId="S::hannah.parrott@uconn.edu::ee18ed28-b8f8-4ea1-81a2-f629a73ab0fc" providerId="AD" clId="Web-{CC960E1D-D023-ED75-E6BE-E53730899CCE}" dt="2025-03-14T18:25:11.567" v="1301" actId="20577"/>
          <ac:spMkLst>
            <pc:docMk/>
            <pc:sldMk cId="1793387881" sldId="265"/>
            <ac:spMk id="2" creationId="{39FEEDF7-95A0-5293-774D-9FE63D5628FE}"/>
          </ac:spMkLst>
        </pc:spChg>
        <pc:spChg chg="mod">
          <ac:chgData name="Parrott, Hannah" userId="S::hannah.parrott@uconn.edu::ee18ed28-b8f8-4ea1-81a2-f629a73ab0fc" providerId="AD" clId="Web-{CC960E1D-D023-ED75-E6BE-E53730899CCE}" dt="2025-03-14T18:26:43.992" v="1315" actId="14100"/>
          <ac:spMkLst>
            <pc:docMk/>
            <pc:sldMk cId="1793387881" sldId="265"/>
            <ac:spMk id="3" creationId="{9355DBAF-EC4A-0E46-ADFA-C348A821EAE6}"/>
          </ac:spMkLst>
        </pc:spChg>
        <pc:picChg chg="add mod">
          <ac:chgData name="Parrott, Hannah" userId="S::hannah.parrott@uconn.edu::ee18ed28-b8f8-4ea1-81a2-f629a73ab0fc" providerId="AD" clId="Web-{CC960E1D-D023-ED75-E6BE-E53730899CCE}" dt="2025-03-14T18:26:46.992" v="1316" actId="1076"/>
          <ac:picMkLst>
            <pc:docMk/>
            <pc:sldMk cId="1793387881" sldId="265"/>
            <ac:picMk id="7" creationId="{1AAD6E97-DF0B-E551-A8ED-D0F489022B5B}"/>
          </ac:picMkLst>
        </pc:picChg>
      </pc:sldChg>
      <pc:sldChg chg="addSp modSp new">
        <pc:chgData name="Parrott, Hannah" userId="S::hannah.parrott@uconn.edu::ee18ed28-b8f8-4ea1-81a2-f629a73ab0fc" providerId="AD" clId="Web-{CC960E1D-D023-ED75-E6BE-E53730899CCE}" dt="2025-03-14T18:28:12.886" v="1336" actId="20577"/>
        <pc:sldMkLst>
          <pc:docMk/>
          <pc:sldMk cId="86332230" sldId="266"/>
        </pc:sldMkLst>
        <pc:spChg chg="mod">
          <ac:chgData name="Parrott, Hannah" userId="S::hannah.parrott@uconn.edu::ee18ed28-b8f8-4ea1-81a2-f629a73ab0fc" providerId="AD" clId="Web-{CC960E1D-D023-ED75-E6BE-E53730899CCE}" dt="2025-03-14T18:27:05.243" v="1321" actId="20577"/>
          <ac:spMkLst>
            <pc:docMk/>
            <pc:sldMk cId="86332230" sldId="266"/>
            <ac:spMk id="2" creationId="{752B428E-94A8-AAD2-8E90-581BD18CBDF2}"/>
          </ac:spMkLst>
        </pc:spChg>
        <pc:spChg chg="mod">
          <ac:chgData name="Parrott, Hannah" userId="S::hannah.parrott@uconn.edu::ee18ed28-b8f8-4ea1-81a2-f629a73ab0fc" providerId="AD" clId="Web-{CC960E1D-D023-ED75-E6BE-E53730899CCE}" dt="2025-03-14T18:28:12.886" v="1336" actId="20577"/>
          <ac:spMkLst>
            <pc:docMk/>
            <pc:sldMk cId="86332230" sldId="266"/>
            <ac:spMk id="3" creationId="{EEE1E449-B4AD-75E5-B7F6-DC430ABCDEB4}"/>
          </ac:spMkLst>
        </pc:spChg>
        <pc:picChg chg="add mod">
          <ac:chgData name="Parrott, Hannah" userId="S::hannah.parrott@uconn.edu::ee18ed28-b8f8-4ea1-81a2-f629a73ab0fc" providerId="AD" clId="Web-{CC960E1D-D023-ED75-E6BE-E53730899CCE}" dt="2025-03-14T18:28:09.761" v="1335" actId="1076"/>
          <ac:picMkLst>
            <pc:docMk/>
            <pc:sldMk cId="86332230" sldId="266"/>
            <ac:picMk id="7" creationId="{11FE824A-CB2A-558C-71A6-1FA6286578EF}"/>
          </ac:picMkLst>
        </pc:picChg>
      </pc:sldChg>
      <pc:sldChg chg="new del">
        <pc:chgData name="Parrott, Hannah" userId="S::hannah.parrott@uconn.edu::ee18ed28-b8f8-4ea1-81a2-f629a73ab0fc" providerId="AD" clId="Web-{CC960E1D-D023-ED75-E6BE-E53730899CCE}" dt="2025-03-14T18:29:11.060" v="1338"/>
        <pc:sldMkLst>
          <pc:docMk/>
          <pc:sldMk cId="1070780755" sldId="267"/>
        </pc:sldMkLst>
      </pc:sldChg>
      <pc:sldChg chg="addSp modSp new">
        <pc:chgData name="Parrott, Hannah" userId="S::hannah.parrott@uconn.edu::ee18ed28-b8f8-4ea1-81a2-f629a73ab0fc" providerId="AD" clId="Web-{CC960E1D-D023-ED75-E6BE-E53730899CCE}" dt="2025-03-14T18:30:45.391" v="1356" actId="1076"/>
        <pc:sldMkLst>
          <pc:docMk/>
          <pc:sldMk cId="4293145864" sldId="267"/>
        </pc:sldMkLst>
        <pc:picChg chg="add mod">
          <ac:chgData name="Parrott, Hannah" userId="S::hannah.parrott@uconn.edu::ee18ed28-b8f8-4ea1-81a2-f629a73ab0fc" providerId="AD" clId="Web-{CC960E1D-D023-ED75-E6BE-E53730899CCE}" dt="2025-03-14T18:30:26.281" v="1350" actId="1076"/>
          <ac:picMkLst>
            <pc:docMk/>
            <pc:sldMk cId="4293145864" sldId="267"/>
            <ac:picMk id="5" creationId="{FEF4B097-15D9-051A-CB33-49BDE37B6925}"/>
          </ac:picMkLst>
        </pc:picChg>
        <pc:picChg chg="add mod">
          <ac:chgData name="Parrott, Hannah" userId="S::hannah.parrott@uconn.edu::ee18ed28-b8f8-4ea1-81a2-f629a73ab0fc" providerId="AD" clId="Web-{CC960E1D-D023-ED75-E6BE-E53730899CCE}" dt="2025-03-14T18:30:40.516" v="1354"/>
          <ac:picMkLst>
            <pc:docMk/>
            <pc:sldMk cId="4293145864" sldId="267"/>
            <ac:picMk id="6" creationId="{5FA51DF9-2C16-D552-9B3F-A36509F84EA1}"/>
          </ac:picMkLst>
        </pc:picChg>
        <pc:picChg chg="add mod modCrop">
          <ac:chgData name="Parrott, Hannah" userId="S::hannah.parrott@uconn.edu::ee18ed28-b8f8-4ea1-81a2-f629a73ab0fc" providerId="AD" clId="Web-{CC960E1D-D023-ED75-E6BE-E53730899CCE}" dt="2025-03-14T18:30:45.391" v="1356" actId="1076"/>
          <ac:picMkLst>
            <pc:docMk/>
            <pc:sldMk cId="4293145864" sldId="267"/>
            <ac:picMk id="7" creationId="{53E7FD58-3C5A-FE62-6F48-B38E84695C53}"/>
          </ac:picMkLst>
        </pc:picChg>
      </pc:sldChg>
      <pc:sldChg chg="addSp modSp new">
        <pc:chgData name="Parrott, Hannah" userId="S::hannah.parrott@uconn.edu::ee18ed28-b8f8-4ea1-81a2-f629a73ab0fc" providerId="AD" clId="Web-{CC960E1D-D023-ED75-E6BE-E53730899CCE}" dt="2025-03-14T18:32:14.988" v="1363" actId="1076"/>
        <pc:sldMkLst>
          <pc:docMk/>
          <pc:sldMk cId="1130902547" sldId="268"/>
        </pc:sldMkLst>
        <pc:picChg chg="add mod">
          <ac:chgData name="Parrott, Hannah" userId="S::hannah.parrott@uconn.edu::ee18ed28-b8f8-4ea1-81a2-f629a73ab0fc" providerId="AD" clId="Web-{CC960E1D-D023-ED75-E6BE-E53730899CCE}" dt="2025-03-14T18:32:14.988" v="1363" actId="1076"/>
          <ac:picMkLst>
            <pc:docMk/>
            <pc:sldMk cId="1130902547" sldId="268"/>
            <ac:picMk id="5" creationId="{73669F07-64B1-A552-B461-AD68AC24E0A3}"/>
          </ac:picMkLst>
        </pc:picChg>
      </pc:sldChg>
      <pc:sldChg chg="addSp modSp new">
        <pc:chgData name="Parrott, Hannah" userId="S::hannah.parrott@uconn.edu::ee18ed28-b8f8-4ea1-81a2-f629a73ab0fc" providerId="AD" clId="Web-{CC960E1D-D023-ED75-E6BE-E53730899CCE}" dt="2025-03-14T18:33:13.443" v="1373" actId="20577"/>
        <pc:sldMkLst>
          <pc:docMk/>
          <pc:sldMk cId="2585356097" sldId="269"/>
        </pc:sldMkLst>
        <pc:spChg chg="mod">
          <ac:chgData name="Parrott, Hannah" userId="S::hannah.parrott@uconn.edu::ee18ed28-b8f8-4ea1-81a2-f629a73ab0fc" providerId="AD" clId="Web-{CC960E1D-D023-ED75-E6BE-E53730899CCE}" dt="2025-03-14T18:33:13.443" v="1373" actId="20577"/>
          <ac:spMkLst>
            <pc:docMk/>
            <pc:sldMk cId="2585356097" sldId="269"/>
            <ac:spMk id="2" creationId="{38387FEE-4360-435B-881B-9C84ADBA051E}"/>
          </ac:spMkLst>
        </pc:spChg>
        <pc:picChg chg="add mod">
          <ac:chgData name="Parrott, Hannah" userId="S::hannah.parrott@uconn.edu::ee18ed28-b8f8-4ea1-81a2-f629a73ab0fc" providerId="AD" clId="Web-{CC960E1D-D023-ED75-E6BE-E53730899CCE}" dt="2025-03-14T18:33:10.427" v="1372" actId="1076"/>
          <ac:picMkLst>
            <pc:docMk/>
            <pc:sldMk cId="2585356097" sldId="269"/>
            <ac:picMk id="7" creationId="{9968B96E-8E3F-172D-299E-BF2D497E6CF1}"/>
          </ac:picMkLst>
        </pc:picChg>
      </pc:sldChg>
      <pc:sldMasterChg chg="del delSldLayout">
        <pc:chgData name="Parrott, Hannah" userId="S::hannah.parrott@uconn.edu::ee18ed28-b8f8-4ea1-81a2-f629a73ab0fc" providerId="AD" clId="Web-{CC960E1D-D023-ED75-E6BE-E53730899CCE}" dt="2025-03-14T17:54:18.801" v="0"/>
        <pc:sldMasterMkLst>
          <pc:docMk/>
          <pc:sldMasterMk cId="2460954070" sldId="2147483660"/>
        </pc:sldMasterMkLst>
        <pc:sldLayoutChg chg="del">
          <pc:chgData name="Parrott, Hannah" userId="S::hannah.parrott@uconn.edu::ee18ed28-b8f8-4ea1-81a2-f629a73ab0fc" providerId="AD" clId="Web-{CC960E1D-D023-ED75-E6BE-E53730899CCE}" dt="2025-03-14T17:54:18.801" v="0"/>
          <pc:sldLayoutMkLst>
            <pc:docMk/>
            <pc:sldMasterMk cId="2460954070" sldId="2147483660"/>
            <pc:sldLayoutMk cId="2385387890" sldId="2147483661"/>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949138452" sldId="2147483662"/>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2591524520" sldId="2147483663"/>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1203092039" sldId="2147483664"/>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3733172339" sldId="2147483665"/>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3210312558" sldId="2147483666"/>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3146388984" sldId="2147483667"/>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3171841454" sldId="2147483668"/>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1718958274" sldId="2147483669"/>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2202905451" sldId="2147483670"/>
          </pc:sldLayoutMkLst>
        </pc:sldLayoutChg>
        <pc:sldLayoutChg chg="del">
          <pc:chgData name="Parrott, Hannah" userId="S::hannah.parrott@uconn.edu::ee18ed28-b8f8-4ea1-81a2-f629a73ab0fc" providerId="AD" clId="Web-{CC960E1D-D023-ED75-E6BE-E53730899CCE}" dt="2025-03-14T17:54:18.801" v="0"/>
          <pc:sldLayoutMkLst>
            <pc:docMk/>
            <pc:sldMasterMk cId="2460954070" sldId="2147483660"/>
            <pc:sldLayoutMk cId="3479445657" sldId="2147483671"/>
          </pc:sldLayoutMkLst>
        </pc:sldLayoutChg>
      </pc:sldMasterChg>
      <pc:sldMasterChg chg="add addSldLayout modSldLayout">
        <pc:chgData name="Parrott, Hannah" userId="S::hannah.parrott@uconn.edu::ee18ed28-b8f8-4ea1-81a2-f629a73ab0fc" providerId="AD" clId="Web-{CC960E1D-D023-ED75-E6BE-E53730899CCE}" dt="2025-03-14T17:54:18.801" v="0"/>
        <pc:sldMasterMkLst>
          <pc:docMk/>
          <pc:sldMasterMk cId="2569538464" sldId="2147483672"/>
        </pc:sldMasterMkLst>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3785859252" sldId="2147483673"/>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894144797" sldId="2147483674"/>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938412283" sldId="2147483675"/>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3226402716" sldId="2147483676"/>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112067567" sldId="2147483677"/>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673264846" sldId="2147483678"/>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3037627815" sldId="2147483679"/>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3098222157" sldId="2147483680"/>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1328346597" sldId="2147483681"/>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3277811070" sldId="2147483682"/>
          </pc:sldLayoutMkLst>
        </pc:sldLayoutChg>
        <pc:sldLayoutChg chg="add mod replId">
          <pc:chgData name="Parrott, Hannah" userId="S::hannah.parrott@uconn.edu::ee18ed28-b8f8-4ea1-81a2-f629a73ab0fc" providerId="AD" clId="Web-{CC960E1D-D023-ED75-E6BE-E53730899CCE}" dt="2025-03-14T17:54:18.801" v="0"/>
          <pc:sldLayoutMkLst>
            <pc:docMk/>
            <pc:sldMasterMk cId="2569538464" sldId="2147483672"/>
            <pc:sldLayoutMk cId="2154550895" sldId="214748368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6F5-A9D4-C22B-732C-A31A172FB93C}"/>
              </a:ext>
            </a:extLst>
          </p:cNvPr>
          <p:cNvSpPr>
            <a:spLocks noGrp="1"/>
          </p:cNvSpPr>
          <p:nvPr>
            <p:ph type="ctrTitle"/>
          </p:nvPr>
        </p:nvSpPr>
        <p:spPr>
          <a:xfrm>
            <a:off x="1524000" y="1122363"/>
            <a:ext cx="9144000" cy="2209393"/>
          </a:xfr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E11AFD6E-3459-290F-1147-F0C47ACEEA5B}"/>
              </a:ext>
            </a:extLst>
          </p:cNvPr>
          <p:cNvSpPr>
            <a:spLocks noGrp="1"/>
          </p:cNvSpPr>
          <p:nvPr>
            <p:ph type="subTitle" idx="1"/>
          </p:nvPr>
        </p:nvSpPr>
        <p:spPr>
          <a:xfrm>
            <a:off x="1524000" y="4346774"/>
            <a:ext cx="9144000" cy="1066890"/>
          </a:xfrm>
        </p:spPr>
        <p:txBody>
          <a:bodyPr anchor="t">
            <a:normAutofit/>
          </a:bodyPr>
          <a:lstStyle>
            <a:lvl1pPr marL="0" indent="0" algn="ctr">
              <a:buNone/>
              <a:defRPr sz="1600" cap="all" spc="300" baseline="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54674D3-6FB9-5549-B0F2-FD61E82D1FF1}"/>
              </a:ext>
            </a:extLst>
          </p:cNvPr>
          <p:cNvSpPr>
            <a:spLocks noGrp="1"/>
          </p:cNvSpPr>
          <p:nvPr>
            <p:ph type="dt" sz="half" idx="10"/>
          </p:nvPr>
        </p:nvSpPr>
        <p:spPr/>
        <p:txBody>
          <a:bodyPr/>
          <a:lstStyle/>
          <a:p>
            <a:fld id="{807E39B8-A7CB-4B82-AC0C-44B99F546761}" type="datetimeFigureOut">
              <a:rPr lang="en-US" dirty="0"/>
              <a:t>3/14/2025</a:t>
            </a:fld>
            <a:endParaRPr lang="en-US" dirty="0"/>
          </a:p>
        </p:txBody>
      </p:sp>
      <p:sp>
        <p:nvSpPr>
          <p:cNvPr id="5" name="Footer Placeholder 4">
            <a:extLst>
              <a:ext uri="{FF2B5EF4-FFF2-40B4-BE49-F238E27FC236}">
                <a16:creationId xmlns:a16="http://schemas.microsoft.com/office/drawing/2014/main" id="{AB239BBC-C979-2C77-493E-CF5498AEB5DB}"/>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3813B7E-A51C-D9CD-2189-650A9D63BFF9}"/>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378585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90AE-F72C-4C2E-E2D0-7A8D7EEF08C1}"/>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F41B46D-142E-8C8E-C4F4-B6B1586A6FD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4D92E3-36AD-2615-0166-6B73C34F10FA}"/>
              </a:ext>
            </a:extLst>
          </p:cNvPr>
          <p:cNvSpPr>
            <a:spLocks noGrp="1"/>
          </p:cNvSpPr>
          <p:nvPr>
            <p:ph type="dt" sz="half" idx="10"/>
          </p:nvPr>
        </p:nvSpPr>
        <p:spPr/>
        <p:txBody>
          <a:bodyPr/>
          <a:lstStyle/>
          <a:p>
            <a:fld id="{01742F6F-0846-489A-A4BC-61B476BE2887}" type="datetimeFigureOut">
              <a:rPr lang="en-US" dirty="0"/>
              <a:t>3/14/2025</a:t>
            </a:fld>
            <a:endParaRPr lang="en-US" dirty="0"/>
          </a:p>
        </p:txBody>
      </p:sp>
      <p:sp>
        <p:nvSpPr>
          <p:cNvPr id="5" name="Footer Placeholder 4">
            <a:extLst>
              <a:ext uri="{FF2B5EF4-FFF2-40B4-BE49-F238E27FC236}">
                <a16:creationId xmlns:a16="http://schemas.microsoft.com/office/drawing/2014/main" id="{F10BFB69-319D-2284-2734-217160D396D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A6883B0-C775-5BD2-8EC6-A41D19BCA156}"/>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327781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040463-6D41-8D45-088A-540B0D18838A}"/>
              </a:ext>
            </a:extLst>
          </p:cNvPr>
          <p:cNvSpPr>
            <a:spLocks noGrp="1"/>
          </p:cNvSpPr>
          <p:nvPr>
            <p:ph type="title" orient="vert"/>
          </p:nvPr>
        </p:nvSpPr>
        <p:spPr>
          <a:xfrm>
            <a:off x="8724900" y="592281"/>
            <a:ext cx="2628900" cy="558468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8B5F2276-7F04-F3F7-E3CE-F81C8DC637DC}"/>
              </a:ext>
            </a:extLst>
          </p:cNvPr>
          <p:cNvSpPr>
            <a:spLocks noGrp="1"/>
          </p:cNvSpPr>
          <p:nvPr>
            <p:ph type="body" orient="vert" idx="1"/>
          </p:nvPr>
        </p:nvSpPr>
        <p:spPr>
          <a:xfrm>
            <a:off x="838200" y="592281"/>
            <a:ext cx="7734300" cy="558468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71802BF-9E0C-3251-8FAE-81F07DB05344}"/>
              </a:ext>
            </a:extLst>
          </p:cNvPr>
          <p:cNvSpPr>
            <a:spLocks noGrp="1"/>
          </p:cNvSpPr>
          <p:nvPr>
            <p:ph type="dt" sz="half" idx="10"/>
          </p:nvPr>
        </p:nvSpPr>
        <p:spPr/>
        <p:txBody>
          <a:bodyPr/>
          <a:lstStyle/>
          <a:p>
            <a:fld id="{B229DF21-A340-467A-94AB-9502647BB771}" type="datetimeFigureOut">
              <a:rPr lang="en-US" dirty="0"/>
              <a:t>3/14/2025</a:t>
            </a:fld>
            <a:endParaRPr lang="en-US" dirty="0"/>
          </a:p>
        </p:txBody>
      </p:sp>
      <p:sp>
        <p:nvSpPr>
          <p:cNvPr id="5" name="Footer Placeholder 4">
            <a:extLst>
              <a:ext uri="{FF2B5EF4-FFF2-40B4-BE49-F238E27FC236}">
                <a16:creationId xmlns:a16="http://schemas.microsoft.com/office/drawing/2014/main" id="{329F1754-5B8F-A9FA-E8B1-06E04CE283D5}"/>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F01E6A8-5139-ECD4-CC0C-32FFC6741000}"/>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2154550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FE7E3940-CA92-4FEE-A698-62CF7BC5AC36}" type="datetimeFigureOut">
              <a:rPr lang="en-US" dirty="0"/>
              <a:t>3/14/2025</a:t>
            </a:fld>
            <a:endParaRPr lang="en-US" dirty="0"/>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89414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633-AC3B-E617-1C54-84932DDD72E5}"/>
              </a:ext>
            </a:extLst>
          </p:cNvPr>
          <p:cNvSpPr>
            <a:spLocks noGrp="1"/>
          </p:cNvSpPr>
          <p:nvPr>
            <p:ph type="title"/>
          </p:nvPr>
        </p:nvSpPr>
        <p:spPr>
          <a:xfrm>
            <a:off x="1474236" y="1514688"/>
            <a:ext cx="8584164" cy="3138875"/>
          </a:xfrm>
        </p:spPr>
        <p:txBody>
          <a:bodyPr anchor="b">
            <a:normAutofit/>
          </a:bodyPr>
          <a:lstStyle>
            <a:lvl1pPr>
              <a:defRPr sz="3600" cap="all" spc="300" baseline="0"/>
            </a:lvl1pPr>
          </a:lstStyle>
          <a:p>
            <a:r>
              <a:rPr lang="en-US" dirty="0"/>
              <a:t>Click to edit Master title style</a:t>
            </a:r>
          </a:p>
        </p:txBody>
      </p:sp>
      <p:sp>
        <p:nvSpPr>
          <p:cNvPr id="3" name="Text Placeholder 2">
            <a:extLst>
              <a:ext uri="{FF2B5EF4-FFF2-40B4-BE49-F238E27FC236}">
                <a16:creationId xmlns:a16="http://schemas.microsoft.com/office/drawing/2014/main" id="{CF68C242-ECAB-AEC3-7E9B-F9854AF31CD2}"/>
              </a:ext>
            </a:extLst>
          </p:cNvPr>
          <p:cNvSpPr>
            <a:spLocks noGrp="1"/>
          </p:cNvSpPr>
          <p:nvPr>
            <p:ph type="body" idx="1"/>
          </p:nvPr>
        </p:nvSpPr>
        <p:spPr>
          <a:xfrm>
            <a:off x="1474236" y="4963885"/>
            <a:ext cx="8584165" cy="1125765"/>
          </a:xfrm>
        </p:spPr>
        <p:txBody>
          <a:bodyPr>
            <a:normAutofit/>
          </a:bodyPr>
          <a:lstStyle>
            <a:lvl1pPr marL="0" indent="0">
              <a:buNone/>
              <a:defRPr sz="1600" cap="all" spc="300" baseline="0">
                <a:solidFill>
                  <a:schemeClr val="tx2"/>
                </a:solidFill>
              </a:defRPr>
            </a:lvl1pPr>
            <a:lvl2pPr marL="457200" indent="0">
              <a:buNone/>
              <a:defRPr sz="1600">
                <a:solidFill>
                  <a:schemeClr val="tx1">
                    <a:tint val="82000"/>
                  </a:schemeClr>
                </a:solidFill>
              </a:defRPr>
            </a:lvl2pPr>
            <a:lvl3pPr marL="914400" indent="0">
              <a:buNone/>
              <a:defRPr sz="16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20D9B82-EEF4-2CD7-61FE-BAFB2B96D641}"/>
              </a:ext>
            </a:extLst>
          </p:cNvPr>
          <p:cNvSpPr>
            <a:spLocks noGrp="1"/>
          </p:cNvSpPr>
          <p:nvPr>
            <p:ph type="dt" sz="half" idx="10"/>
          </p:nvPr>
        </p:nvSpPr>
        <p:spPr/>
        <p:txBody>
          <a:bodyPr/>
          <a:lstStyle/>
          <a:p>
            <a:fld id="{E33CD641-6C35-45D1-9313-2719E9EA8AD8}" type="datetimeFigureOut">
              <a:rPr lang="en-US" dirty="0"/>
              <a:t>3/14/2025</a:t>
            </a:fld>
            <a:endParaRPr lang="en-US" dirty="0"/>
          </a:p>
        </p:txBody>
      </p:sp>
      <p:sp>
        <p:nvSpPr>
          <p:cNvPr id="5" name="Footer Placeholder 4">
            <a:extLst>
              <a:ext uri="{FF2B5EF4-FFF2-40B4-BE49-F238E27FC236}">
                <a16:creationId xmlns:a16="http://schemas.microsoft.com/office/drawing/2014/main" id="{59A222B6-F7A8-70A5-B023-FCAD5D7C4BB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E85D758-2E38-8A8D-75BC-667F6A23B95B}"/>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93841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0DFF-11BD-F5F4-35D4-1986ABBD367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C5D1279-E9A9-702E-144D-61114B788E88}"/>
              </a:ext>
            </a:extLst>
          </p:cNvPr>
          <p:cNvSpPr>
            <a:spLocks noGrp="1"/>
          </p:cNvSpPr>
          <p:nvPr>
            <p:ph sz="half" idx="1"/>
          </p:nvPr>
        </p:nvSpPr>
        <p:spPr>
          <a:xfrm>
            <a:off x="877824" y="2159175"/>
            <a:ext cx="4977453" cy="4017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584E624-7A76-56EC-FA0D-E2AA8EF9B951}"/>
              </a:ext>
            </a:extLst>
          </p:cNvPr>
          <p:cNvSpPr>
            <a:spLocks noGrp="1"/>
          </p:cNvSpPr>
          <p:nvPr>
            <p:ph sz="half" idx="2"/>
          </p:nvPr>
        </p:nvSpPr>
        <p:spPr>
          <a:xfrm>
            <a:off x="6328391" y="2159175"/>
            <a:ext cx="4985785" cy="4017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99D7DF5-30AD-AE47-D516-5CEE82770734}"/>
              </a:ext>
            </a:extLst>
          </p:cNvPr>
          <p:cNvSpPr>
            <a:spLocks noGrp="1"/>
          </p:cNvSpPr>
          <p:nvPr>
            <p:ph type="dt" sz="half" idx="10"/>
          </p:nvPr>
        </p:nvSpPr>
        <p:spPr/>
        <p:txBody>
          <a:bodyPr/>
          <a:lstStyle/>
          <a:p>
            <a:fld id="{35301268-3A74-4110-8F08-063DFB8BB885}" type="datetimeFigureOut">
              <a:rPr lang="en-US" dirty="0"/>
              <a:t>3/14/2025</a:t>
            </a:fld>
            <a:endParaRPr lang="en-US" dirty="0"/>
          </a:p>
        </p:txBody>
      </p:sp>
      <p:sp>
        <p:nvSpPr>
          <p:cNvPr id="6" name="Footer Placeholder 5">
            <a:extLst>
              <a:ext uri="{FF2B5EF4-FFF2-40B4-BE49-F238E27FC236}">
                <a16:creationId xmlns:a16="http://schemas.microsoft.com/office/drawing/2014/main" id="{8B05C503-B649-B083-6341-F6E376AF8C72}"/>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1E53EA35-CF5A-DB36-8B14-5C184B6F14D3}"/>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322640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A3D8-FDD9-329B-BCC6-BBF47F01BEE2}"/>
              </a:ext>
            </a:extLst>
          </p:cNvPr>
          <p:cNvSpPr>
            <a:spLocks noGrp="1"/>
          </p:cNvSpPr>
          <p:nvPr>
            <p:ph type="title"/>
          </p:nvPr>
        </p:nvSpPr>
        <p:spPr>
          <a:xfrm>
            <a:off x="881348" y="602671"/>
            <a:ext cx="10429303" cy="76892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2EEF7DC-0699-CB3C-A7CB-39035D89A4A5}"/>
              </a:ext>
            </a:extLst>
          </p:cNvPr>
          <p:cNvSpPr>
            <a:spLocks noGrp="1"/>
          </p:cNvSpPr>
          <p:nvPr>
            <p:ph type="body" idx="1"/>
          </p:nvPr>
        </p:nvSpPr>
        <p:spPr>
          <a:xfrm>
            <a:off x="881349" y="1696325"/>
            <a:ext cx="4963538" cy="647700"/>
          </a:xfrm>
        </p:spPr>
        <p:txBody>
          <a:bodyPr anchor="b">
            <a:noAutofit/>
          </a:bodyPr>
          <a:lstStyle>
            <a:lvl1pPr marL="0" indent="0">
              <a:buNone/>
              <a:defRPr sz="1400" b="1" cap="all" spc="300" baseline="0"/>
            </a:lvl1pPr>
            <a:lvl2pPr marL="457200" indent="0">
              <a:buNone/>
              <a:defRPr sz="1400" b="1"/>
            </a:lvl2pPr>
            <a:lvl3pPr marL="914400" indent="0">
              <a:buNone/>
              <a:defRPr sz="1400" b="1"/>
            </a:lvl3pPr>
            <a:lvl4pPr marL="1371600" indent="0">
              <a:buNone/>
              <a:defRPr sz="1400" b="1"/>
            </a:lvl4pPr>
            <a:lvl5pPr marL="1828800" indent="0">
              <a:buNone/>
              <a:defRPr sz="1400" b="1"/>
            </a:lvl5pPr>
            <a:lvl6pPr marL="2286000" indent="0">
              <a:buNone/>
              <a:defRPr sz="1400" b="1"/>
            </a:lvl6pPr>
            <a:lvl7pPr marL="2743200" indent="0">
              <a:buNone/>
              <a:defRPr sz="1400" b="1"/>
            </a:lvl7pPr>
            <a:lvl8pPr marL="3200400" indent="0">
              <a:buNone/>
              <a:defRPr sz="1400" b="1"/>
            </a:lvl8pPr>
            <a:lvl9pPr marL="3657600" indent="0">
              <a:buNone/>
              <a:defRPr sz="1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252EB40-99E1-CCA4-BAFA-F51AA56CF295}"/>
              </a:ext>
            </a:extLst>
          </p:cNvPr>
          <p:cNvSpPr>
            <a:spLocks noGrp="1"/>
          </p:cNvSpPr>
          <p:nvPr>
            <p:ph sz="half" idx="2"/>
          </p:nvPr>
        </p:nvSpPr>
        <p:spPr>
          <a:xfrm>
            <a:off x="881349" y="2344025"/>
            <a:ext cx="4963538" cy="3833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38979BC-6B50-751D-D569-F360938B05C8}"/>
              </a:ext>
            </a:extLst>
          </p:cNvPr>
          <p:cNvSpPr>
            <a:spLocks noGrp="1"/>
          </p:cNvSpPr>
          <p:nvPr>
            <p:ph type="body" sz="quarter" idx="3"/>
          </p:nvPr>
        </p:nvSpPr>
        <p:spPr>
          <a:xfrm>
            <a:off x="6322669" y="1696325"/>
            <a:ext cx="4987982" cy="647700"/>
          </a:xfrm>
        </p:spPr>
        <p:txBody>
          <a:bodyPr anchor="b">
            <a:noAutofit/>
          </a:bodyPr>
          <a:lstStyle>
            <a:lvl1pPr marL="0" indent="0">
              <a:buNone/>
              <a:defRPr sz="1400" b="1" cap="all" spc="300" baseline="0"/>
            </a:lvl1pPr>
            <a:lvl2pPr marL="457200" indent="0">
              <a:buNone/>
              <a:defRPr sz="1400" b="1"/>
            </a:lvl2pPr>
            <a:lvl3pPr marL="914400" indent="0">
              <a:buNone/>
              <a:defRPr sz="1400" b="1"/>
            </a:lvl3pPr>
            <a:lvl4pPr marL="1371600" indent="0">
              <a:buNone/>
              <a:defRPr sz="1400" b="1"/>
            </a:lvl4pPr>
            <a:lvl5pPr marL="1828800" indent="0">
              <a:buNone/>
              <a:defRPr sz="1400" b="1"/>
            </a:lvl5pPr>
            <a:lvl6pPr marL="2286000" indent="0">
              <a:buNone/>
              <a:defRPr sz="1400" b="1"/>
            </a:lvl6pPr>
            <a:lvl7pPr marL="2743200" indent="0">
              <a:buNone/>
              <a:defRPr sz="1400" b="1"/>
            </a:lvl7pPr>
            <a:lvl8pPr marL="3200400" indent="0">
              <a:buNone/>
              <a:defRPr sz="1400" b="1"/>
            </a:lvl8pPr>
            <a:lvl9pPr marL="3657600" indent="0">
              <a:buNone/>
              <a:defRPr sz="1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4A3A26F-230E-2D25-6BDC-6ECA00FAEFD5}"/>
              </a:ext>
            </a:extLst>
          </p:cNvPr>
          <p:cNvSpPr>
            <a:spLocks noGrp="1"/>
          </p:cNvSpPr>
          <p:nvPr>
            <p:ph sz="quarter" idx="4"/>
          </p:nvPr>
        </p:nvSpPr>
        <p:spPr>
          <a:xfrm>
            <a:off x="6322669" y="2344025"/>
            <a:ext cx="4987982" cy="3833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8182A01-DE7C-3BA4-96FF-CDEF2F608FCA}"/>
              </a:ext>
            </a:extLst>
          </p:cNvPr>
          <p:cNvSpPr>
            <a:spLocks noGrp="1"/>
          </p:cNvSpPr>
          <p:nvPr>
            <p:ph type="dt" sz="half" idx="10"/>
          </p:nvPr>
        </p:nvSpPr>
        <p:spPr/>
        <p:txBody>
          <a:bodyPr/>
          <a:lstStyle/>
          <a:p>
            <a:fld id="{BF91C1AF-C1FB-48A7-98B4-E595E63F6614}" type="datetimeFigureOut">
              <a:rPr lang="en-US" dirty="0"/>
              <a:t>3/14/2025</a:t>
            </a:fld>
            <a:endParaRPr lang="en-US" dirty="0"/>
          </a:p>
        </p:txBody>
      </p:sp>
      <p:sp>
        <p:nvSpPr>
          <p:cNvPr id="8" name="Footer Placeholder 7">
            <a:extLst>
              <a:ext uri="{FF2B5EF4-FFF2-40B4-BE49-F238E27FC236}">
                <a16:creationId xmlns:a16="http://schemas.microsoft.com/office/drawing/2014/main" id="{6FCAA828-0166-8ECD-BCE8-654BEFDD7155}"/>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7690C0D2-459A-04AA-FD90-7687D2FE8A9D}"/>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11206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549F-FA71-857F-E02E-3CB63CE683E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F569611-F911-D3D4-B613-ACCDA56C45D2}"/>
              </a:ext>
            </a:extLst>
          </p:cNvPr>
          <p:cNvSpPr>
            <a:spLocks noGrp="1"/>
          </p:cNvSpPr>
          <p:nvPr>
            <p:ph type="dt" sz="half" idx="10"/>
          </p:nvPr>
        </p:nvSpPr>
        <p:spPr/>
        <p:txBody>
          <a:bodyPr/>
          <a:lstStyle/>
          <a:p>
            <a:fld id="{97144C44-5F8C-4BEA-BBCE-8694F126DC43}" type="datetimeFigureOut">
              <a:rPr lang="en-US" dirty="0"/>
              <a:t>3/14/2025</a:t>
            </a:fld>
            <a:endParaRPr lang="en-US" dirty="0"/>
          </a:p>
        </p:txBody>
      </p:sp>
      <p:sp>
        <p:nvSpPr>
          <p:cNvPr id="4" name="Footer Placeholder 3">
            <a:extLst>
              <a:ext uri="{FF2B5EF4-FFF2-40B4-BE49-F238E27FC236}">
                <a16:creationId xmlns:a16="http://schemas.microsoft.com/office/drawing/2014/main" id="{F6EA1961-0B6B-8FEB-F2CB-C42E90EF2DFD}"/>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42AA80E-3139-9F1B-9C3E-2A76628CF4F8}"/>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67326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54789-9F96-511A-0FB6-24F6A8418C72}"/>
              </a:ext>
            </a:extLst>
          </p:cNvPr>
          <p:cNvSpPr>
            <a:spLocks noGrp="1"/>
          </p:cNvSpPr>
          <p:nvPr>
            <p:ph type="dt" sz="half" idx="10"/>
          </p:nvPr>
        </p:nvSpPr>
        <p:spPr/>
        <p:txBody>
          <a:bodyPr/>
          <a:lstStyle/>
          <a:p>
            <a:fld id="{039E56F9-C8F2-4EF7-8042-704C94FF2795}" type="datetimeFigureOut">
              <a:rPr lang="en-US" dirty="0"/>
              <a:t>3/14/2025</a:t>
            </a:fld>
            <a:endParaRPr lang="en-US" dirty="0"/>
          </a:p>
        </p:txBody>
      </p:sp>
      <p:sp>
        <p:nvSpPr>
          <p:cNvPr id="3" name="Footer Placeholder 2">
            <a:extLst>
              <a:ext uri="{FF2B5EF4-FFF2-40B4-BE49-F238E27FC236}">
                <a16:creationId xmlns:a16="http://schemas.microsoft.com/office/drawing/2014/main" id="{8B780399-ADEF-8F74-9F59-6AD804C9393E}"/>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95B6A34F-ABAB-9C4E-38A1-C6EEB944B97C}"/>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303762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3917-2BF6-1CE2-F34B-49F0D09A1B91}"/>
              </a:ext>
            </a:extLst>
          </p:cNvPr>
          <p:cNvSpPr>
            <a:spLocks noGrp="1"/>
          </p:cNvSpPr>
          <p:nvPr>
            <p:ph type="title"/>
          </p:nvPr>
        </p:nvSpPr>
        <p:spPr>
          <a:xfrm>
            <a:off x="839788" y="807868"/>
            <a:ext cx="3640713" cy="2062594"/>
          </a:xfrm>
        </p:spPr>
        <p:txBody>
          <a:bodyPr anchor="t">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0815B8F-A9F3-8583-FFF1-175021F17AF0}"/>
              </a:ext>
            </a:extLst>
          </p:cNvPr>
          <p:cNvSpPr>
            <a:spLocks noGrp="1"/>
          </p:cNvSpPr>
          <p:nvPr>
            <p:ph idx="1"/>
          </p:nvPr>
        </p:nvSpPr>
        <p:spPr>
          <a:xfrm>
            <a:off x="5432898" y="807867"/>
            <a:ext cx="5922489" cy="505318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5D90AFF-A949-CE9E-6B94-C1B619612915}"/>
              </a:ext>
            </a:extLst>
          </p:cNvPr>
          <p:cNvSpPr>
            <a:spLocks noGrp="1"/>
          </p:cNvSpPr>
          <p:nvPr>
            <p:ph type="body" sz="half" idx="2"/>
          </p:nvPr>
        </p:nvSpPr>
        <p:spPr>
          <a:xfrm>
            <a:off x="839788" y="3000652"/>
            <a:ext cx="3640713"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A95267E-088F-FB9A-9469-551890F29F01}"/>
              </a:ext>
            </a:extLst>
          </p:cNvPr>
          <p:cNvSpPr>
            <a:spLocks noGrp="1"/>
          </p:cNvSpPr>
          <p:nvPr>
            <p:ph type="dt" sz="half" idx="10"/>
          </p:nvPr>
        </p:nvSpPr>
        <p:spPr/>
        <p:txBody>
          <a:bodyPr/>
          <a:lstStyle/>
          <a:p>
            <a:fld id="{4F6932DF-953D-44BD-83F8-5D8DA76EA12A}" type="datetimeFigureOut">
              <a:rPr lang="en-US" dirty="0"/>
              <a:t>3/14/2025</a:t>
            </a:fld>
            <a:endParaRPr lang="en-US" dirty="0"/>
          </a:p>
        </p:txBody>
      </p:sp>
      <p:sp>
        <p:nvSpPr>
          <p:cNvPr id="6" name="Footer Placeholder 5">
            <a:extLst>
              <a:ext uri="{FF2B5EF4-FFF2-40B4-BE49-F238E27FC236}">
                <a16:creationId xmlns:a16="http://schemas.microsoft.com/office/drawing/2014/main" id="{38EA3FFC-B3A6-C0B6-5DAE-70BE0D6FBD69}"/>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108D35F-BC2E-8D14-060F-449CBAF7C0D2}"/>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309822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09ED-ED97-A3CE-5569-77B45F41450A}"/>
              </a:ext>
            </a:extLst>
          </p:cNvPr>
          <p:cNvSpPr>
            <a:spLocks noGrp="1"/>
          </p:cNvSpPr>
          <p:nvPr>
            <p:ph type="title"/>
          </p:nvPr>
        </p:nvSpPr>
        <p:spPr>
          <a:xfrm>
            <a:off x="839788" y="820881"/>
            <a:ext cx="3639312" cy="2062595"/>
          </a:xfrm>
        </p:spPr>
        <p:txBody>
          <a:bodyPr anchor="t">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0683BB3A-9E24-DE4C-9619-1502F1B6F389}"/>
              </a:ext>
            </a:extLst>
          </p:cNvPr>
          <p:cNvSpPr>
            <a:spLocks noGrp="1" noChangeAspect="1"/>
          </p:cNvSpPr>
          <p:nvPr>
            <p:ph type="pic" idx="1"/>
          </p:nvPr>
        </p:nvSpPr>
        <p:spPr>
          <a:xfrm>
            <a:off x="5247408" y="919595"/>
            <a:ext cx="6107979" cy="501361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94B4CE1F-29E0-88BB-8489-E58236B8B17B}"/>
              </a:ext>
            </a:extLst>
          </p:cNvPr>
          <p:cNvSpPr>
            <a:spLocks noGrp="1"/>
          </p:cNvSpPr>
          <p:nvPr>
            <p:ph type="body" sz="half" idx="2"/>
          </p:nvPr>
        </p:nvSpPr>
        <p:spPr>
          <a:xfrm>
            <a:off x="839788" y="3000652"/>
            <a:ext cx="3643889"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24B7212-6816-FFD1-50B2-58844AD38E26}"/>
              </a:ext>
            </a:extLst>
          </p:cNvPr>
          <p:cNvSpPr>
            <a:spLocks noGrp="1"/>
          </p:cNvSpPr>
          <p:nvPr>
            <p:ph type="dt" sz="half" idx="10"/>
          </p:nvPr>
        </p:nvSpPr>
        <p:spPr/>
        <p:txBody>
          <a:bodyPr/>
          <a:lstStyle/>
          <a:p>
            <a:fld id="{352F326D-65F4-4B2F-9A62-9E4BD9402C47}" type="datetimeFigureOut">
              <a:rPr lang="en-US" dirty="0"/>
              <a:t>3/14/2025</a:t>
            </a:fld>
            <a:endParaRPr lang="en-US" dirty="0"/>
          </a:p>
        </p:txBody>
      </p:sp>
      <p:sp>
        <p:nvSpPr>
          <p:cNvPr id="6" name="Footer Placeholder 5">
            <a:extLst>
              <a:ext uri="{FF2B5EF4-FFF2-40B4-BE49-F238E27FC236}">
                <a16:creationId xmlns:a16="http://schemas.microsoft.com/office/drawing/2014/main" id="{A2417744-5A24-B7B7-5FD6-E98E60832F27}"/>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14CDA4D1-A71D-A7A6-3D0C-294E5D280BE8}"/>
              </a:ext>
            </a:extLst>
          </p:cNvPr>
          <p:cNvSpPr>
            <a:spLocks noGrp="1"/>
          </p:cNvSpPr>
          <p:nvPr>
            <p:ph type="sldNum" sz="quarter" idx="12"/>
          </p:nvPr>
        </p:nvSpPr>
        <p:spPr/>
        <p:txBody>
          <a:bodyPr/>
          <a:lstStyle/>
          <a:p>
            <a:fld id="{5E4DE196-8A13-4FF7-A07E-102851959EAB}" type="slidenum">
              <a:rPr lang="en-US" dirty="0"/>
              <a:t>‹#›</a:t>
            </a:fld>
            <a:endParaRPr lang="en-US" dirty="0"/>
          </a:p>
        </p:txBody>
      </p:sp>
    </p:spTree>
    <p:extLst>
      <p:ext uri="{BB962C8B-B14F-4D97-AF65-F5344CB8AC3E}">
        <p14:creationId xmlns:p14="http://schemas.microsoft.com/office/powerpoint/2010/main" val="132834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858A62-FE72-978B-BE71-05908D82E1A4}"/>
              </a:ext>
            </a:extLst>
          </p:cNvPr>
          <p:cNvSpPr/>
          <p:nvPr/>
        </p:nvSpPr>
        <p:spPr>
          <a:xfrm>
            <a:off x="0" y="0"/>
            <a:ext cx="12192000" cy="6860161"/>
          </a:xfrm>
          <a:prstGeom prst="rect">
            <a:avLst/>
          </a:prstGeom>
          <a:solidFill>
            <a:schemeClr val="bg2">
              <a:lumMod val="75000"/>
              <a:alpha val="1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5BFA14B7-4740-5D9F-6489-BAD00C3E0D68}"/>
              </a:ext>
            </a:extLst>
          </p:cNvPr>
          <p:cNvSpPr>
            <a:spLocks noGrp="1"/>
          </p:cNvSpPr>
          <p:nvPr>
            <p:ph type="title"/>
          </p:nvPr>
        </p:nvSpPr>
        <p:spPr>
          <a:xfrm>
            <a:off x="871108" y="588245"/>
            <a:ext cx="10449784" cy="126592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90487F-803F-C5AF-BD93-39C0FC738963}"/>
              </a:ext>
            </a:extLst>
          </p:cNvPr>
          <p:cNvSpPr>
            <a:spLocks noGrp="1"/>
          </p:cNvSpPr>
          <p:nvPr>
            <p:ph type="body" idx="1"/>
          </p:nvPr>
        </p:nvSpPr>
        <p:spPr>
          <a:xfrm>
            <a:off x="877824" y="2157984"/>
            <a:ext cx="10442448" cy="39038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86FCEF-4EDF-C2EF-7D81-FEFF7042F350}"/>
              </a:ext>
            </a:extLst>
          </p:cNvPr>
          <p:cNvSpPr>
            <a:spLocks noGrp="1"/>
          </p:cNvSpPr>
          <p:nvPr>
            <p:ph type="dt" sz="half" idx="2"/>
          </p:nvPr>
        </p:nvSpPr>
        <p:spPr>
          <a:xfrm>
            <a:off x="877824" y="6356350"/>
            <a:ext cx="2743200" cy="365125"/>
          </a:xfrm>
          <a:prstGeom prst="rect">
            <a:avLst/>
          </a:prstGeom>
        </p:spPr>
        <p:txBody>
          <a:bodyPr vert="horz" lIns="91440" tIns="45720" rIns="91440" bIns="45720" rtlCol="0" anchor="ctr"/>
          <a:lstStyle>
            <a:lvl1pPr algn="l">
              <a:defRPr sz="800" cap="all" spc="300" baseline="0">
                <a:solidFill>
                  <a:schemeClr val="tx2"/>
                </a:solidFill>
              </a:defRPr>
            </a:lvl1pPr>
          </a:lstStyle>
          <a:p>
            <a:fld id="{F9B0CB28-85DB-480B-8C99-FD493ACC7120}" type="datetimeFigureOut">
              <a:rPr lang="en-US" dirty="0"/>
              <a:t>3/14/2025</a:t>
            </a:fld>
            <a:endParaRPr lang="en-US" dirty="0"/>
          </a:p>
        </p:txBody>
      </p:sp>
      <p:sp>
        <p:nvSpPr>
          <p:cNvPr id="5" name="Footer Placeholder 4">
            <a:extLst>
              <a:ext uri="{FF2B5EF4-FFF2-40B4-BE49-F238E27FC236}">
                <a16:creationId xmlns:a16="http://schemas.microsoft.com/office/drawing/2014/main" id="{9A4663BC-4D46-C74D-DDF2-9D25B4D96F9B}"/>
              </a:ext>
            </a:extLst>
          </p:cNvPr>
          <p:cNvSpPr>
            <a:spLocks noGrp="1"/>
          </p:cNvSpPr>
          <p:nvPr>
            <p:ph type="ftr" sz="quarter" idx="3"/>
          </p:nvPr>
        </p:nvSpPr>
        <p:spPr>
          <a:xfrm>
            <a:off x="7132320" y="6356350"/>
            <a:ext cx="4297680" cy="365125"/>
          </a:xfrm>
          <a:prstGeom prst="rect">
            <a:avLst/>
          </a:prstGeom>
        </p:spPr>
        <p:txBody>
          <a:bodyPr vert="horz" lIns="91440" tIns="45720" rIns="91440" bIns="45720" rtlCol="0" anchor="ctr"/>
          <a:lstStyle>
            <a:lvl1pPr algn="r">
              <a:defRPr sz="800" cap="all" spc="300" baseline="0">
                <a:solidFill>
                  <a:schemeClr val="tx2"/>
                </a:solidFill>
              </a:defRPr>
            </a:lvl1pPr>
          </a:lstStyle>
          <a:p>
            <a:r>
              <a:rPr lang="en-US" dirty="0"/>
              <a:t>
              </a:t>
            </a:r>
          </a:p>
        </p:txBody>
      </p:sp>
      <p:sp>
        <p:nvSpPr>
          <p:cNvPr id="6" name="Slide Number Placeholder 5">
            <a:extLst>
              <a:ext uri="{FF2B5EF4-FFF2-40B4-BE49-F238E27FC236}">
                <a16:creationId xmlns:a16="http://schemas.microsoft.com/office/drawing/2014/main" id="{B71B4EAE-CB5C-D14B-77EF-7B155FA68353}"/>
              </a:ext>
            </a:extLst>
          </p:cNvPr>
          <p:cNvSpPr>
            <a:spLocks noGrp="1"/>
          </p:cNvSpPr>
          <p:nvPr>
            <p:ph type="sldNum" sz="quarter" idx="4"/>
          </p:nvPr>
        </p:nvSpPr>
        <p:spPr>
          <a:xfrm>
            <a:off x="11429999" y="6356350"/>
            <a:ext cx="521207" cy="365125"/>
          </a:xfrm>
          <a:prstGeom prst="rect">
            <a:avLst/>
          </a:prstGeom>
        </p:spPr>
        <p:txBody>
          <a:bodyPr vert="horz" lIns="91440" tIns="45720" rIns="91440" bIns="45720" rtlCol="0" anchor="ctr"/>
          <a:lstStyle>
            <a:lvl1pPr algn="r">
              <a:defRPr sz="1400">
                <a:solidFill>
                  <a:schemeClr val="tx2"/>
                </a:solidFill>
                <a:latin typeface="+mj-lt"/>
              </a:defRPr>
            </a:lvl1pPr>
          </a:lstStyle>
          <a:p>
            <a:fld id="{5E4DE196-8A13-4FF7-A07E-102851959EAB}" type="slidenum">
              <a:rPr lang="en-US" dirty="0"/>
              <a:pPr/>
              <a:t>‹#›</a:t>
            </a:fld>
            <a:endParaRPr lang="en-US" dirty="0"/>
          </a:p>
        </p:txBody>
      </p:sp>
    </p:spTree>
    <p:extLst>
      <p:ext uri="{BB962C8B-B14F-4D97-AF65-F5344CB8AC3E}">
        <p14:creationId xmlns:p14="http://schemas.microsoft.com/office/powerpoint/2010/main" val="2569538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orient="horz" pos="3816">
          <p15:clr>
            <a:srgbClr val="F26B43"/>
          </p15:clr>
        </p15:guide>
        <p15:guide id="6" orient="horz" pos="1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95563"/>
            <a:ext cx="9144000" cy="2209393"/>
          </a:xfrm>
        </p:spPr>
        <p:txBody>
          <a:bodyPr>
            <a:normAutofit/>
          </a:bodyPr>
          <a:lstStyle/>
          <a:p>
            <a:r>
              <a:rPr lang="en-US" sz="6600" dirty="0">
                <a:solidFill>
                  <a:schemeClr val="tx1"/>
                </a:solidFill>
              </a:rPr>
              <a:t>The Maid by Nita Prose</a:t>
            </a:r>
          </a:p>
        </p:txBody>
      </p:sp>
      <p:sp>
        <p:nvSpPr>
          <p:cNvPr id="3" name="Subtitle 2"/>
          <p:cNvSpPr>
            <a:spLocks noGrp="1"/>
          </p:cNvSpPr>
          <p:nvPr>
            <p:ph type="subTitle" idx="1"/>
          </p:nvPr>
        </p:nvSpPr>
        <p:spPr>
          <a:xfrm>
            <a:off x="1524000" y="5118934"/>
            <a:ext cx="9144000" cy="1066890"/>
          </a:xfrm>
        </p:spPr>
        <p:txBody>
          <a:bodyPr>
            <a:normAutofit/>
          </a:bodyPr>
          <a:lstStyle/>
          <a:p>
            <a:r>
              <a:rPr lang="en-US" sz="3600" dirty="0">
                <a:solidFill>
                  <a:schemeClr val="tx1"/>
                </a:solidFill>
              </a:rPr>
              <a:t>Chapters 15 &amp; 16</a:t>
            </a:r>
          </a:p>
        </p:txBody>
      </p:sp>
      <p:pic>
        <p:nvPicPr>
          <p:cNvPr id="4" name="Picture 3" descr="Amazon.com: The Maid: A GMA Book Club Pick: A Novel (Molly the Maid):  9780593356159: Prose, Nita: Books">
            <a:extLst>
              <a:ext uri="{FF2B5EF4-FFF2-40B4-BE49-F238E27FC236}">
                <a16:creationId xmlns:a16="http://schemas.microsoft.com/office/drawing/2014/main" id="{C499E1DE-A307-85D8-C0DD-6320676574EF}"/>
              </a:ext>
            </a:extLst>
          </p:cNvPr>
          <p:cNvPicPr>
            <a:picLocks noChangeAspect="1"/>
          </p:cNvPicPr>
          <p:nvPr/>
        </p:nvPicPr>
        <p:blipFill>
          <a:blip r:embed="rId2"/>
          <a:srcRect l="18421" t="49666" r="18016" b="17623"/>
          <a:stretch/>
        </p:blipFill>
        <p:spPr>
          <a:xfrm>
            <a:off x="4508937" y="629920"/>
            <a:ext cx="3185471" cy="24924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EDF7-95A0-5293-774D-9FE63D5628FE}"/>
              </a:ext>
            </a:extLst>
          </p:cNvPr>
          <p:cNvSpPr>
            <a:spLocks noGrp="1"/>
          </p:cNvSpPr>
          <p:nvPr>
            <p:ph type="title"/>
          </p:nvPr>
        </p:nvSpPr>
        <p:spPr/>
        <p:txBody>
          <a:bodyPr>
            <a:normAutofit/>
          </a:bodyPr>
          <a:lstStyle/>
          <a:p>
            <a:r>
              <a:rPr lang="en-US" sz="6000" dirty="0">
                <a:solidFill>
                  <a:schemeClr val="tx1"/>
                </a:solidFill>
              </a:rPr>
              <a:t>Question Three</a:t>
            </a:r>
          </a:p>
        </p:txBody>
      </p:sp>
      <p:sp>
        <p:nvSpPr>
          <p:cNvPr id="3" name="Content Placeholder 2">
            <a:extLst>
              <a:ext uri="{FF2B5EF4-FFF2-40B4-BE49-F238E27FC236}">
                <a16:creationId xmlns:a16="http://schemas.microsoft.com/office/drawing/2014/main" id="{9355DBAF-EC4A-0E46-ADFA-C348A821EAE6}"/>
              </a:ext>
            </a:extLst>
          </p:cNvPr>
          <p:cNvSpPr>
            <a:spLocks noGrp="1"/>
          </p:cNvSpPr>
          <p:nvPr>
            <p:ph idx="1"/>
          </p:nvPr>
        </p:nvSpPr>
        <p:spPr>
          <a:xfrm>
            <a:off x="877824" y="2147824"/>
            <a:ext cx="8400288" cy="3913979"/>
          </a:xfrm>
        </p:spPr>
        <p:txBody>
          <a:bodyPr vert="horz" lIns="91440" tIns="45720" rIns="91440" bIns="45720" rtlCol="0" anchor="t">
            <a:normAutofit fontScale="92500" lnSpcReduction="20000"/>
          </a:bodyPr>
          <a:lstStyle/>
          <a:p>
            <a:pPr>
              <a:buNone/>
            </a:pPr>
            <a:r>
              <a:rPr lang="en-US" sz="3000" dirty="0">
                <a:solidFill>
                  <a:schemeClr val="tx1"/>
                </a:solidFill>
                <a:latin typeface="Aptos Light"/>
              </a:rPr>
              <a:t>Throughout the interrogation, Molly admits to small crimes but overall insists she is innocent. Do you find this convincing? Do you think Detective Stark believes her at all?</a:t>
            </a:r>
          </a:p>
          <a:p>
            <a:pPr>
              <a:buNone/>
            </a:pPr>
            <a:r>
              <a:rPr lang="en-US" sz="3000" dirty="0">
                <a:solidFill>
                  <a:schemeClr val="tx1"/>
                </a:solidFill>
                <a:latin typeface="Aptos Light"/>
              </a:rPr>
              <a:t>Remember a time when you were falsely accused of something. How did you feel? How did you react? Was there anyone who believed you? How did it turn out?</a:t>
            </a:r>
          </a:p>
          <a:p>
            <a:pPr marL="0" indent="0">
              <a:buNone/>
            </a:pPr>
            <a:endParaRPr lang="en-US" sz="3000" dirty="0">
              <a:solidFill>
                <a:schemeClr val="tx1"/>
              </a:solidFill>
            </a:endParaRPr>
          </a:p>
        </p:txBody>
      </p:sp>
      <p:sp>
        <p:nvSpPr>
          <p:cNvPr id="4" name="Date Placeholder 3">
            <a:extLst>
              <a:ext uri="{FF2B5EF4-FFF2-40B4-BE49-F238E27FC236}">
                <a16:creationId xmlns:a16="http://schemas.microsoft.com/office/drawing/2014/main" id="{CF65115E-E720-12B0-F7DF-BDF3E0BEF872}"/>
              </a:ext>
            </a:extLst>
          </p:cNvPr>
          <p:cNvSpPr>
            <a:spLocks noGrp="1"/>
          </p:cNvSpPr>
          <p:nvPr>
            <p:ph type="dt" sz="half" idx="10"/>
          </p:nvPr>
        </p:nvSpPr>
        <p:spPr/>
        <p:txBody>
          <a:bodyPr/>
          <a:lstStyle/>
          <a:p>
            <a:fld id="{2EA799E9-3A47-41AE-B2A7-14EE6AE2EECF}" type="datetime1">
              <a:t>3/14/2025</a:t>
            </a:fld>
            <a:endParaRPr lang="en-US" dirty="0"/>
          </a:p>
        </p:txBody>
      </p:sp>
      <p:sp>
        <p:nvSpPr>
          <p:cNvPr id="5" name="Footer Placeholder 4">
            <a:extLst>
              <a:ext uri="{FF2B5EF4-FFF2-40B4-BE49-F238E27FC236}">
                <a16:creationId xmlns:a16="http://schemas.microsoft.com/office/drawing/2014/main" id="{66BD8EDC-F778-43E3-CC4A-3A5968B5F3E0}"/>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171267D-293A-2BAD-616B-3B366F52B911}"/>
              </a:ext>
            </a:extLst>
          </p:cNvPr>
          <p:cNvSpPr>
            <a:spLocks noGrp="1"/>
          </p:cNvSpPr>
          <p:nvPr>
            <p:ph type="sldNum" sz="quarter" idx="12"/>
          </p:nvPr>
        </p:nvSpPr>
        <p:spPr/>
        <p:txBody>
          <a:bodyPr/>
          <a:lstStyle/>
          <a:p>
            <a:fld id="{5E4DE196-8A13-4FF7-A07E-102851959EAB}" type="slidenum">
              <a:rPr lang="en-US" dirty="0"/>
              <a:t>10</a:t>
            </a:fld>
            <a:endParaRPr lang="en-US" dirty="0"/>
          </a:p>
        </p:txBody>
      </p:sp>
      <p:pic>
        <p:nvPicPr>
          <p:cNvPr id="7" name="Graphic 6" descr="Wedding rings with solid fill">
            <a:extLst>
              <a:ext uri="{FF2B5EF4-FFF2-40B4-BE49-F238E27FC236}">
                <a16:creationId xmlns:a16="http://schemas.microsoft.com/office/drawing/2014/main" id="{1AAD6E97-DF0B-E551-A8ED-D0F489022B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0880" y="2636520"/>
            <a:ext cx="1849120" cy="1910080"/>
          </a:xfrm>
          <a:prstGeom prst="rect">
            <a:avLst/>
          </a:prstGeom>
        </p:spPr>
      </p:pic>
    </p:spTree>
    <p:extLst>
      <p:ext uri="{BB962C8B-B14F-4D97-AF65-F5344CB8AC3E}">
        <p14:creationId xmlns:p14="http://schemas.microsoft.com/office/powerpoint/2010/main" val="179338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428E-94A8-AAD2-8E90-581BD18CBDF2}"/>
              </a:ext>
            </a:extLst>
          </p:cNvPr>
          <p:cNvSpPr>
            <a:spLocks noGrp="1"/>
          </p:cNvSpPr>
          <p:nvPr>
            <p:ph type="title"/>
          </p:nvPr>
        </p:nvSpPr>
        <p:spPr/>
        <p:txBody>
          <a:bodyPr>
            <a:normAutofit/>
          </a:bodyPr>
          <a:lstStyle/>
          <a:p>
            <a:r>
              <a:rPr lang="en-US" sz="6000" dirty="0">
                <a:solidFill>
                  <a:schemeClr val="tx1"/>
                </a:solidFill>
              </a:rPr>
              <a:t>Question Four</a:t>
            </a:r>
          </a:p>
        </p:txBody>
      </p:sp>
      <p:sp>
        <p:nvSpPr>
          <p:cNvPr id="3" name="Content Placeholder 2">
            <a:extLst>
              <a:ext uri="{FF2B5EF4-FFF2-40B4-BE49-F238E27FC236}">
                <a16:creationId xmlns:a16="http://schemas.microsoft.com/office/drawing/2014/main" id="{EEE1E449-B4AD-75E5-B7F6-DC430ABCDEB4}"/>
              </a:ext>
            </a:extLst>
          </p:cNvPr>
          <p:cNvSpPr>
            <a:spLocks noGrp="1"/>
          </p:cNvSpPr>
          <p:nvPr>
            <p:ph idx="1"/>
          </p:nvPr>
        </p:nvSpPr>
        <p:spPr>
          <a:xfrm>
            <a:off x="877824" y="2157984"/>
            <a:ext cx="8379968" cy="3903819"/>
          </a:xfrm>
        </p:spPr>
        <p:txBody>
          <a:bodyPr vert="horz" lIns="91440" tIns="45720" rIns="91440" bIns="45720" rtlCol="0" anchor="t">
            <a:noAutofit/>
          </a:bodyPr>
          <a:lstStyle/>
          <a:p>
            <a:pPr>
              <a:buNone/>
            </a:pPr>
            <a:r>
              <a:rPr lang="en-US" sz="2800" dirty="0">
                <a:solidFill>
                  <a:schemeClr val="tx1"/>
                </a:solidFill>
                <a:latin typeface="Aptos Light"/>
              </a:rPr>
              <a:t>Molly uses her one phone call to reach out to Mr. Preston, and he immediately comes to her aid. How do you think this felt after so much betrayal? Did you expect Mr. Preston to protect Molly like this?</a:t>
            </a:r>
          </a:p>
          <a:p>
            <a:pPr>
              <a:buNone/>
            </a:pPr>
            <a:r>
              <a:rPr lang="en-US" sz="2800" dirty="0">
                <a:solidFill>
                  <a:schemeClr val="tx1"/>
                </a:solidFill>
                <a:latin typeface="Aptos Light"/>
              </a:rPr>
              <a:t>Is there a time in your life when someone unexpected supported you through a hard time? How did that feel? Are you still friends with them today? </a:t>
            </a:r>
          </a:p>
          <a:p>
            <a:pPr marL="0" indent="0">
              <a:buNone/>
            </a:pPr>
            <a:endParaRPr lang="en-US" sz="2800" dirty="0">
              <a:solidFill>
                <a:schemeClr val="tx1"/>
              </a:solidFill>
              <a:latin typeface="Aptos Light"/>
            </a:endParaRPr>
          </a:p>
        </p:txBody>
      </p:sp>
      <p:sp>
        <p:nvSpPr>
          <p:cNvPr id="4" name="Date Placeholder 3">
            <a:extLst>
              <a:ext uri="{FF2B5EF4-FFF2-40B4-BE49-F238E27FC236}">
                <a16:creationId xmlns:a16="http://schemas.microsoft.com/office/drawing/2014/main" id="{E28EFA2B-2B30-4AAD-38F1-CDC6C2F14765}"/>
              </a:ext>
            </a:extLst>
          </p:cNvPr>
          <p:cNvSpPr>
            <a:spLocks noGrp="1"/>
          </p:cNvSpPr>
          <p:nvPr>
            <p:ph type="dt" sz="half" idx="10"/>
          </p:nvPr>
        </p:nvSpPr>
        <p:spPr/>
        <p:txBody>
          <a:bodyPr/>
          <a:lstStyle/>
          <a:p>
            <a:fld id="{5DB93BB0-F8B0-47E9-BE89-469625FC5FCA}" type="datetime1">
              <a:t>3/14/2025</a:t>
            </a:fld>
            <a:endParaRPr lang="en-US" dirty="0"/>
          </a:p>
        </p:txBody>
      </p:sp>
      <p:sp>
        <p:nvSpPr>
          <p:cNvPr id="5" name="Footer Placeholder 4">
            <a:extLst>
              <a:ext uri="{FF2B5EF4-FFF2-40B4-BE49-F238E27FC236}">
                <a16:creationId xmlns:a16="http://schemas.microsoft.com/office/drawing/2014/main" id="{7A096AB1-94C9-1994-82CF-734649DB7F7B}"/>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90572AF-EE59-90BB-7789-83144EB5B4E7}"/>
              </a:ext>
            </a:extLst>
          </p:cNvPr>
          <p:cNvSpPr>
            <a:spLocks noGrp="1"/>
          </p:cNvSpPr>
          <p:nvPr>
            <p:ph type="sldNum" sz="quarter" idx="12"/>
          </p:nvPr>
        </p:nvSpPr>
        <p:spPr/>
        <p:txBody>
          <a:bodyPr/>
          <a:lstStyle/>
          <a:p>
            <a:fld id="{5E4DE196-8A13-4FF7-A07E-102851959EAB}" type="slidenum">
              <a:rPr lang="en-US" dirty="0"/>
              <a:t>11</a:t>
            </a:fld>
            <a:endParaRPr lang="en-US" dirty="0"/>
          </a:p>
        </p:txBody>
      </p:sp>
      <p:pic>
        <p:nvPicPr>
          <p:cNvPr id="7" name="Graphic 6" descr="Speaker phone with solid fill">
            <a:extLst>
              <a:ext uri="{FF2B5EF4-FFF2-40B4-BE49-F238E27FC236}">
                <a16:creationId xmlns:a16="http://schemas.microsoft.com/office/drawing/2014/main" id="{11FE824A-CB2A-558C-71A6-1FA6286578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7040" y="2575560"/>
            <a:ext cx="2092960" cy="2082800"/>
          </a:xfrm>
          <a:prstGeom prst="rect">
            <a:avLst/>
          </a:prstGeom>
        </p:spPr>
      </p:pic>
    </p:spTree>
    <p:extLst>
      <p:ext uri="{BB962C8B-B14F-4D97-AF65-F5344CB8AC3E}">
        <p14:creationId xmlns:p14="http://schemas.microsoft.com/office/powerpoint/2010/main" val="86332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FAE00-C2AF-254D-8733-7BA2D5C39673}"/>
              </a:ext>
            </a:extLst>
          </p:cNvPr>
          <p:cNvSpPr>
            <a:spLocks noGrp="1"/>
          </p:cNvSpPr>
          <p:nvPr>
            <p:ph type="dt" sz="half" idx="10"/>
          </p:nvPr>
        </p:nvSpPr>
        <p:spPr/>
        <p:txBody>
          <a:bodyPr/>
          <a:lstStyle/>
          <a:p>
            <a:fld id="{CEDE0C06-4FF2-432B-821A-5C6C31081034}" type="datetime1">
              <a:t>3/14/2025</a:t>
            </a:fld>
            <a:endParaRPr lang="en-US" dirty="0"/>
          </a:p>
        </p:txBody>
      </p:sp>
      <p:sp>
        <p:nvSpPr>
          <p:cNvPr id="3" name="Footer Placeholder 2">
            <a:extLst>
              <a:ext uri="{FF2B5EF4-FFF2-40B4-BE49-F238E27FC236}">
                <a16:creationId xmlns:a16="http://schemas.microsoft.com/office/drawing/2014/main" id="{A8A7399B-5E25-1DBC-71BA-C1ED65ECC4A1}"/>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92B0320C-E925-F7B7-C340-E741C2EE590A}"/>
              </a:ext>
            </a:extLst>
          </p:cNvPr>
          <p:cNvSpPr>
            <a:spLocks noGrp="1"/>
          </p:cNvSpPr>
          <p:nvPr>
            <p:ph type="sldNum" sz="quarter" idx="12"/>
          </p:nvPr>
        </p:nvSpPr>
        <p:spPr/>
        <p:txBody>
          <a:bodyPr/>
          <a:lstStyle/>
          <a:p>
            <a:fld id="{5E4DE196-8A13-4FF7-A07E-102851959EAB}" type="slidenum">
              <a:rPr lang="en-US" dirty="0"/>
              <a:t>12</a:t>
            </a:fld>
            <a:endParaRPr lang="en-US" dirty="0"/>
          </a:p>
        </p:txBody>
      </p:sp>
      <p:pic>
        <p:nvPicPr>
          <p:cNvPr id="5" name="Picture 4" descr="A crossword puzzle with black squares&#10;&#10;AI-generated content may be incorrect.">
            <a:extLst>
              <a:ext uri="{FF2B5EF4-FFF2-40B4-BE49-F238E27FC236}">
                <a16:creationId xmlns:a16="http://schemas.microsoft.com/office/drawing/2014/main" id="{FEF4B097-15D9-051A-CB33-49BDE37B6925}"/>
              </a:ext>
            </a:extLst>
          </p:cNvPr>
          <p:cNvPicPr>
            <a:picLocks noChangeAspect="1"/>
          </p:cNvPicPr>
          <p:nvPr/>
        </p:nvPicPr>
        <p:blipFill>
          <a:blip r:embed="rId2"/>
          <a:stretch>
            <a:fillRect/>
          </a:stretch>
        </p:blipFill>
        <p:spPr>
          <a:xfrm>
            <a:off x="500697" y="688658"/>
            <a:ext cx="5460365" cy="5480685"/>
          </a:xfrm>
          <a:prstGeom prst="rect">
            <a:avLst/>
          </a:prstGeom>
          <a:ln>
            <a:solidFill>
              <a:schemeClr val="tx1"/>
            </a:solidFill>
          </a:ln>
        </p:spPr>
      </p:pic>
      <p:pic>
        <p:nvPicPr>
          <p:cNvPr id="6" name="Picture 5" descr="A close-up of a text&#10;&#10;AI-generated content may be incorrect.">
            <a:extLst>
              <a:ext uri="{FF2B5EF4-FFF2-40B4-BE49-F238E27FC236}">
                <a16:creationId xmlns:a16="http://schemas.microsoft.com/office/drawing/2014/main" id="{5FA51DF9-2C16-D552-9B3F-A36509F84EA1}"/>
              </a:ext>
            </a:extLst>
          </p:cNvPr>
          <p:cNvPicPr>
            <a:picLocks noChangeAspect="1"/>
          </p:cNvPicPr>
          <p:nvPr/>
        </p:nvPicPr>
        <p:blipFill>
          <a:blip r:embed="rId3"/>
          <a:stretch>
            <a:fillRect/>
          </a:stretch>
        </p:blipFill>
        <p:spPr>
          <a:xfrm>
            <a:off x="6415405" y="1192847"/>
            <a:ext cx="5447030" cy="1779905"/>
          </a:xfrm>
          <a:prstGeom prst="rect">
            <a:avLst/>
          </a:prstGeom>
          <a:ln>
            <a:solidFill>
              <a:schemeClr val="tx1"/>
            </a:solidFill>
          </a:ln>
        </p:spPr>
      </p:pic>
      <p:pic>
        <p:nvPicPr>
          <p:cNvPr id="7" name="Picture 6" descr="A close-up of a message&#10;&#10;AI-generated content may be incorrect.">
            <a:extLst>
              <a:ext uri="{FF2B5EF4-FFF2-40B4-BE49-F238E27FC236}">
                <a16:creationId xmlns:a16="http://schemas.microsoft.com/office/drawing/2014/main" id="{53E7FD58-3C5A-FE62-6F48-B38E84695C53}"/>
              </a:ext>
            </a:extLst>
          </p:cNvPr>
          <p:cNvPicPr>
            <a:picLocks noChangeAspect="1"/>
          </p:cNvPicPr>
          <p:nvPr/>
        </p:nvPicPr>
        <p:blipFill>
          <a:blip r:embed="rId4"/>
          <a:srcRect t="10000" r="-133" b="588"/>
          <a:stretch/>
        </p:blipFill>
        <p:spPr>
          <a:xfrm>
            <a:off x="6404927" y="3603308"/>
            <a:ext cx="5465084" cy="1541481"/>
          </a:xfrm>
          <a:prstGeom prst="rect">
            <a:avLst/>
          </a:prstGeom>
          <a:ln>
            <a:solidFill>
              <a:schemeClr val="tx1"/>
            </a:solidFill>
          </a:ln>
        </p:spPr>
      </p:pic>
    </p:spTree>
    <p:extLst>
      <p:ext uri="{BB962C8B-B14F-4D97-AF65-F5344CB8AC3E}">
        <p14:creationId xmlns:p14="http://schemas.microsoft.com/office/powerpoint/2010/main" val="429314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A9EC4-27AB-53BC-671B-02E763E1294C}"/>
              </a:ext>
            </a:extLst>
          </p:cNvPr>
          <p:cNvSpPr>
            <a:spLocks noGrp="1"/>
          </p:cNvSpPr>
          <p:nvPr>
            <p:ph type="dt" sz="half" idx="10"/>
          </p:nvPr>
        </p:nvSpPr>
        <p:spPr/>
        <p:txBody>
          <a:bodyPr/>
          <a:lstStyle/>
          <a:p>
            <a:fld id="{3DB364CB-142A-4C60-A1C6-16F66467780C}" type="datetime1">
              <a:t>3/14/2025</a:t>
            </a:fld>
            <a:endParaRPr lang="en-US" dirty="0"/>
          </a:p>
        </p:txBody>
      </p:sp>
      <p:sp>
        <p:nvSpPr>
          <p:cNvPr id="3" name="Footer Placeholder 2">
            <a:extLst>
              <a:ext uri="{FF2B5EF4-FFF2-40B4-BE49-F238E27FC236}">
                <a16:creationId xmlns:a16="http://schemas.microsoft.com/office/drawing/2014/main" id="{1AC49486-537E-E372-8AE3-0E761EFEFF49}"/>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56468874-6308-9D7F-E897-331E68E72A42}"/>
              </a:ext>
            </a:extLst>
          </p:cNvPr>
          <p:cNvSpPr>
            <a:spLocks noGrp="1"/>
          </p:cNvSpPr>
          <p:nvPr>
            <p:ph type="sldNum" sz="quarter" idx="12"/>
          </p:nvPr>
        </p:nvSpPr>
        <p:spPr/>
        <p:txBody>
          <a:bodyPr/>
          <a:lstStyle/>
          <a:p>
            <a:fld id="{5E4DE196-8A13-4FF7-A07E-102851959EAB}" type="slidenum">
              <a:rPr lang="en-US" dirty="0"/>
              <a:t>13</a:t>
            </a:fld>
            <a:endParaRPr lang="en-US" dirty="0"/>
          </a:p>
        </p:txBody>
      </p:sp>
      <p:pic>
        <p:nvPicPr>
          <p:cNvPr id="5" name="Picture 4" descr="A crossword of words&#10;&#10;AI-generated content may be incorrect.">
            <a:extLst>
              <a:ext uri="{FF2B5EF4-FFF2-40B4-BE49-F238E27FC236}">
                <a16:creationId xmlns:a16="http://schemas.microsoft.com/office/drawing/2014/main" id="{73669F07-64B1-A552-B461-AD68AC24E0A3}"/>
              </a:ext>
            </a:extLst>
          </p:cNvPr>
          <p:cNvPicPr>
            <a:picLocks noChangeAspect="1"/>
          </p:cNvPicPr>
          <p:nvPr/>
        </p:nvPicPr>
        <p:blipFill>
          <a:blip r:embed="rId2"/>
          <a:stretch>
            <a:fillRect/>
          </a:stretch>
        </p:blipFill>
        <p:spPr>
          <a:xfrm>
            <a:off x="3052127" y="495300"/>
            <a:ext cx="5092065" cy="5613400"/>
          </a:xfrm>
          <a:prstGeom prst="rect">
            <a:avLst/>
          </a:prstGeom>
          <a:ln>
            <a:solidFill>
              <a:schemeClr val="tx1"/>
            </a:solidFill>
          </a:ln>
        </p:spPr>
      </p:pic>
    </p:spTree>
    <p:extLst>
      <p:ext uri="{BB962C8B-B14F-4D97-AF65-F5344CB8AC3E}">
        <p14:creationId xmlns:p14="http://schemas.microsoft.com/office/powerpoint/2010/main" val="113090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7FEE-4360-435B-881B-9C84ADBA051E}"/>
              </a:ext>
            </a:extLst>
          </p:cNvPr>
          <p:cNvSpPr>
            <a:spLocks noGrp="1"/>
          </p:cNvSpPr>
          <p:nvPr>
            <p:ph type="title"/>
          </p:nvPr>
        </p:nvSpPr>
        <p:spPr/>
        <p:txBody>
          <a:bodyPr>
            <a:normAutofit/>
          </a:bodyPr>
          <a:lstStyle/>
          <a:p>
            <a:pPr algn="ctr"/>
            <a:r>
              <a:rPr lang="en-US" sz="6000" b="1" dirty="0">
                <a:solidFill>
                  <a:schemeClr val="tx1"/>
                </a:solidFill>
              </a:rPr>
              <a:t>Any Predictions?</a:t>
            </a:r>
            <a:endParaRPr lang="en-US">
              <a:solidFill>
                <a:schemeClr val="tx1"/>
              </a:solidFill>
            </a:endParaRPr>
          </a:p>
        </p:txBody>
      </p:sp>
      <p:sp>
        <p:nvSpPr>
          <p:cNvPr id="3" name="Text Placeholder 2">
            <a:extLst>
              <a:ext uri="{FF2B5EF4-FFF2-40B4-BE49-F238E27FC236}">
                <a16:creationId xmlns:a16="http://schemas.microsoft.com/office/drawing/2014/main" id="{7A3BE1A2-1E17-69B4-0BF2-1ECEEE139BF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DBA9E8C-74E5-EFBE-5E32-4E9C0EEF563E}"/>
              </a:ext>
            </a:extLst>
          </p:cNvPr>
          <p:cNvSpPr>
            <a:spLocks noGrp="1"/>
          </p:cNvSpPr>
          <p:nvPr>
            <p:ph type="dt" sz="half" idx="10"/>
          </p:nvPr>
        </p:nvSpPr>
        <p:spPr/>
        <p:txBody>
          <a:bodyPr/>
          <a:lstStyle/>
          <a:p>
            <a:fld id="{E4FE020C-B385-4B44-BCA6-6A8A9F3F7898}" type="datetime1">
              <a:t>3/14/2025</a:t>
            </a:fld>
            <a:endParaRPr lang="en-US" dirty="0"/>
          </a:p>
        </p:txBody>
      </p:sp>
      <p:sp>
        <p:nvSpPr>
          <p:cNvPr id="5" name="Footer Placeholder 4">
            <a:extLst>
              <a:ext uri="{FF2B5EF4-FFF2-40B4-BE49-F238E27FC236}">
                <a16:creationId xmlns:a16="http://schemas.microsoft.com/office/drawing/2014/main" id="{A00905C9-74EC-3D2F-6CE6-F423E3136E3B}"/>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20DE7E4-DE26-DAB4-0ABE-449A1BA80BE9}"/>
              </a:ext>
            </a:extLst>
          </p:cNvPr>
          <p:cNvSpPr>
            <a:spLocks noGrp="1"/>
          </p:cNvSpPr>
          <p:nvPr>
            <p:ph type="sldNum" sz="quarter" idx="12"/>
          </p:nvPr>
        </p:nvSpPr>
        <p:spPr/>
        <p:txBody>
          <a:bodyPr/>
          <a:lstStyle/>
          <a:p>
            <a:fld id="{5E4DE196-8A13-4FF7-A07E-102851959EAB}" type="slidenum">
              <a:rPr lang="en-US" dirty="0"/>
              <a:t>14</a:t>
            </a:fld>
            <a:endParaRPr lang="en-US" dirty="0"/>
          </a:p>
        </p:txBody>
      </p:sp>
      <p:pic>
        <p:nvPicPr>
          <p:cNvPr id="7" name="Graphic 6" descr="Magnifying glass with solid fill">
            <a:extLst>
              <a:ext uri="{FF2B5EF4-FFF2-40B4-BE49-F238E27FC236}">
                <a16:creationId xmlns:a16="http://schemas.microsoft.com/office/drawing/2014/main" id="{9968B96E-8E3F-172D-299E-BF2D497E6C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66640" y="614680"/>
            <a:ext cx="1798320" cy="1798320"/>
          </a:xfrm>
          <a:prstGeom prst="rect">
            <a:avLst/>
          </a:prstGeom>
        </p:spPr>
      </p:pic>
    </p:spTree>
    <p:extLst>
      <p:ext uri="{BB962C8B-B14F-4D97-AF65-F5344CB8AC3E}">
        <p14:creationId xmlns:p14="http://schemas.microsoft.com/office/powerpoint/2010/main" val="258535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82D1-2201-1786-A887-BD6A73FBF4B1}"/>
              </a:ext>
            </a:extLst>
          </p:cNvPr>
          <p:cNvSpPr>
            <a:spLocks noGrp="1"/>
          </p:cNvSpPr>
          <p:nvPr>
            <p:ph type="title"/>
          </p:nvPr>
        </p:nvSpPr>
        <p:spPr>
          <a:xfrm>
            <a:off x="1799356" y="1392768"/>
            <a:ext cx="8584164" cy="3138875"/>
          </a:xfrm>
        </p:spPr>
        <p:txBody>
          <a:bodyPr>
            <a:normAutofit/>
          </a:bodyPr>
          <a:lstStyle/>
          <a:p>
            <a:pPr algn="ctr"/>
            <a:r>
              <a:rPr lang="en-US" sz="6000" b="1" dirty="0">
                <a:solidFill>
                  <a:schemeClr val="tx1"/>
                </a:solidFill>
              </a:rPr>
              <a:t>How was everyone's break?</a:t>
            </a:r>
          </a:p>
        </p:txBody>
      </p:sp>
      <p:sp>
        <p:nvSpPr>
          <p:cNvPr id="3" name="Text Placeholder 2">
            <a:extLst>
              <a:ext uri="{FF2B5EF4-FFF2-40B4-BE49-F238E27FC236}">
                <a16:creationId xmlns:a16="http://schemas.microsoft.com/office/drawing/2014/main" id="{C714904B-5332-80AC-FC30-46B652C248F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1FE6F72-E26B-F551-E0AA-F6E432BF6123}"/>
              </a:ext>
            </a:extLst>
          </p:cNvPr>
          <p:cNvSpPr>
            <a:spLocks noGrp="1"/>
          </p:cNvSpPr>
          <p:nvPr>
            <p:ph type="dt" sz="half" idx="10"/>
          </p:nvPr>
        </p:nvSpPr>
        <p:spPr/>
        <p:txBody>
          <a:bodyPr/>
          <a:lstStyle/>
          <a:p>
            <a:fld id="{3FDA9935-66CF-4AB1-AD80-7DB5948C881C}" type="datetime1">
              <a:t>3/14/2025</a:t>
            </a:fld>
            <a:endParaRPr lang="en-US" dirty="0"/>
          </a:p>
        </p:txBody>
      </p:sp>
      <p:sp>
        <p:nvSpPr>
          <p:cNvPr id="5" name="Footer Placeholder 4">
            <a:extLst>
              <a:ext uri="{FF2B5EF4-FFF2-40B4-BE49-F238E27FC236}">
                <a16:creationId xmlns:a16="http://schemas.microsoft.com/office/drawing/2014/main" id="{E2C6C09B-4426-B57D-4520-2B3985F3A50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C1B04174-76D8-1CE1-8F9B-61DDD68B10F9}"/>
              </a:ext>
            </a:extLst>
          </p:cNvPr>
          <p:cNvSpPr>
            <a:spLocks noGrp="1"/>
          </p:cNvSpPr>
          <p:nvPr>
            <p:ph type="sldNum" sz="quarter" idx="12"/>
          </p:nvPr>
        </p:nvSpPr>
        <p:spPr/>
        <p:txBody>
          <a:bodyPr/>
          <a:lstStyle/>
          <a:p>
            <a:fld id="{5E4DE196-8A13-4FF7-A07E-102851959EAB}" type="slidenum">
              <a:rPr lang="en-US" dirty="0"/>
              <a:t>2</a:t>
            </a:fld>
            <a:endParaRPr lang="en-US" dirty="0"/>
          </a:p>
        </p:txBody>
      </p:sp>
    </p:spTree>
    <p:extLst>
      <p:ext uri="{BB962C8B-B14F-4D97-AF65-F5344CB8AC3E}">
        <p14:creationId xmlns:p14="http://schemas.microsoft.com/office/powerpoint/2010/main" val="955752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E546-2518-671F-9513-FC2B23A0B952}"/>
              </a:ext>
            </a:extLst>
          </p:cNvPr>
          <p:cNvSpPr>
            <a:spLocks noGrp="1"/>
          </p:cNvSpPr>
          <p:nvPr>
            <p:ph type="title"/>
          </p:nvPr>
        </p:nvSpPr>
        <p:spPr>
          <a:xfrm>
            <a:off x="871108" y="263125"/>
            <a:ext cx="10449784" cy="1265928"/>
          </a:xfrm>
        </p:spPr>
        <p:txBody>
          <a:bodyPr>
            <a:normAutofit/>
          </a:bodyPr>
          <a:lstStyle/>
          <a:p>
            <a:r>
              <a:rPr lang="en-US" sz="6000">
                <a:solidFill>
                  <a:schemeClr val="tx1"/>
                </a:solidFill>
              </a:rPr>
              <a:t>Character List</a:t>
            </a:r>
          </a:p>
        </p:txBody>
      </p:sp>
      <p:sp>
        <p:nvSpPr>
          <p:cNvPr id="3" name="Content Placeholder 2">
            <a:extLst>
              <a:ext uri="{FF2B5EF4-FFF2-40B4-BE49-F238E27FC236}">
                <a16:creationId xmlns:a16="http://schemas.microsoft.com/office/drawing/2014/main" id="{69DD575C-80DD-3A64-F7B2-FC15388813B8}"/>
              </a:ext>
            </a:extLst>
          </p:cNvPr>
          <p:cNvSpPr>
            <a:spLocks noGrp="1"/>
          </p:cNvSpPr>
          <p:nvPr>
            <p:ph idx="1"/>
          </p:nvPr>
        </p:nvSpPr>
        <p:spPr>
          <a:xfrm>
            <a:off x="1091184" y="1731264"/>
            <a:ext cx="10848848" cy="4228939"/>
          </a:xfrm>
        </p:spPr>
        <p:txBody>
          <a:bodyPr vert="horz" lIns="91440" tIns="45720" rIns="91440" bIns="45720" rtlCol="0" anchor="t">
            <a:noAutofit/>
          </a:bodyPr>
          <a:lstStyle/>
          <a:p>
            <a:r>
              <a:rPr lang="en-US" sz="2400" dirty="0">
                <a:solidFill>
                  <a:schemeClr val="tx1"/>
                </a:solidFill>
                <a:latin typeface="Aptos"/>
              </a:rPr>
              <a:t>Molly – Narrator; maid at the hotel </a:t>
            </a:r>
          </a:p>
          <a:p>
            <a:r>
              <a:rPr lang="en-US" sz="2400" dirty="0">
                <a:solidFill>
                  <a:schemeClr val="tx1"/>
                </a:solidFill>
                <a:latin typeface="Aptos"/>
              </a:rPr>
              <a:t>Mr. Snow – Hotel manager </a:t>
            </a:r>
          </a:p>
          <a:p>
            <a:r>
              <a:rPr lang="en-US" sz="2400" dirty="0">
                <a:solidFill>
                  <a:schemeClr val="tx1"/>
                </a:solidFill>
                <a:latin typeface="Aptos"/>
              </a:rPr>
              <a:t>Mr. Charles Black – Wealthy businessman who is a regular guest at the hotel </a:t>
            </a:r>
          </a:p>
          <a:p>
            <a:r>
              <a:rPr lang="en-US" sz="2400" dirty="0">
                <a:solidFill>
                  <a:schemeClr val="tx1"/>
                </a:solidFill>
                <a:latin typeface="Aptos"/>
              </a:rPr>
              <a:t>Mrs. Giselle Black – Mr. Black's second wife </a:t>
            </a:r>
          </a:p>
          <a:p>
            <a:r>
              <a:rPr lang="en-US" sz="2400" dirty="0">
                <a:solidFill>
                  <a:schemeClr val="tx1"/>
                </a:solidFill>
                <a:latin typeface="Aptos"/>
              </a:rPr>
              <a:t>Mrs. Black – Mr. Black's first wife </a:t>
            </a:r>
          </a:p>
          <a:p>
            <a:r>
              <a:rPr lang="en-US" sz="2400" dirty="0">
                <a:solidFill>
                  <a:schemeClr val="tx1"/>
                </a:solidFill>
                <a:latin typeface="Aptos"/>
              </a:rPr>
              <a:t>Victoria Black – Mr. Black's daughter </a:t>
            </a:r>
          </a:p>
          <a:p>
            <a:r>
              <a:rPr lang="en-US" sz="2400" dirty="0">
                <a:solidFill>
                  <a:schemeClr val="tx1"/>
                </a:solidFill>
                <a:latin typeface="Aptos"/>
              </a:rPr>
              <a:t>Mr. Preston – Hotel doorman </a:t>
            </a:r>
          </a:p>
          <a:p>
            <a:r>
              <a:rPr lang="en-US" sz="2400" dirty="0">
                <a:solidFill>
                  <a:schemeClr val="tx1"/>
                </a:solidFill>
                <a:latin typeface="Aptos"/>
              </a:rPr>
              <a:t>Rodney Stiles – Hotel bartender; went on a date with Molly last year and a second date after Mr. Black’s death </a:t>
            </a:r>
          </a:p>
        </p:txBody>
      </p:sp>
      <p:sp>
        <p:nvSpPr>
          <p:cNvPr id="4" name="Date Placeholder 3">
            <a:extLst>
              <a:ext uri="{FF2B5EF4-FFF2-40B4-BE49-F238E27FC236}">
                <a16:creationId xmlns:a16="http://schemas.microsoft.com/office/drawing/2014/main" id="{F43A25FB-2466-CE16-B835-93A47B6E3B3E}"/>
              </a:ext>
            </a:extLst>
          </p:cNvPr>
          <p:cNvSpPr>
            <a:spLocks noGrp="1"/>
          </p:cNvSpPr>
          <p:nvPr>
            <p:ph type="dt" sz="half" idx="10"/>
          </p:nvPr>
        </p:nvSpPr>
        <p:spPr/>
        <p:txBody>
          <a:bodyPr/>
          <a:lstStyle/>
          <a:p>
            <a:fld id="{2AF420EB-5221-4FBC-812B-50084C20DE98}" type="datetime1">
              <a:t>3/14/2025</a:t>
            </a:fld>
            <a:endParaRPr lang="en-US" dirty="0"/>
          </a:p>
        </p:txBody>
      </p:sp>
      <p:sp>
        <p:nvSpPr>
          <p:cNvPr id="5" name="Footer Placeholder 4">
            <a:extLst>
              <a:ext uri="{FF2B5EF4-FFF2-40B4-BE49-F238E27FC236}">
                <a16:creationId xmlns:a16="http://schemas.microsoft.com/office/drawing/2014/main" id="{62172983-4FA3-83FF-6D13-55D5DA1721D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B6E3730-E476-5521-440D-88BE88963F57}"/>
              </a:ext>
            </a:extLst>
          </p:cNvPr>
          <p:cNvSpPr>
            <a:spLocks noGrp="1"/>
          </p:cNvSpPr>
          <p:nvPr>
            <p:ph type="sldNum" sz="quarter" idx="12"/>
          </p:nvPr>
        </p:nvSpPr>
        <p:spPr/>
        <p:txBody>
          <a:bodyPr/>
          <a:lstStyle/>
          <a:p>
            <a:fld id="{5E4DE196-8A13-4FF7-A07E-102851959EAB}" type="slidenum">
              <a:rPr lang="en-US" dirty="0"/>
              <a:t>3</a:t>
            </a:fld>
            <a:endParaRPr lang="en-US" dirty="0"/>
          </a:p>
        </p:txBody>
      </p:sp>
    </p:spTree>
    <p:extLst>
      <p:ext uri="{BB962C8B-B14F-4D97-AF65-F5344CB8AC3E}">
        <p14:creationId xmlns:p14="http://schemas.microsoft.com/office/powerpoint/2010/main" val="365779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AFA46A-9050-DA8D-BA6F-EC5D3617FF07}"/>
              </a:ext>
            </a:extLst>
          </p:cNvPr>
          <p:cNvSpPr>
            <a:spLocks noGrp="1"/>
          </p:cNvSpPr>
          <p:nvPr>
            <p:ph type="dt" sz="half" idx="10"/>
          </p:nvPr>
        </p:nvSpPr>
        <p:spPr/>
        <p:txBody>
          <a:bodyPr/>
          <a:lstStyle/>
          <a:p>
            <a:fld id="{7CEE3B58-69D3-4FB9-AA1B-08DE56283580}" type="datetime1">
              <a:t>3/14/2025</a:t>
            </a:fld>
            <a:endParaRPr lang="en-US" dirty="0"/>
          </a:p>
        </p:txBody>
      </p:sp>
      <p:sp>
        <p:nvSpPr>
          <p:cNvPr id="5" name="Footer Placeholder 4">
            <a:extLst>
              <a:ext uri="{FF2B5EF4-FFF2-40B4-BE49-F238E27FC236}">
                <a16:creationId xmlns:a16="http://schemas.microsoft.com/office/drawing/2014/main" id="{672CC994-9E1B-8F04-BE93-D5812C9001D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624215B-F271-2725-CA4B-6146019D48BA}"/>
              </a:ext>
            </a:extLst>
          </p:cNvPr>
          <p:cNvSpPr>
            <a:spLocks noGrp="1"/>
          </p:cNvSpPr>
          <p:nvPr>
            <p:ph type="sldNum" sz="quarter" idx="12"/>
          </p:nvPr>
        </p:nvSpPr>
        <p:spPr/>
        <p:txBody>
          <a:bodyPr/>
          <a:lstStyle/>
          <a:p>
            <a:fld id="{5E4DE196-8A13-4FF7-A07E-102851959EAB}" type="slidenum">
              <a:rPr lang="en-US" dirty="0"/>
              <a:t>4</a:t>
            </a:fld>
            <a:endParaRPr lang="en-US" dirty="0"/>
          </a:p>
        </p:txBody>
      </p:sp>
      <p:sp>
        <p:nvSpPr>
          <p:cNvPr id="8" name="Title 1">
            <a:extLst>
              <a:ext uri="{FF2B5EF4-FFF2-40B4-BE49-F238E27FC236}">
                <a16:creationId xmlns:a16="http://schemas.microsoft.com/office/drawing/2014/main" id="{DB534BF8-7F64-86BE-9CE2-3A0576FFE732}"/>
              </a:ext>
            </a:extLst>
          </p:cNvPr>
          <p:cNvSpPr txBox="1">
            <a:spLocks/>
          </p:cNvSpPr>
          <p:nvPr/>
        </p:nvSpPr>
        <p:spPr>
          <a:xfrm>
            <a:off x="871108" y="263125"/>
            <a:ext cx="10449784" cy="126592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n-US" sz="6000">
                <a:solidFill>
                  <a:schemeClr val="tx1"/>
                </a:solidFill>
              </a:rPr>
              <a:t>Character List</a:t>
            </a:r>
          </a:p>
        </p:txBody>
      </p:sp>
      <p:sp>
        <p:nvSpPr>
          <p:cNvPr id="10" name="Content Placeholder 2">
            <a:extLst>
              <a:ext uri="{FF2B5EF4-FFF2-40B4-BE49-F238E27FC236}">
                <a16:creationId xmlns:a16="http://schemas.microsoft.com/office/drawing/2014/main" id="{A9E572CB-2A5A-45E6-6D0A-DBC1DD85D351}"/>
              </a:ext>
            </a:extLst>
          </p:cNvPr>
          <p:cNvSpPr>
            <a:spLocks noGrp="1"/>
          </p:cNvSpPr>
          <p:nvPr>
            <p:ph idx="1"/>
          </p:nvPr>
        </p:nvSpPr>
        <p:spPr>
          <a:xfrm>
            <a:off x="1091184" y="1731264"/>
            <a:ext cx="10848848" cy="4228939"/>
          </a:xfrm>
        </p:spPr>
        <p:txBody>
          <a:bodyPr vert="horz" lIns="91440" tIns="45720" rIns="91440" bIns="45720" rtlCol="0" anchor="t">
            <a:noAutofit/>
          </a:bodyPr>
          <a:lstStyle/>
          <a:p>
            <a:r>
              <a:rPr lang="en-US" sz="2400" dirty="0">
                <a:solidFill>
                  <a:schemeClr val="tx1"/>
                </a:solidFill>
                <a:latin typeface="Aptos"/>
              </a:rPr>
              <a:t>Cheryl ("Chernobyl") - Molly's supervisor </a:t>
            </a:r>
          </a:p>
          <a:p>
            <a:r>
              <a:rPr lang="en-US" sz="2400" dirty="0">
                <a:solidFill>
                  <a:schemeClr val="tx1"/>
                </a:solidFill>
                <a:latin typeface="Aptos"/>
              </a:rPr>
              <a:t>Wilbur Brown – Molly's ex-boyfriend</a:t>
            </a:r>
          </a:p>
          <a:p>
            <a:r>
              <a:rPr lang="en-US" sz="2400" dirty="0">
                <a:solidFill>
                  <a:schemeClr val="tx1"/>
                </a:solidFill>
                <a:latin typeface="Aptos"/>
              </a:rPr>
              <a:t>Juan Manuel – Hotel dishwasher; Molly gives him a key card because he is going through financial difficulties </a:t>
            </a:r>
          </a:p>
          <a:p>
            <a:r>
              <a:rPr lang="en-US" sz="2400" dirty="0">
                <a:solidFill>
                  <a:schemeClr val="tx1"/>
                </a:solidFill>
                <a:latin typeface="Aptos"/>
              </a:rPr>
              <a:t>Mr. &amp; Mrs. Chen – Regular guests at the hotel whose room Molly cleans </a:t>
            </a:r>
          </a:p>
          <a:p>
            <a:r>
              <a:rPr lang="en-US" sz="2400" dirty="0">
                <a:solidFill>
                  <a:schemeClr val="tx1"/>
                </a:solidFill>
                <a:latin typeface="Aptos"/>
              </a:rPr>
              <a:t>Detective Stark – Detective investigating Mr. Black's death</a:t>
            </a:r>
          </a:p>
          <a:p>
            <a:r>
              <a:rPr lang="en-US" sz="2400" dirty="0">
                <a:solidFill>
                  <a:schemeClr val="tx1"/>
                </a:solidFill>
                <a:latin typeface="Aptos"/>
              </a:rPr>
              <a:t>Mr. Rosso – Molly’s landlord who demands his rent</a:t>
            </a:r>
          </a:p>
          <a:p>
            <a:r>
              <a:rPr lang="en-US" sz="2400" dirty="0">
                <a:solidFill>
                  <a:schemeClr val="tx1"/>
                </a:solidFill>
                <a:latin typeface="Aptos"/>
              </a:rPr>
              <a:t>Charlotte – Mr. Preston’s daughter who works as a lawyer</a:t>
            </a:r>
          </a:p>
        </p:txBody>
      </p:sp>
    </p:spTree>
    <p:extLst>
      <p:ext uri="{BB962C8B-B14F-4D97-AF65-F5344CB8AC3E}">
        <p14:creationId xmlns:p14="http://schemas.microsoft.com/office/powerpoint/2010/main" val="287539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ntry Handcuffs - EOD Gear">
            <a:extLst>
              <a:ext uri="{FF2B5EF4-FFF2-40B4-BE49-F238E27FC236}">
                <a16:creationId xmlns:a16="http://schemas.microsoft.com/office/drawing/2014/main" id="{A9560BBE-F86C-7AF4-4167-887AE509DFFE}"/>
              </a:ext>
            </a:extLst>
          </p:cNvPr>
          <p:cNvPicPr>
            <a:picLocks noChangeAspect="1"/>
          </p:cNvPicPr>
          <p:nvPr/>
        </p:nvPicPr>
        <p:blipFill>
          <a:blip r:embed="rId2"/>
          <a:srcRect t="22554" r="-129" b="-370"/>
          <a:stretch/>
        </p:blipFill>
        <p:spPr>
          <a:xfrm>
            <a:off x="6410960" y="206167"/>
            <a:ext cx="5544354" cy="4277225"/>
          </a:xfrm>
          <a:prstGeom prst="rect">
            <a:avLst/>
          </a:prstGeom>
        </p:spPr>
      </p:pic>
      <p:sp>
        <p:nvSpPr>
          <p:cNvPr id="2" name="Date Placeholder 1">
            <a:extLst>
              <a:ext uri="{FF2B5EF4-FFF2-40B4-BE49-F238E27FC236}">
                <a16:creationId xmlns:a16="http://schemas.microsoft.com/office/drawing/2014/main" id="{104A164A-F7F6-58EF-28D7-B630613F2716}"/>
              </a:ext>
            </a:extLst>
          </p:cNvPr>
          <p:cNvSpPr>
            <a:spLocks noGrp="1"/>
          </p:cNvSpPr>
          <p:nvPr>
            <p:ph type="dt" sz="half" idx="10"/>
          </p:nvPr>
        </p:nvSpPr>
        <p:spPr/>
        <p:txBody>
          <a:bodyPr/>
          <a:lstStyle/>
          <a:p>
            <a:fld id="{82FD687B-8B9F-4AEF-AAD2-7345CCC5BF92}" type="datetime1">
              <a:t>3/14/2025</a:t>
            </a:fld>
            <a:endParaRPr lang="en-US" dirty="0"/>
          </a:p>
        </p:txBody>
      </p:sp>
      <p:sp>
        <p:nvSpPr>
          <p:cNvPr id="3" name="Footer Placeholder 2">
            <a:extLst>
              <a:ext uri="{FF2B5EF4-FFF2-40B4-BE49-F238E27FC236}">
                <a16:creationId xmlns:a16="http://schemas.microsoft.com/office/drawing/2014/main" id="{AE056B4C-44EA-4C8D-87D3-08BFD5F297AD}"/>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2902E47D-8E7C-751A-A04B-B00F8ABCBA9E}"/>
              </a:ext>
            </a:extLst>
          </p:cNvPr>
          <p:cNvSpPr>
            <a:spLocks noGrp="1"/>
          </p:cNvSpPr>
          <p:nvPr>
            <p:ph type="sldNum" sz="quarter" idx="12"/>
          </p:nvPr>
        </p:nvSpPr>
        <p:spPr/>
        <p:txBody>
          <a:bodyPr/>
          <a:lstStyle/>
          <a:p>
            <a:fld id="{5E4DE196-8A13-4FF7-A07E-102851959EAB}" type="slidenum">
              <a:rPr lang="en-US" dirty="0"/>
              <a:t>5</a:t>
            </a:fld>
            <a:endParaRPr lang="en-US" dirty="0"/>
          </a:p>
        </p:txBody>
      </p:sp>
      <p:pic>
        <p:nvPicPr>
          <p:cNvPr id="6" name="Picture 5" descr="Wedding rings on a table">
            <a:extLst>
              <a:ext uri="{FF2B5EF4-FFF2-40B4-BE49-F238E27FC236}">
                <a16:creationId xmlns:a16="http://schemas.microsoft.com/office/drawing/2014/main" id="{5F2F6545-5A65-194F-9EF6-DFCDB1FEE350}"/>
              </a:ext>
            </a:extLst>
          </p:cNvPr>
          <p:cNvPicPr>
            <a:picLocks noChangeAspect="1"/>
          </p:cNvPicPr>
          <p:nvPr/>
        </p:nvPicPr>
        <p:blipFill>
          <a:blip r:embed="rId3"/>
          <a:srcRect t="21982" r="456" b="-494"/>
          <a:stretch/>
        </p:blipFill>
        <p:spPr>
          <a:xfrm>
            <a:off x="345440" y="198140"/>
            <a:ext cx="6068197" cy="3238989"/>
          </a:xfrm>
          <a:prstGeom prst="rect">
            <a:avLst/>
          </a:prstGeom>
        </p:spPr>
      </p:pic>
      <p:pic>
        <p:nvPicPr>
          <p:cNvPr id="7" name="Picture 6" descr="Stressed woman using phone">
            <a:extLst>
              <a:ext uri="{FF2B5EF4-FFF2-40B4-BE49-F238E27FC236}">
                <a16:creationId xmlns:a16="http://schemas.microsoft.com/office/drawing/2014/main" id="{C8825290-11A5-0979-A744-D11FAB96BBA7}"/>
              </a:ext>
            </a:extLst>
          </p:cNvPr>
          <p:cNvPicPr>
            <a:picLocks noChangeAspect="1"/>
          </p:cNvPicPr>
          <p:nvPr/>
        </p:nvPicPr>
        <p:blipFill>
          <a:blip r:embed="rId4"/>
          <a:srcRect t="427" b="14031"/>
          <a:stretch/>
        </p:blipFill>
        <p:spPr>
          <a:xfrm>
            <a:off x="345440" y="2990851"/>
            <a:ext cx="5902960" cy="3412553"/>
          </a:xfrm>
          <a:prstGeom prst="rect">
            <a:avLst/>
          </a:prstGeom>
        </p:spPr>
      </p:pic>
      <p:pic>
        <p:nvPicPr>
          <p:cNvPr id="8" name="Picture 7" descr="Gavel resting on block">
            <a:extLst>
              <a:ext uri="{FF2B5EF4-FFF2-40B4-BE49-F238E27FC236}">
                <a16:creationId xmlns:a16="http://schemas.microsoft.com/office/drawing/2014/main" id="{D36AE9E4-EEEF-7EDF-1DE4-1168DFC2744B}"/>
              </a:ext>
            </a:extLst>
          </p:cNvPr>
          <p:cNvPicPr>
            <a:picLocks noChangeAspect="1"/>
          </p:cNvPicPr>
          <p:nvPr/>
        </p:nvPicPr>
        <p:blipFill>
          <a:blip r:embed="rId5"/>
          <a:srcRect t="4800" r="162" b="4911"/>
          <a:stretch/>
        </p:blipFill>
        <p:spPr>
          <a:xfrm>
            <a:off x="6248400" y="2981960"/>
            <a:ext cx="5700653" cy="3440001"/>
          </a:xfrm>
          <a:prstGeom prst="rect">
            <a:avLst/>
          </a:prstGeom>
        </p:spPr>
      </p:pic>
    </p:spTree>
    <p:extLst>
      <p:ext uri="{BB962C8B-B14F-4D97-AF65-F5344CB8AC3E}">
        <p14:creationId xmlns:p14="http://schemas.microsoft.com/office/powerpoint/2010/main" val="158546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BFF3-F483-E922-71D7-BCCF4A56AFE8}"/>
              </a:ext>
            </a:extLst>
          </p:cNvPr>
          <p:cNvSpPr>
            <a:spLocks noGrp="1"/>
          </p:cNvSpPr>
          <p:nvPr>
            <p:ph type="title"/>
          </p:nvPr>
        </p:nvSpPr>
        <p:spPr/>
        <p:txBody>
          <a:bodyPr>
            <a:normAutofit/>
          </a:bodyPr>
          <a:lstStyle/>
          <a:p>
            <a:r>
              <a:rPr lang="en-US" sz="6000" dirty="0">
                <a:solidFill>
                  <a:schemeClr val="tx1"/>
                </a:solidFill>
              </a:rPr>
              <a:t>Summary</a:t>
            </a:r>
          </a:p>
        </p:txBody>
      </p:sp>
      <p:sp>
        <p:nvSpPr>
          <p:cNvPr id="3" name="Content Placeholder 2">
            <a:extLst>
              <a:ext uri="{FF2B5EF4-FFF2-40B4-BE49-F238E27FC236}">
                <a16:creationId xmlns:a16="http://schemas.microsoft.com/office/drawing/2014/main" id="{C41C53D4-EC00-727D-75CE-0433458892C5}"/>
              </a:ext>
            </a:extLst>
          </p:cNvPr>
          <p:cNvSpPr>
            <a:spLocks noGrp="1"/>
          </p:cNvSpPr>
          <p:nvPr>
            <p:ph idx="1"/>
          </p:nvPr>
        </p:nvSpPr>
        <p:spPr/>
        <p:txBody>
          <a:bodyPr vert="horz" lIns="91440" tIns="45720" rIns="91440" bIns="45720" rtlCol="0" anchor="t">
            <a:normAutofit lnSpcReduction="10000"/>
          </a:bodyPr>
          <a:lstStyle/>
          <a:p>
            <a:r>
              <a:rPr lang="en-US" sz="2400" dirty="0">
                <a:solidFill>
                  <a:schemeClr val="tx1"/>
                </a:solidFill>
              </a:rPr>
              <a:t>Molly wakes up from a nightmare at her home to a knock on the door</a:t>
            </a:r>
          </a:p>
          <a:p>
            <a:r>
              <a:rPr lang="en-US" sz="2400" dirty="0">
                <a:solidFill>
                  <a:schemeClr val="tx1"/>
                </a:solidFill>
              </a:rPr>
              <a:t>Detective Stark places Molly under arrest for unlawful possession of a firearm, possession of drugs, and first-degree murder</a:t>
            </a:r>
          </a:p>
          <a:p>
            <a:r>
              <a:rPr lang="en-US" sz="2400" dirty="0">
                <a:solidFill>
                  <a:schemeClr val="tx1"/>
                </a:solidFill>
              </a:rPr>
              <a:t>Molly faints upon hearing that she is being arrested and wakes up in a holding cell</a:t>
            </a:r>
          </a:p>
          <a:p>
            <a:r>
              <a:rPr lang="en-US" sz="2400" dirty="0">
                <a:solidFill>
                  <a:schemeClr val="tx1"/>
                </a:solidFill>
              </a:rPr>
              <a:t>Detective Stark takes Molly to be interrogated and gives her a muffin and coffee</a:t>
            </a:r>
          </a:p>
          <a:p>
            <a:r>
              <a:rPr lang="en-US" sz="2400" dirty="0">
                <a:solidFill>
                  <a:schemeClr val="tx1"/>
                </a:solidFill>
              </a:rPr>
              <a:t>Detective Stark reveals that Mr. Black did not die of natural causes, but was asphyxiated</a:t>
            </a:r>
          </a:p>
        </p:txBody>
      </p:sp>
      <p:sp>
        <p:nvSpPr>
          <p:cNvPr id="4" name="Date Placeholder 3">
            <a:extLst>
              <a:ext uri="{FF2B5EF4-FFF2-40B4-BE49-F238E27FC236}">
                <a16:creationId xmlns:a16="http://schemas.microsoft.com/office/drawing/2014/main" id="{2580E125-6DBB-8BB0-8DD6-36BC1AB400C4}"/>
              </a:ext>
            </a:extLst>
          </p:cNvPr>
          <p:cNvSpPr>
            <a:spLocks noGrp="1"/>
          </p:cNvSpPr>
          <p:nvPr>
            <p:ph type="dt" sz="half" idx="10"/>
          </p:nvPr>
        </p:nvSpPr>
        <p:spPr/>
        <p:txBody>
          <a:bodyPr/>
          <a:lstStyle/>
          <a:p>
            <a:fld id="{F7CFFAE1-C1B0-48BF-B8FF-6A7FCB47F62C}" type="datetime1">
              <a:t>3/14/2025</a:t>
            </a:fld>
            <a:endParaRPr lang="en-US" dirty="0"/>
          </a:p>
        </p:txBody>
      </p:sp>
      <p:sp>
        <p:nvSpPr>
          <p:cNvPr id="5" name="Footer Placeholder 4">
            <a:extLst>
              <a:ext uri="{FF2B5EF4-FFF2-40B4-BE49-F238E27FC236}">
                <a16:creationId xmlns:a16="http://schemas.microsoft.com/office/drawing/2014/main" id="{C27D3BAA-F930-1F29-D3AB-4510217435C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67F934C4-08F2-286F-2B60-303325BF8AC1}"/>
              </a:ext>
            </a:extLst>
          </p:cNvPr>
          <p:cNvSpPr>
            <a:spLocks noGrp="1"/>
          </p:cNvSpPr>
          <p:nvPr>
            <p:ph type="sldNum" sz="quarter" idx="12"/>
          </p:nvPr>
        </p:nvSpPr>
        <p:spPr/>
        <p:txBody>
          <a:bodyPr/>
          <a:lstStyle/>
          <a:p>
            <a:fld id="{5E4DE196-8A13-4FF7-A07E-102851959EAB}" type="slidenum">
              <a:rPr lang="en-US" dirty="0"/>
              <a:t>6</a:t>
            </a:fld>
            <a:endParaRPr lang="en-US" dirty="0"/>
          </a:p>
        </p:txBody>
      </p:sp>
    </p:spTree>
    <p:extLst>
      <p:ext uri="{BB962C8B-B14F-4D97-AF65-F5344CB8AC3E}">
        <p14:creationId xmlns:p14="http://schemas.microsoft.com/office/powerpoint/2010/main" val="2959401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C131-1A80-F849-FD93-64A6F9F67E7D}"/>
              </a:ext>
            </a:extLst>
          </p:cNvPr>
          <p:cNvSpPr>
            <a:spLocks noGrp="1"/>
          </p:cNvSpPr>
          <p:nvPr>
            <p:ph type="title"/>
          </p:nvPr>
        </p:nvSpPr>
        <p:spPr/>
        <p:txBody>
          <a:bodyPr>
            <a:normAutofit/>
          </a:bodyPr>
          <a:lstStyle/>
          <a:p>
            <a:r>
              <a:rPr lang="en-US" sz="6000" dirty="0">
                <a:solidFill>
                  <a:schemeClr val="tx1"/>
                </a:solidFill>
              </a:rPr>
              <a:t>Summary Cont.</a:t>
            </a:r>
          </a:p>
        </p:txBody>
      </p:sp>
      <p:sp>
        <p:nvSpPr>
          <p:cNvPr id="3" name="Content Placeholder 2">
            <a:extLst>
              <a:ext uri="{FF2B5EF4-FFF2-40B4-BE49-F238E27FC236}">
                <a16:creationId xmlns:a16="http://schemas.microsoft.com/office/drawing/2014/main" id="{489DF2FA-9584-8C89-DD31-AD70DD5BE4F2}"/>
              </a:ext>
            </a:extLst>
          </p:cNvPr>
          <p:cNvSpPr>
            <a:spLocks noGrp="1"/>
          </p:cNvSpPr>
          <p:nvPr>
            <p:ph idx="1"/>
          </p:nvPr>
        </p:nvSpPr>
        <p:spPr/>
        <p:txBody>
          <a:bodyPr vert="horz" lIns="91440" tIns="45720" rIns="91440" bIns="45720" rtlCol="0" anchor="t">
            <a:normAutofit fontScale="92500"/>
          </a:bodyPr>
          <a:lstStyle/>
          <a:p>
            <a:r>
              <a:rPr lang="en-US" sz="2400" dirty="0">
                <a:solidFill>
                  <a:schemeClr val="tx1"/>
                </a:solidFill>
              </a:rPr>
              <a:t>Detective Stark tells Molly that they know she pawned off Mr. Black's ring and </a:t>
            </a:r>
            <a:r>
              <a:rPr lang="en-US" sz="2400">
                <a:solidFill>
                  <a:schemeClr val="tx1"/>
                </a:solidFill>
              </a:rPr>
              <a:t>accuses her of stealing it. Molly agrees that she sold the ring but did not steal it.</a:t>
            </a:r>
            <a:endParaRPr lang="en-US" sz="2400" dirty="0">
              <a:solidFill>
                <a:schemeClr val="tx1"/>
              </a:solidFill>
            </a:endParaRPr>
          </a:p>
          <a:p>
            <a:r>
              <a:rPr lang="en-US" sz="2400">
                <a:solidFill>
                  <a:schemeClr val="tx1"/>
                </a:solidFill>
              </a:rPr>
              <a:t>She reveals that Rodney, Cheryl and Mr. Snow all spoke poorly of Molly and her work in the hotel</a:t>
            </a:r>
            <a:endParaRPr lang="en-US" sz="2400" dirty="0">
              <a:solidFill>
                <a:schemeClr val="tx1"/>
              </a:solidFill>
            </a:endParaRPr>
          </a:p>
          <a:p>
            <a:r>
              <a:rPr lang="en-US" sz="2400" dirty="0">
                <a:solidFill>
                  <a:schemeClr val="tx1"/>
                </a:solidFill>
              </a:rPr>
              <a:t>Detective Stark takes Molly's phone</a:t>
            </a:r>
          </a:p>
          <a:p>
            <a:r>
              <a:rPr lang="en-US" sz="2400" dirty="0">
                <a:solidFill>
                  <a:schemeClr val="tx1"/>
                </a:solidFill>
              </a:rPr>
              <a:t>Molly calls Mr. Preston, and he shows </a:t>
            </a:r>
            <a:r>
              <a:rPr lang="en-US" sz="2400">
                <a:solidFill>
                  <a:schemeClr val="tx1"/>
                </a:solidFill>
              </a:rPr>
              <a:t>up to the jail with his daughter, Charlotte, who is an attorney</a:t>
            </a:r>
            <a:endParaRPr lang="en-US" sz="2400" dirty="0">
              <a:solidFill>
                <a:schemeClr val="tx1"/>
              </a:solidFill>
            </a:endParaRPr>
          </a:p>
          <a:p>
            <a:r>
              <a:rPr lang="en-US" sz="2400" dirty="0">
                <a:solidFill>
                  <a:schemeClr val="tx1"/>
                </a:solidFill>
              </a:rPr>
              <a:t>Charlotte pays Molly's $800,000 bail and promises to represent her</a:t>
            </a:r>
          </a:p>
        </p:txBody>
      </p:sp>
      <p:sp>
        <p:nvSpPr>
          <p:cNvPr id="4" name="Date Placeholder 3">
            <a:extLst>
              <a:ext uri="{FF2B5EF4-FFF2-40B4-BE49-F238E27FC236}">
                <a16:creationId xmlns:a16="http://schemas.microsoft.com/office/drawing/2014/main" id="{0689EE30-02ED-45EB-4D38-674AAC3FC805}"/>
              </a:ext>
            </a:extLst>
          </p:cNvPr>
          <p:cNvSpPr>
            <a:spLocks noGrp="1"/>
          </p:cNvSpPr>
          <p:nvPr>
            <p:ph type="dt" sz="half" idx="10"/>
          </p:nvPr>
        </p:nvSpPr>
        <p:spPr/>
        <p:txBody>
          <a:bodyPr/>
          <a:lstStyle/>
          <a:p>
            <a:fld id="{1DDE46EA-BE3D-40CE-9602-0CD4FFE9FF78}" type="datetime1">
              <a:t>3/14/2025</a:t>
            </a:fld>
            <a:endParaRPr lang="en-US" dirty="0"/>
          </a:p>
        </p:txBody>
      </p:sp>
      <p:sp>
        <p:nvSpPr>
          <p:cNvPr id="5" name="Footer Placeholder 4">
            <a:extLst>
              <a:ext uri="{FF2B5EF4-FFF2-40B4-BE49-F238E27FC236}">
                <a16:creationId xmlns:a16="http://schemas.microsoft.com/office/drawing/2014/main" id="{422D174B-986C-7121-3862-FD2D8989691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C8C1EC54-40A4-3C0C-72BF-4D54A3E5042F}"/>
              </a:ext>
            </a:extLst>
          </p:cNvPr>
          <p:cNvSpPr>
            <a:spLocks noGrp="1"/>
          </p:cNvSpPr>
          <p:nvPr>
            <p:ph type="sldNum" sz="quarter" idx="12"/>
          </p:nvPr>
        </p:nvSpPr>
        <p:spPr/>
        <p:txBody>
          <a:bodyPr/>
          <a:lstStyle/>
          <a:p>
            <a:fld id="{5E4DE196-8A13-4FF7-A07E-102851959EAB}" type="slidenum">
              <a:rPr lang="en-US" dirty="0"/>
              <a:t>7</a:t>
            </a:fld>
            <a:endParaRPr lang="en-US" dirty="0"/>
          </a:p>
        </p:txBody>
      </p:sp>
    </p:spTree>
    <p:extLst>
      <p:ext uri="{BB962C8B-B14F-4D97-AF65-F5344CB8AC3E}">
        <p14:creationId xmlns:p14="http://schemas.microsoft.com/office/powerpoint/2010/main" val="254874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AC05-B116-EC5A-065C-29AD366210B0}"/>
              </a:ext>
            </a:extLst>
          </p:cNvPr>
          <p:cNvSpPr>
            <a:spLocks noGrp="1"/>
          </p:cNvSpPr>
          <p:nvPr>
            <p:ph type="title"/>
          </p:nvPr>
        </p:nvSpPr>
        <p:spPr/>
        <p:txBody>
          <a:bodyPr>
            <a:normAutofit/>
          </a:bodyPr>
          <a:lstStyle/>
          <a:p>
            <a:r>
              <a:rPr lang="en-US" sz="6000" dirty="0">
                <a:solidFill>
                  <a:schemeClr val="tx1"/>
                </a:solidFill>
              </a:rPr>
              <a:t>Question One</a:t>
            </a:r>
          </a:p>
        </p:txBody>
      </p:sp>
      <p:sp>
        <p:nvSpPr>
          <p:cNvPr id="3" name="Content Placeholder 2">
            <a:extLst>
              <a:ext uri="{FF2B5EF4-FFF2-40B4-BE49-F238E27FC236}">
                <a16:creationId xmlns:a16="http://schemas.microsoft.com/office/drawing/2014/main" id="{80D0A06C-B1A3-BF94-1175-83D8522D0C0B}"/>
              </a:ext>
            </a:extLst>
          </p:cNvPr>
          <p:cNvSpPr>
            <a:spLocks noGrp="1"/>
          </p:cNvSpPr>
          <p:nvPr>
            <p:ph idx="1"/>
          </p:nvPr>
        </p:nvSpPr>
        <p:spPr>
          <a:xfrm>
            <a:off x="877824" y="2157984"/>
            <a:ext cx="8065008" cy="3903819"/>
          </a:xfrm>
        </p:spPr>
        <p:txBody>
          <a:bodyPr vert="horz" lIns="91440" tIns="45720" rIns="91440" bIns="45720" rtlCol="0" anchor="t">
            <a:normAutofit fontScale="92500"/>
          </a:bodyPr>
          <a:lstStyle/>
          <a:p>
            <a:pPr>
              <a:buNone/>
            </a:pPr>
            <a:r>
              <a:rPr lang="en-US" sz="3200" dirty="0">
                <a:solidFill>
                  <a:schemeClr val="tx1"/>
                </a:solidFill>
                <a:ea typeface="+mn-lt"/>
                <a:cs typeface="+mn-lt"/>
              </a:rPr>
              <a:t>After being arrested Molly is disgusted by the state of the cot and cell. Do you think she was distracting herself from the problem at hand?</a:t>
            </a:r>
          </a:p>
          <a:p>
            <a:pPr>
              <a:buNone/>
            </a:pPr>
            <a:r>
              <a:rPr lang="en-US" sz="3200" dirty="0">
                <a:solidFill>
                  <a:schemeClr val="tx1"/>
                </a:solidFill>
              </a:rPr>
              <a:t>Have you ever focused on something unimportant to distract yourself from something serious? Has it helped in the long-run?</a:t>
            </a:r>
          </a:p>
        </p:txBody>
      </p:sp>
      <p:sp>
        <p:nvSpPr>
          <p:cNvPr id="4" name="Date Placeholder 3">
            <a:extLst>
              <a:ext uri="{FF2B5EF4-FFF2-40B4-BE49-F238E27FC236}">
                <a16:creationId xmlns:a16="http://schemas.microsoft.com/office/drawing/2014/main" id="{355DA0DF-D3DF-39A6-4062-636EC08DD5A5}"/>
              </a:ext>
            </a:extLst>
          </p:cNvPr>
          <p:cNvSpPr>
            <a:spLocks noGrp="1"/>
          </p:cNvSpPr>
          <p:nvPr>
            <p:ph type="dt" sz="half" idx="10"/>
          </p:nvPr>
        </p:nvSpPr>
        <p:spPr/>
        <p:txBody>
          <a:bodyPr/>
          <a:lstStyle/>
          <a:p>
            <a:fld id="{832F79E7-6E7E-4817-B839-24A7694EB1CF}" type="datetime1">
              <a:t>3/14/2025</a:t>
            </a:fld>
            <a:endParaRPr lang="en-US" dirty="0"/>
          </a:p>
        </p:txBody>
      </p:sp>
      <p:sp>
        <p:nvSpPr>
          <p:cNvPr id="5" name="Footer Placeholder 4">
            <a:extLst>
              <a:ext uri="{FF2B5EF4-FFF2-40B4-BE49-F238E27FC236}">
                <a16:creationId xmlns:a16="http://schemas.microsoft.com/office/drawing/2014/main" id="{49EC97DB-56EE-BDB8-CF37-D33953A27EA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F0A3520-C306-C40B-3CBC-81DD42D5BBB9}"/>
              </a:ext>
            </a:extLst>
          </p:cNvPr>
          <p:cNvSpPr>
            <a:spLocks noGrp="1"/>
          </p:cNvSpPr>
          <p:nvPr>
            <p:ph type="sldNum" sz="quarter" idx="12"/>
          </p:nvPr>
        </p:nvSpPr>
        <p:spPr/>
        <p:txBody>
          <a:bodyPr/>
          <a:lstStyle/>
          <a:p>
            <a:fld id="{5E4DE196-8A13-4FF7-A07E-102851959EAB}" type="slidenum">
              <a:rPr lang="en-US" dirty="0"/>
              <a:t>8</a:t>
            </a:fld>
            <a:endParaRPr lang="en-US" dirty="0"/>
          </a:p>
        </p:txBody>
      </p:sp>
      <p:pic>
        <p:nvPicPr>
          <p:cNvPr id="7" name="Graphic 6" descr="Mop and bucket with solid fill">
            <a:extLst>
              <a:ext uri="{FF2B5EF4-FFF2-40B4-BE49-F238E27FC236}">
                <a16:creationId xmlns:a16="http://schemas.microsoft.com/office/drawing/2014/main" id="{307A0D1C-C0CB-949F-F67A-AC636A6A80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9360" y="2159000"/>
            <a:ext cx="2743200" cy="2743200"/>
          </a:xfrm>
          <a:prstGeom prst="rect">
            <a:avLst/>
          </a:prstGeom>
        </p:spPr>
      </p:pic>
    </p:spTree>
    <p:extLst>
      <p:ext uri="{BB962C8B-B14F-4D97-AF65-F5344CB8AC3E}">
        <p14:creationId xmlns:p14="http://schemas.microsoft.com/office/powerpoint/2010/main" val="8185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A599-B584-5410-CF5B-AF2B27234560}"/>
              </a:ext>
            </a:extLst>
          </p:cNvPr>
          <p:cNvSpPr>
            <a:spLocks noGrp="1"/>
          </p:cNvSpPr>
          <p:nvPr>
            <p:ph type="title"/>
          </p:nvPr>
        </p:nvSpPr>
        <p:spPr/>
        <p:txBody>
          <a:bodyPr>
            <a:normAutofit/>
          </a:bodyPr>
          <a:lstStyle/>
          <a:p>
            <a:r>
              <a:rPr lang="en-US" sz="6000" dirty="0">
                <a:solidFill>
                  <a:schemeClr val="tx1"/>
                </a:solidFill>
              </a:rPr>
              <a:t>Question Two</a:t>
            </a:r>
          </a:p>
        </p:txBody>
      </p:sp>
      <p:sp>
        <p:nvSpPr>
          <p:cNvPr id="3" name="Content Placeholder 2">
            <a:extLst>
              <a:ext uri="{FF2B5EF4-FFF2-40B4-BE49-F238E27FC236}">
                <a16:creationId xmlns:a16="http://schemas.microsoft.com/office/drawing/2014/main" id="{CFEB6694-D5ED-D5E8-DC22-5BC11DD0A8C3}"/>
              </a:ext>
            </a:extLst>
          </p:cNvPr>
          <p:cNvSpPr>
            <a:spLocks noGrp="1"/>
          </p:cNvSpPr>
          <p:nvPr>
            <p:ph idx="1"/>
          </p:nvPr>
        </p:nvSpPr>
        <p:spPr>
          <a:xfrm>
            <a:off x="877824" y="2157984"/>
            <a:ext cx="9985248" cy="3903819"/>
          </a:xfrm>
        </p:spPr>
        <p:txBody>
          <a:bodyPr vert="horz" lIns="91440" tIns="45720" rIns="91440" bIns="45720" rtlCol="0" anchor="t">
            <a:normAutofit/>
          </a:bodyPr>
          <a:lstStyle/>
          <a:p>
            <a:pPr>
              <a:buNone/>
            </a:pPr>
            <a:r>
              <a:rPr lang="en-US" sz="3000" dirty="0">
                <a:solidFill>
                  <a:schemeClr val="tx1"/>
                </a:solidFill>
                <a:latin typeface="Aptos Light"/>
              </a:rPr>
              <a:t>During the interrogation, Molly finds out about a lot of betrayals all at once. She hears that Mr. Snow, Cheryl, and Rodney all spoke poorly of her, leading to her arrest. How does she react to these betrayals? How does she feel?</a:t>
            </a:r>
          </a:p>
          <a:p>
            <a:pPr>
              <a:buNone/>
            </a:pPr>
            <a:r>
              <a:rPr lang="en-US" sz="3000" dirty="0">
                <a:solidFill>
                  <a:schemeClr val="tx1"/>
                </a:solidFill>
                <a:latin typeface="Aptos Light"/>
              </a:rPr>
              <a:t>Have you ever experienced a surprise betrayal at a hard time? How did it affect your state of mind?</a:t>
            </a:r>
          </a:p>
          <a:p>
            <a:pPr marL="0" indent="0">
              <a:buNone/>
            </a:pPr>
            <a:endParaRPr lang="en-US" sz="3000" dirty="0">
              <a:solidFill>
                <a:schemeClr val="tx1"/>
              </a:solidFill>
            </a:endParaRPr>
          </a:p>
        </p:txBody>
      </p:sp>
      <p:sp>
        <p:nvSpPr>
          <p:cNvPr id="4" name="Date Placeholder 3">
            <a:extLst>
              <a:ext uri="{FF2B5EF4-FFF2-40B4-BE49-F238E27FC236}">
                <a16:creationId xmlns:a16="http://schemas.microsoft.com/office/drawing/2014/main" id="{8B3ACB3C-7AB8-369E-B108-0751FF5E7E0A}"/>
              </a:ext>
            </a:extLst>
          </p:cNvPr>
          <p:cNvSpPr>
            <a:spLocks noGrp="1"/>
          </p:cNvSpPr>
          <p:nvPr>
            <p:ph type="dt" sz="half" idx="10"/>
          </p:nvPr>
        </p:nvSpPr>
        <p:spPr/>
        <p:txBody>
          <a:bodyPr/>
          <a:lstStyle/>
          <a:p>
            <a:fld id="{9B407745-2D36-4893-87AB-5A0F94E64B24}" type="datetime1">
              <a:t>3/14/2025</a:t>
            </a:fld>
            <a:endParaRPr lang="en-US" dirty="0"/>
          </a:p>
        </p:txBody>
      </p:sp>
      <p:sp>
        <p:nvSpPr>
          <p:cNvPr id="5" name="Footer Placeholder 4">
            <a:extLst>
              <a:ext uri="{FF2B5EF4-FFF2-40B4-BE49-F238E27FC236}">
                <a16:creationId xmlns:a16="http://schemas.microsoft.com/office/drawing/2014/main" id="{C8F85184-A5C7-0C8F-2785-515BB925FB1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38CF1CF-252D-5F81-D29E-4148AD1661E2}"/>
              </a:ext>
            </a:extLst>
          </p:cNvPr>
          <p:cNvSpPr>
            <a:spLocks noGrp="1"/>
          </p:cNvSpPr>
          <p:nvPr>
            <p:ph type="sldNum" sz="quarter" idx="12"/>
          </p:nvPr>
        </p:nvSpPr>
        <p:spPr/>
        <p:txBody>
          <a:bodyPr/>
          <a:lstStyle/>
          <a:p>
            <a:fld id="{5E4DE196-8A13-4FF7-A07E-102851959EAB}" type="slidenum">
              <a:rPr lang="en-US" dirty="0"/>
              <a:t>9</a:t>
            </a:fld>
            <a:endParaRPr lang="en-US" dirty="0"/>
          </a:p>
        </p:txBody>
      </p:sp>
    </p:spTree>
    <p:extLst>
      <p:ext uri="{BB962C8B-B14F-4D97-AF65-F5344CB8AC3E}">
        <p14:creationId xmlns:p14="http://schemas.microsoft.com/office/powerpoint/2010/main" val="2171068549"/>
      </p:ext>
    </p:extLst>
  </p:cSld>
  <p:clrMapOvr>
    <a:masterClrMapping/>
  </p:clrMapOvr>
</p:sld>
</file>

<file path=ppt/theme/theme1.xml><?xml version="1.0" encoding="utf-8"?>
<a:theme xmlns:a="http://schemas.openxmlformats.org/drawingml/2006/main" name="BohoVogueVTI">
  <a:themeElements>
    <a:clrScheme name="BohoVogueVTI">
      <a:dk1>
        <a:sysClr val="windowText" lastClr="000000"/>
      </a:dk1>
      <a:lt1>
        <a:sysClr val="window" lastClr="FFFFFF"/>
      </a:lt1>
      <a:dk2>
        <a:srgbClr val="35403A"/>
      </a:dk2>
      <a:lt2>
        <a:srgbClr val="F1EFEB"/>
      </a:lt2>
      <a:accent1>
        <a:srgbClr val="9E8B50"/>
      </a:accent1>
      <a:accent2>
        <a:srgbClr val="D5966B"/>
      </a:accent2>
      <a:accent3>
        <a:srgbClr val="9BA6BB"/>
      </a:accent3>
      <a:accent4>
        <a:srgbClr val="869880"/>
      </a:accent4>
      <a:accent5>
        <a:srgbClr val="588267"/>
      </a:accent5>
      <a:accent6>
        <a:srgbClr val="B89C46"/>
      </a:accent6>
      <a:hlink>
        <a:srgbClr val="C77138"/>
      </a:hlink>
      <a:folHlink>
        <a:srgbClr val="589374"/>
      </a:folHlink>
    </a:clrScheme>
    <a:fontScheme name="BohoVogueVTI">
      <a:majorFont>
        <a:latin typeface="Walbaum Display"/>
        <a:ea typeface=""/>
        <a:cs typeface=""/>
      </a:majorFont>
      <a:minorFont>
        <a:latin typeface="Aptos Light"/>
        <a:ea typeface=""/>
        <a:cs typeface=""/>
      </a:minorFont>
    </a:fontScheme>
    <a:fmtScheme name="BohoVogu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hoVogueVTI" id="{587E0025-A466-4551-A341-1A9F570FDF06}" vid="{F615CBBD-D1BB-4663-887F-92A47C7C6AB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BohoVogueVTI</vt:lpstr>
      <vt:lpstr>The Maid by Nita Prose</vt:lpstr>
      <vt:lpstr>How was everyone's break?</vt:lpstr>
      <vt:lpstr>Character List</vt:lpstr>
      <vt:lpstr>PowerPoint Presentation</vt:lpstr>
      <vt:lpstr>PowerPoint Presentation</vt:lpstr>
      <vt:lpstr>Summary</vt:lpstr>
      <vt:lpstr>Summary Cont.</vt:lpstr>
      <vt:lpstr>Question One</vt:lpstr>
      <vt:lpstr>Question Two</vt:lpstr>
      <vt:lpstr>Question Three</vt:lpstr>
      <vt:lpstr>Question Four</vt:lpstr>
      <vt:lpstr>PowerPoint Presentation</vt:lpstr>
      <vt:lpstr>PowerPoint Presentation</vt:lpstr>
      <vt:lpstr>Any Predictions?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219</cp:revision>
  <dcterms:created xsi:type="dcterms:W3CDTF">2025-03-14T17:53:56Z</dcterms:created>
  <dcterms:modified xsi:type="dcterms:W3CDTF">2025-03-14T18:33:18Z</dcterms:modified>
</cp:coreProperties>
</file>